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CE34-B9C4-4FE3-B79B-40FAD8F9089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6C23-835E-4AC7-ABDE-D076E6C72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2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0DA1-EEAD-49B3-977C-968A9B36A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98781-014E-4991-B526-74DE785C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2209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4AAB-0727-4994-B773-A3568FB3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DC933-BBA6-4A7D-ADF9-B286E11A7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6BD4-79FB-40C9-9CA6-B4B4AACA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3E5-CFC7-4D48-8C37-01E5B42F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1DAF7-217C-49E6-BB4E-9DA89116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9EB92-A69A-483D-A03F-38A9FC6A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9AF4A-7FC1-40B2-8701-CCD40447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9584-7A56-4F85-BE38-CA22C31C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51F1-EEEB-47F5-B6EC-4D95933C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37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ub-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2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E002-1A93-4820-8946-F9D84CC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8932-06DE-450D-BCEE-472858691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9BC6-4535-4D85-98A0-51F1124E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89A0-C540-45EA-B88D-754060B8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93E6-F3F9-4023-B6B6-48E66240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0831-EB12-4578-B6C2-51492DD1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BD81E-821B-4062-9D25-D1F77628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FF76A-5702-4359-9401-2B4DCADB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728-57BC-4B14-96D4-A8D0393A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D24-DA11-42CD-A560-0EA2AFC2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1D01-1844-4029-816E-E5D52882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58865-94B3-47FE-9C32-691C83C0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4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A4B26-4BE3-4434-9217-0AE8313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5348-31A1-4696-BBE5-77ACCC64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9973"/>
            <a:ext cx="10515600" cy="540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6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785-37BB-3DB7-37B3-04F809E12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Databases and the Web</a:t>
            </a:r>
            <a:br>
              <a:rPr lang="en-GB" sz="7200" dirty="0"/>
            </a:br>
            <a:r>
              <a:rPr lang="en-GB" sz="4400" dirty="0">
                <a:solidFill>
                  <a:srgbClr val="212529"/>
                </a:solidFill>
                <a:effectLst/>
                <a:latin typeface="-apple-system"/>
              </a:rPr>
              <a:t>IS53064A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342D2-A83C-13A8-8253-28A95BF1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4.1</a:t>
            </a:r>
          </a:p>
          <a:p>
            <a:r>
              <a:rPr lang="en-GB"/>
              <a:t>Authorisation</a:t>
            </a:r>
          </a:p>
        </p:txBody>
      </p:sp>
    </p:spTree>
    <p:extLst>
      <p:ext uri="{BB962C8B-B14F-4D97-AF65-F5344CB8AC3E}">
        <p14:creationId xmlns:p14="http://schemas.microsoft.com/office/powerpoint/2010/main" val="41295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3B4236-0D9E-7A1A-AEB3-F8846BE8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2814552"/>
            <a:ext cx="627785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7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D5CF86-0FB9-37B5-D7AD-3413698A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1628523"/>
            <a:ext cx="588727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3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4E404-6813-3973-ADFF-099DB15C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380839"/>
            <a:ext cx="666843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5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CD8230-8E2D-579E-9901-F02760F5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2628788"/>
            <a:ext cx="522042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5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141DA0-8752-3471-8C02-BD80F9D4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395128"/>
            <a:ext cx="569674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5AC28-B29A-1319-F75B-13DD2E23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08" y="2500183"/>
            <a:ext cx="346758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5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0D086-8C7C-8BDB-0178-19233A4C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2485893"/>
            <a:ext cx="628737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F4E47-283B-118A-BED2-7701B8F1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509444"/>
            <a:ext cx="684943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4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AF62A7-BD86-C978-1DC5-3643C0C1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1666629"/>
            <a:ext cx="576342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1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3482A9-E732-BAFB-19DD-DF1711F0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871445"/>
            <a:ext cx="607779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7AF90-452C-1286-4C89-744E80CB1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874" y="2170450"/>
            <a:ext cx="7976484" cy="2378951"/>
          </a:xfrm>
        </p:spPr>
      </p:pic>
    </p:spTree>
    <p:extLst>
      <p:ext uri="{BB962C8B-B14F-4D97-AF65-F5344CB8AC3E}">
        <p14:creationId xmlns:p14="http://schemas.microsoft.com/office/powerpoint/2010/main" val="146605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6A7D9-0BA1-9F84-871D-C6C4060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2757394"/>
            <a:ext cx="362000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4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DEC9E-2D1A-C4E2-890E-655F83BB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3" y="1452286"/>
            <a:ext cx="640169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9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B6C147-6CA6-58DC-B8AB-9E669468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2128656"/>
            <a:ext cx="624927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7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8FA9B7-5642-0C2B-A29B-DF913816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928603"/>
            <a:ext cx="609685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8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07967-61F0-DA83-1494-ED7FC1F8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2138182"/>
            <a:ext cx="612543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36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28ED6-F41F-38EA-8373-810F6F9D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1966708"/>
            <a:ext cx="596348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6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0821D-F0B5-AFC4-C3F4-342577B5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2628788"/>
            <a:ext cx="625879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3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8C1BA3-314C-8C7F-1275-C55970AE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733313"/>
            <a:ext cx="652553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10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74E58-285A-4366-AD64-6EC2566A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1471339"/>
            <a:ext cx="671606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6D1A3-56AA-11B9-5CB7-66CF6602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976235"/>
            <a:ext cx="559195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A1590-E496-0186-EAC5-815B5255F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808" y="1648291"/>
            <a:ext cx="6617053" cy="4178643"/>
          </a:xfrm>
        </p:spPr>
      </p:pic>
    </p:spTree>
    <p:extLst>
      <p:ext uri="{BB962C8B-B14F-4D97-AF65-F5344CB8AC3E}">
        <p14:creationId xmlns:p14="http://schemas.microsoft.com/office/powerpoint/2010/main" val="1744173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DCC6E-C68C-015D-6B5C-32954891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2643078"/>
            <a:ext cx="4972744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2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3FF52-30E4-846A-3BA2-1D38BB3F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028629"/>
            <a:ext cx="618258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89C47-AD01-68A4-4814-11BE08D2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2409682"/>
            <a:ext cx="636358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43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193-7BD5-BB7B-7E11-6F1F7294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638050"/>
            <a:ext cx="604921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78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4933E1-B839-1436-ACE8-500F5136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6" y="1685681"/>
            <a:ext cx="639216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67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6731-C209-2545-83D8-CC21CD63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A14A-49FD-B5B2-C4D7-34A4D5DE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ECC3A-F920-EC60-E421-C63D20AE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471" y="2490656"/>
            <a:ext cx="327705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8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E3C66-5418-3FED-798A-7F0CD079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2152472"/>
            <a:ext cx="636358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50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7342DF-CC0D-07BB-789C-0ABB65EB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961945"/>
            <a:ext cx="563006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6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9C9B0-C325-4246-362B-C1D0EB89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690445"/>
            <a:ext cx="654458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62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BF3550-C0C4-222C-2CB0-B17FB57D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1738076"/>
            <a:ext cx="650648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9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D7EBAC-FECF-4888-976D-99D7D10A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75" y="1401499"/>
            <a:ext cx="7448435" cy="42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FE9A0-671C-811B-214E-5776478E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33" y="1870100"/>
            <a:ext cx="8191835" cy="32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9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AEFF-0E32-34DA-FC0B-1AF2C9B78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232" y="1526260"/>
            <a:ext cx="7415629" cy="4607343"/>
          </a:xfrm>
        </p:spPr>
      </p:pic>
    </p:spTree>
    <p:extLst>
      <p:ext uri="{BB962C8B-B14F-4D97-AF65-F5344CB8AC3E}">
        <p14:creationId xmlns:p14="http://schemas.microsoft.com/office/powerpoint/2010/main" val="28972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4FDC8-71B4-598C-B495-93AC7CBA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94" y="1502721"/>
            <a:ext cx="6650231" cy="41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65983-CB97-D53B-9D86-698D1186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07" y="1821877"/>
            <a:ext cx="7196599" cy="32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1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769FD6-39CA-CF65-1A9B-60CC1426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1757129"/>
            <a:ext cx="516327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ntserrat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F630F6-568E-49A4-A7DD-726FCE0A9D8B}" vid="{B826A858-B474-4A96-8869-18C3DC0019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Goldsmiths Red</Template>
  <TotalTime>863</TotalTime>
  <Words>9</Words>
  <Application>Microsoft Office PowerPoint</Application>
  <PresentationFormat>Widescreen</PresentationFormat>
  <Paragraphs>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Arial</vt:lpstr>
      <vt:lpstr>Calibri</vt:lpstr>
      <vt:lpstr>Montserrat</vt:lpstr>
      <vt:lpstr>Montserrat SemiBold</vt:lpstr>
      <vt:lpstr>Office Theme</vt:lpstr>
      <vt:lpstr>Databases and the Web IS53064A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the Web IS53064A</dc:title>
  <dc:creator>Llewelyn Fernandes</dc:creator>
  <cp:lastModifiedBy>Llewelyn Fernandes</cp:lastModifiedBy>
  <cp:revision>4</cp:revision>
  <dcterms:created xsi:type="dcterms:W3CDTF">2022-10-14T16:38:57Z</dcterms:created>
  <dcterms:modified xsi:type="dcterms:W3CDTF">2022-10-22T08:40:44Z</dcterms:modified>
</cp:coreProperties>
</file>