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11/16/2024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11/16/2024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11/16/2024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11/16/2024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11/16/2024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11/16/2024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11/16/2024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11/16/2024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Title Lorem Ipsum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Sit Dolor Amet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Your best quote that reflects your approach… “It’s one small step for man, one giant leap for mankind.”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- Neil Armstrong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{3B50B66B-9A26-4A43-9285-E7132B0908CC}tf56160789_win32</Template>
  <TotalTime>0</TotalTime>
  <Words>31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Bookman Old Style</vt:lpstr>
      <vt:lpstr>Calibri</vt:lpstr>
      <vt:lpstr>Franklin Gothic Book</vt:lpstr>
      <vt:lpstr>Custom</vt:lpstr>
      <vt:lpstr>Title Lorem Ipsum</vt:lpstr>
      <vt:lpstr>Your best quote that reflects your approach… “It’s one small step for man, one giant leap for mankind.”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Lipun Choudhury</dc:creator>
  <cp:lastModifiedBy>Lipun Choudhury</cp:lastModifiedBy>
  <cp:revision>1</cp:revision>
  <dcterms:created xsi:type="dcterms:W3CDTF">2024-11-16T04:45:57Z</dcterms:created>
  <dcterms:modified xsi:type="dcterms:W3CDTF">2024-11-16T04:46:26Z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