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6" orient="horz"/>
        <p:guide pos="763" orient="horz"/>
        <p:guide pos="288" orient="horz"/>
        <p:guide pos="708" orient="horz"/>
        <p:guide pos="240"/>
        <p:guide pos="5035"/>
        <p:guide pos="3437"/>
        <p:guide pos="3495"/>
        <p:guide pos="1825"/>
        <p:guide pos="1882"/>
        <p:guide pos="3399"/>
        <p:guide pos="2122"/>
        <p:guide pos="765" orient="horz"/>
        <p:guide pos="2880"/>
        <p:guide pos="1440"/>
        <p:guide pos="4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02" orient="horz"/>
        <p:guide pos="2282"/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02676d4f_1_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502676d4f_1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b="649" l="0" r="0" t="33848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 showMasterSp="0">
  <p:cSld name="3_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b="648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/>
          <p:nvPr>
            <p:ph idx="2" type="dgm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 showMasterSp="0">
  <p:cSld name="2_Title 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flipH="1" rot="10800000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sec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2">
            <a:alphaModFix/>
          </a:blip>
          <a:srcRect b="6701" l="0" r="0" t="67499"/>
          <a:stretch/>
        </p:blipFill>
        <p:spPr>
          <a:xfrm flipH="1" rot="10800000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16130" l="0" r="0" t="2462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62" name="Google Shape;62;p3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2">
            <a:alphaModFix/>
          </a:blip>
          <a:srcRect b="1379" l="0" r="0" t="33085"/>
          <a:stretch/>
        </p:blipFill>
        <p:spPr>
          <a:xfrm flipH="1" rot="10800000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8" name="Google Shape;88;p5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5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section 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b="1471" l="6614" r="80083" t="2065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20282" l="0" r="0" t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/>
          <p:nvPr>
            <p:ph idx="2" type="body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body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3" type="body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4" type="body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b="648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white">
  <p:cSld name="title only - whit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Angular: An Introduction</a:t>
            </a:r>
            <a:endParaRPr/>
          </a:p>
        </p:txBody>
      </p:sp>
      <p:sp>
        <p:nvSpPr>
          <p:cNvPr id="213" name="Google Shape;213;p15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Objectives: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Angular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 application structure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Fi</a:t>
            </a:r>
            <a:r>
              <a:rPr lang="en-US"/>
              <a:t>le 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</p:txBody>
      </p:sp>
      <p:pic>
        <p:nvPicPr>
          <p:cNvPr id="273" name="Google Shape;27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826" y="1724025"/>
            <a:ext cx="1943100" cy="34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Angular?</a:t>
            </a:r>
            <a:endParaRPr/>
          </a:p>
        </p:txBody>
      </p:sp>
      <p:pic>
        <p:nvPicPr>
          <p:cNvPr descr="Image result for angular 6" id="219" name="Google Shape;2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19162"/>
            <a:ext cx="9144000" cy="363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 101’s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Angular is a JavaScript framework, written in TypeScript, that simplifies the development of single-page web applications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uses a Command-Line Interface to build applications programmatically 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incorporates powerful databinding to m</a:t>
            </a:r>
            <a:endParaRPr/>
          </a:p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Angular’s History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 SPA?</a:t>
            </a:r>
            <a:endParaRPr/>
          </a:p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the CLI</a:t>
            </a:r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Node, npm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Bundling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webpack</a:t>
            </a:r>
            <a:endParaRPr/>
          </a:p>
        </p:txBody>
      </p:sp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Started with Angular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 Comments to make first app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 commands for different elements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</a:t>
            </a:r>
            <a:r>
              <a:rPr lang="en-US"/>
              <a:t>Architecture</a:t>
            </a:r>
            <a:endParaRPr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