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Bree Serif"/>
      <p:regular r:id="rId27"/>
    </p:embeddedFont>
    <p:embeddedFont>
      <p:font typeface="DM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4B7730-76AA-4BAC-B680-87C7675FA25F}">
  <a:tblStyle styleId="{494B7730-76AA-4BAC-B680-87C7675FA25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DMSans-regular.fntdata"/><Relationship Id="rId27" Type="http://schemas.openxmlformats.org/officeDocument/2006/relationships/font" Target="fonts/BreeSerif-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DMSans-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DMSans-boldItalic.fntdata"/><Relationship Id="rId30" Type="http://schemas.openxmlformats.org/officeDocument/2006/relationships/font" Target="fonts/DMSans-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4ed45fb36_3_1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b4ed45fb36_3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b4ed45fb36_5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b4ed45fb36_5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b4ed45fb36_5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b4ed45fb36_5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673accc3f2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673accc3f2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b4ed45fb36_5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b4ed45fb36_5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b4ed45fb36_1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b4ed45fb36_1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b4ed45fb36_1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b4ed45fb36_1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b4ed45fb36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b4ed45fb36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b4ed45fb36_5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b4ed45fb36_5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b4ed45fb36_5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b4ed45fb36_5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673accc3f2_1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673accc3f2_1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a:t>
            </a:r>
            <a:endParaRPr/>
          </a:p>
          <a:p>
            <a:pPr indent="0" lvl="0" marL="0" rtl="0" algn="l">
              <a:spcBef>
                <a:spcPts val="0"/>
              </a:spcBef>
              <a:spcAft>
                <a:spcPts val="0"/>
              </a:spcAft>
              <a:buNone/>
            </a:pPr>
            <a:r>
              <a:rPr lang="en"/>
              <a:t>Add base model to compare. Try to use different families of models. Highlighting </a:t>
            </a:r>
            <a:r>
              <a:rPr lang="en"/>
              <a:t>keywords</a:t>
            </a:r>
            <a:r>
              <a:rPr lang="en"/>
              <a:t> differences is good. Showcase the parameters that we changed and experimented with. Why did the model predict much more business on the summary set.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b4ed45fb36_3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b4ed45fb36_3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4ed45fb36_3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b4ed45fb36_3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b4ed45fb36_5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b4ed45fb36_5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673accc3f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673accc3f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b4ed45fb36_5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b4ed45fb36_5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673accc3f2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673accc3f2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b4ed45fb36_5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b4ed45fb36_5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b4ed45fb36_8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b4ed45fb36_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198866" y="-505836"/>
            <a:ext cx="9102449" cy="5775949"/>
            <a:chOff x="-990786" y="238125"/>
            <a:chExt cx="8033936" cy="5097925"/>
          </a:xfrm>
        </p:grpSpPr>
        <p:sp>
          <p:nvSpPr>
            <p:cNvPr id="56" name="Google Shape;56;p14"/>
            <p:cNvSpPr/>
            <p:nvPr/>
          </p:nvSpPr>
          <p:spPr>
            <a:xfrm>
              <a:off x="669950" y="393075"/>
              <a:ext cx="6373200" cy="4942975"/>
            </a:xfrm>
            <a:custGeom>
              <a:rect b="b" l="l" r="r" t="t"/>
              <a:pathLst>
                <a:path extrusionOk="0" h="197719" w="254928">
                  <a:moveTo>
                    <a:pt x="254928" y="1"/>
                  </a:moveTo>
                  <a:cubicBezTo>
                    <a:pt x="254928" y="866"/>
                    <a:pt x="5098" y="6613"/>
                    <a:pt x="5098" y="6613"/>
                  </a:cubicBezTo>
                  <a:cubicBezTo>
                    <a:pt x="0" y="30277"/>
                    <a:pt x="31573" y="43252"/>
                    <a:pt x="48873" y="48442"/>
                  </a:cubicBezTo>
                  <a:cubicBezTo>
                    <a:pt x="66174" y="53632"/>
                    <a:pt x="59075" y="87305"/>
                    <a:pt x="72995" y="101633"/>
                  </a:cubicBezTo>
                  <a:cubicBezTo>
                    <a:pt x="86916" y="115961"/>
                    <a:pt x="132939" y="114695"/>
                    <a:pt x="158390" y="134335"/>
                  </a:cubicBezTo>
                  <a:cubicBezTo>
                    <a:pt x="183842" y="153973"/>
                    <a:pt x="191821" y="197718"/>
                    <a:pt x="191821" y="197718"/>
                  </a:cubicBezTo>
                  <a:lnTo>
                    <a:pt x="254928" y="197718"/>
                  </a:lnTo>
                  <a:lnTo>
                    <a:pt x="2549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522175" y="238125"/>
              <a:ext cx="5080825" cy="3502250"/>
            </a:xfrm>
            <a:custGeom>
              <a:rect b="b" l="l" r="r" t="t"/>
              <a:pathLst>
                <a:path extrusionOk="0" h="140090" w="203233">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rgbClr val="BDE9FC">
                <a:alpha val="37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990786" y="4373664"/>
              <a:ext cx="818500" cy="711700"/>
            </a:xfrm>
            <a:custGeom>
              <a:rect b="b" l="l" r="r" t="t"/>
              <a:pathLst>
                <a:path extrusionOk="0" h="28468" w="32740">
                  <a:moveTo>
                    <a:pt x="18339" y="1"/>
                  </a:moveTo>
                  <a:cubicBezTo>
                    <a:pt x="17904" y="1"/>
                    <a:pt x="17462" y="16"/>
                    <a:pt x="17013" y="46"/>
                  </a:cubicBezTo>
                  <a:cubicBezTo>
                    <a:pt x="1" y="1200"/>
                    <a:pt x="17590" y="12156"/>
                    <a:pt x="21338" y="18500"/>
                  </a:cubicBezTo>
                  <a:cubicBezTo>
                    <a:pt x="23705" y="22506"/>
                    <a:pt x="27453" y="28467"/>
                    <a:pt x="29950" y="28467"/>
                  </a:cubicBezTo>
                  <a:cubicBezTo>
                    <a:pt x="31407" y="28467"/>
                    <a:pt x="32438" y="26438"/>
                    <a:pt x="32522" y="20807"/>
                  </a:cubicBezTo>
                  <a:cubicBezTo>
                    <a:pt x="32739" y="6248"/>
                    <a:pt x="27098" y="1"/>
                    <a:pt x="18339" y="1"/>
                  </a:cubicBezTo>
                  <a:close/>
                </a:path>
              </a:pathLst>
            </a:custGeom>
            <a:solidFill>
              <a:srgbClr val="BDE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917611" y="4387489"/>
              <a:ext cx="727425" cy="697825"/>
            </a:xfrm>
            <a:custGeom>
              <a:rect b="b" l="l" r="r" t="t"/>
              <a:pathLst>
                <a:path extrusionOk="0" h="27913" w="29097">
                  <a:moveTo>
                    <a:pt x="10441" y="1"/>
                  </a:moveTo>
                  <a:cubicBezTo>
                    <a:pt x="0" y="2498"/>
                    <a:pt x="14984" y="12150"/>
                    <a:pt x="18411" y="17947"/>
                  </a:cubicBezTo>
                  <a:cubicBezTo>
                    <a:pt x="20778" y="21954"/>
                    <a:pt x="24524" y="27913"/>
                    <a:pt x="27022" y="27913"/>
                  </a:cubicBezTo>
                  <a:cubicBezTo>
                    <a:pt x="27912" y="27913"/>
                    <a:pt x="28643" y="27156"/>
                    <a:pt x="29097" y="25286"/>
                  </a:cubicBezTo>
                  <a:cubicBezTo>
                    <a:pt x="26737" y="23781"/>
                    <a:pt x="23831" y="19126"/>
                    <a:pt x="21871" y="15810"/>
                  </a:cubicBezTo>
                  <a:cubicBezTo>
                    <a:pt x="19099" y="11119"/>
                    <a:pt x="8765" y="3908"/>
                    <a:pt x="10441" y="1"/>
                  </a:cubicBezTo>
                  <a:close/>
                </a:path>
              </a:pathLst>
            </a:custGeom>
            <a:solidFill>
              <a:srgbClr val="BDE9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14"/>
          <p:cNvGrpSpPr/>
          <p:nvPr/>
        </p:nvGrpSpPr>
        <p:grpSpPr>
          <a:xfrm>
            <a:off x="4720077" y="601491"/>
            <a:ext cx="4212185" cy="1683826"/>
            <a:chOff x="4181175" y="1529475"/>
            <a:chExt cx="2813375" cy="1124650"/>
          </a:xfrm>
        </p:grpSpPr>
        <p:sp>
          <p:nvSpPr>
            <p:cNvPr id="61" name="Google Shape;61;p14"/>
            <p:cNvSpPr/>
            <p:nvPr/>
          </p:nvSpPr>
          <p:spPr>
            <a:xfrm>
              <a:off x="4181175" y="1529475"/>
              <a:ext cx="696625" cy="141900"/>
            </a:xfrm>
            <a:custGeom>
              <a:rect b="b" l="l" r="r" t="t"/>
              <a:pathLst>
                <a:path extrusionOk="0" h="5676" w="27865">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6297950" y="2512225"/>
              <a:ext cx="696600" cy="141900"/>
            </a:xfrm>
            <a:custGeom>
              <a:rect b="b" l="l" r="r" t="t"/>
              <a:pathLst>
                <a:path extrusionOk="0" h="5676" w="27864">
                  <a:moveTo>
                    <a:pt x="9704" y="0"/>
                  </a:moveTo>
                  <a:cubicBezTo>
                    <a:pt x="8287" y="0"/>
                    <a:pt x="6903" y="717"/>
                    <a:pt x="6275" y="2076"/>
                  </a:cubicBezTo>
                  <a:cubicBezTo>
                    <a:pt x="5226" y="4340"/>
                    <a:pt x="4534" y="4683"/>
                    <a:pt x="3738" y="4683"/>
                  </a:cubicBezTo>
                  <a:cubicBezTo>
                    <a:pt x="3392" y="4683"/>
                    <a:pt x="3026" y="4618"/>
                    <a:pt x="2602" y="4618"/>
                  </a:cubicBezTo>
                  <a:cubicBezTo>
                    <a:pt x="2381" y="4618"/>
                    <a:pt x="2144" y="4636"/>
                    <a:pt x="1886" y="4690"/>
                  </a:cubicBezTo>
                  <a:cubicBezTo>
                    <a:pt x="1" y="5087"/>
                    <a:pt x="507" y="5660"/>
                    <a:pt x="507" y="5660"/>
                  </a:cubicBezTo>
                  <a:lnTo>
                    <a:pt x="18494" y="5660"/>
                  </a:lnTo>
                  <a:cubicBezTo>
                    <a:pt x="18494" y="5660"/>
                    <a:pt x="19701" y="5675"/>
                    <a:pt x="21230" y="5675"/>
                  </a:cubicBezTo>
                  <a:cubicBezTo>
                    <a:pt x="24012" y="5675"/>
                    <a:pt x="27864" y="5626"/>
                    <a:pt x="27470" y="5346"/>
                  </a:cubicBezTo>
                  <a:cubicBezTo>
                    <a:pt x="26861" y="4912"/>
                    <a:pt x="25037" y="4571"/>
                    <a:pt x="24129" y="4571"/>
                  </a:cubicBezTo>
                  <a:cubicBezTo>
                    <a:pt x="23223" y="4571"/>
                    <a:pt x="23465" y="3350"/>
                    <a:pt x="22522" y="2932"/>
                  </a:cubicBezTo>
                  <a:cubicBezTo>
                    <a:pt x="22430" y="2891"/>
                    <a:pt x="22345" y="2873"/>
                    <a:pt x="22264" y="2873"/>
                  </a:cubicBezTo>
                  <a:cubicBezTo>
                    <a:pt x="21661" y="2873"/>
                    <a:pt x="21326" y="3873"/>
                    <a:pt x="20805" y="3873"/>
                  </a:cubicBezTo>
                  <a:cubicBezTo>
                    <a:pt x="20678" y="3873"/>
                    <a:pt x="20540" y="3813"/>
                    <a:pt x="20384" y="3665"/>
                  </a:cubicBezTo>
                  <a:cubicBezTo>
                    <a:pt x="19530" y="2853"/>
                    <a:pt x="19870" y="70"/>
                    <a:pt x="17509" y="70"/>
                  </a:cubicBezTo>
                  <a:cubicBezTo>
                    <a:pt x="17433" y="70"/>
                    <a:pt x="17355" y="73"/>
                    <a:pt x="17274" y="79"/>
                  </a:cubicBezTo>
                  <a:cubicBezTo>
                    <a:pt x="14655" y="269"/>
                    <a:pt x="15295" y="2617"/>
                    <a:pt x="14136" y="3053"/>
                  </a:cubicBezTo>
                  <a:cubicBezTo>
                    <a:pt x="14059" y="3081"/>
                    <a:pt x="13985" y="3095"/>
                    <a:pt x="13911" y="3095"/>
                  </a:cubicBezTo>
                  <a:cubicBezTo>
                    <a:pt x="12873" y="3095"/>
                    <a:pt x="12107" y="404"/>
                    <a:pt x="10538" y="84"/>
                  </a:cubicBezTo>
                  <a:cubicBezTo>
                    <a:pt x="10263" y="28"/>
                    <a:pt x="9982" y="0"/>
                    <a:pt x="9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4"/>
          <p:cNvSpPr txBox="1"/>
          <p:nvPr>
            <p:ph type="ctrTitle"/>
          </p:nvPr>
        </p:nvSpPr>
        <p:spPr>
          <a:xfrm>
            <a:off x="2788200" y="1890719"/>
            <a:ext cx="3567600" cy="12624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3600"/>
              <a:buNone/>
              <a:defRPr sz="36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p:txBody>
      </p:sp>
      <p:sp>
        <p:nvSpPr>
          <p:cNvPr id="64" name="Google Shape;64;p14"/>
          <p:cNvSpPr txBox="1"/>
          <p:nvPr>
            <p:ph idx="1" type="subTitle"/>
          </p:nvPr>
        </p:nvSpPr>
        <p:spPr>
          <a:xfrm>
            <a:off x="3208500" y="3144375"/>
            <a:ext cx="27270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5" name="Google Shape;65;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grpSp>
        <p:nvGrpSpPr>
          <p:cNvPr id="67" name="Google Shape;67;p15"/>
          <p:cNvGrpSpPr/>
          <p:nvPr/>
        </p:nvGrpSpPr>
        <p:grpSpPr>
          <a:xfrm>
            <a:off x="2016098" y="-1963471"/>
            <a:ext cx="8531995" cy="8711546"/>
            <a:chOff x="2016098" y="-1963471"/>
            <a:chExt cx="8531995" cy="8711546"/>
          </a:xfrm>
        </p:grpSpPr>
        <p:sp>
          <p:nvSpPr>
            <p:cNvPr id="68" name="Google Shape;68;p15"/>
            <p:cNvSpPr/>
            <p:nvPr/>
          </p:nvSpPr>
          <p:spPr>
            <a:xfrm flipH="1" rot="7743169">
              <a:off x="2909995" y="-365122"/>
              <a:ext cx="6744202" cy="5514847"/>
            </a:xfrm>
            <a:custGeom>
              <a:rect b="b" l="l" r="r" t="t"/>
              <a:pathLst>
                <a:path extrusionOk="0" h="140090" w="203233">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7378550" y="-63575"/>
              <a:ext cx="1920000" cy="5301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5"/>
          <p:cNvSpPr txBox="1"/>
          <p:nvPr>
            <p:ph type="title"/>
          </p:nvPr>
        </p:nvSpPr>
        <p:spPr>
          <a:xfrm>
            <a:off x="5959375" y="2243075"/>
            <a:ext cx="2430600" cy="8418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3600"/>
              <a:buNone/>
              <a:defRPr sz="3600"/>
            </a:lvl1pPr>
            <a:lvl2pPr lvl="1" algn="ctr">
              <a:lnSpc>
                <a:spcPct val="90000"/>
              </a:lnSpc>
              <a:spcBef>
                <a:spcPts val="0"/>
              </a:spcBef>
              <a:spcAft>
                <a:spcPts val="0"/>
              </a:spcAft>
              <a:buSzPts val="3600"/>
              <a:buNone/>
              <a:defRPr sz="3600"/>
            </a:lvl2pPr>
            <a:lvl3pPr lvl="2" algn="ctr">
              <a:lnSpc>
                <a:spcPct val="90000"/>
              </a:lnSpc>
              <a:spcBef>
                <a:spcPts val="0"/>
              </a:spcBef>
              <a:spcAft>
                <a:spcPts val="0"/>
              </a:spcAft>
              <a:buSzPts val="3600"/>
              <a:buNone/>
              <a:defRPr sz="3600"/>
            </a:lvl3pPr>
            <a:lvl4pPr lvl="3" algn="ctr">
              <a:lnSpc>
                <a:spcPct val="90000"/>
              </a:lnSpc>
              <a:spcBef>
                <a:spcPts val="0"/>
              </a:spcBef>
              <a:spcAft>
                <a:spcPts val="0"/>
              </a:spcAft>
              <a:buSzPts val="3600"/>
              <a:buNone/>
              <a:defRPr sz="3600"/>
            </a:lvl4pPr>
            <a:lvl5pPr lvl="4" algn="ctr">
              <a:lnSpc>
                <a:spcPct val="90000"/>
              </a:lnSpc>
              <a:spcBef>
                <a:spcPts val="0"/>
              </a:spcBef>
              <a:spcAft>
                <a:spcPts val="0"/>
              </a:spcAft>
              <a:buSzPts val="3600"/>
              <a:buNone/>
              <a:defRPr sz="3600"/>
            </a:lvl5pPr>
            <a:lvl6pPr lvl="5" algn="ctr">
              <a:lnSpc>
                <a:spcPct val="90000"/>
              </a:lnSpc>
              <a:spcBef>
                <a:spcPts val="0"/>
              </a:spcBef>
              <a:spcAft>
                <a:spcPts val="0"/>
              </a:spcAft>
              <a:buSzPts val="3600"/>
              <a:buNone/>
              <a:defRPr sz="3600"/>
            </a:lvl6pPr>
            <a:lvl7pPr lvl="6" algn="ctr">
              <a:lnSpc>
                <a:spcPct val="90000"/>
              </a:lnSpc>
              <a:spcBef>
                <a:spcPts val="0"/>
              </a:spcBef>
              <a:spcAft>
                <a:spcPts val="0"/>
              </a:spcAft>
              <a:buSzPts val="3600"/>
              <a:buNone/>
              <a:defRPr sz="3600"/>
            </a:lvl7pPr>
            <a:lvl8pPr lvl="7" algn="ctr">
              <a:lnSpc>
                <a:spcPct val="90000"/>
              </a:lnSpc>
              <a:spcBef>
                <a:spcPts val="0"/>
              </a:spcBef>
              <a:spcAft>
                <a:spcPts val="0"/>
              </a:spcAft>
              <a:buSzPts val="3600"/>
              <a:buNone/>
              <a:defRPr sz="3600"/>
            </a:lvl8pPr>
            <a:lvl9pPr lvl="8" algn="ctr">
              <a:lnSpc>
                <a:spcPct val="90000"/>
              </a:lnSpc>
              <a:spcBef>
                <a:spcPts val="0"/>
              </a:spcBef>
              <a:spcAft>
                <a:spcPts val="0"/>
              </a:spcAft>
              <a:buSzPts val="3600"/>
              <a:buNone/>
              <a:defRPr sz="3600"/>
            </a:lvl9pPr>
          </a:lstStyle>
          <a:p/>
        </p:txBody>
      </p:sp>
      <p:sp>
        <p:nvSpPr>
          <p:cNvPr id="71" name="Google Shape;71;p15"/>
          <p:cNvSpPr txBox="1"/>
          <p:nvPr>
            <p:ph hasCustomPrompt="1" idx="2" type="title"/>
          </p:nvPr>
        </p:nvSpPr>
        <p:spPr>
          <a:xfrm>
            <a:off x="5959375" y="950875"/>
            <a:ext cx="3174900" cy="12546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72" name="Google Shape;72;p15"/>
          <p:cNvSpPr txBox="1"/>
          <p:nvPr>
            <p:ph idx="1" type="subTitle"/>
          </p:nvPr>
        </p:nvSpPr>
        <p:spPr>
          <a:xfrm>
            <a:off x="5959375" y="3349175"/>
            <a:ext cx="23649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73" name="Google Shape;7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grpSp>
        <p:nvGrpSpPr>
          <p:cNvPr id="75" name="Google Shape;75;p16"/>
          <p:cNvGrpSpPr/>
          <p:nvPr/>
        </p:nvGrpSpPr>
        <p:grpSpPr>
          <a:xfrm rot="10800000">
            <a:off x="-1346202" y="-1631621"/>
            <a:ext cx="8531995" cy="8711546"/>
            <a:chOff x="2016098" y="-1963471"/>
            <a:chExt cx="8531995" cy="8711546"/>
          </a:xfrm>
        </p:grpSpPr>
        <p:sp>
          <p:nvSpPr>
            <p:cNvPr id="76" name="Google Shape;76;p16"/>
            <p:cNvSpPr/>
            <p:nvPr/>
          </p:nvSpPr>
          <p:spPr>
            <a:xfrm flipH="1" rot="7743169">
              <a:off x="2909995" y="-365122"/>
              <a:ext cx="6744202" cy="5514847"/>
            </a:xfrm>
            <a:custGeom>
              <a:rect b="b" l="l" r="r" t="t"/>
              <a:pathLst>
                <a:path extrusionOk="0" h="140090" w="203233">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7378550" y="-63575"/>
              <a:ext cx="1920000" cy="5301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6"/>
          <p:cNvSpPr txBox="1"/>
          <p:nvPr>
            <p:ph idx="1" type="body"/>
          </p:nvPr>
        </p:nvSpPr>
        <p:spPr>
          <a:xfrm>
            <a:off x="763000" y="1175350"/>
            <a:ext cx="7625100" cy="33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sz="1300"/>
            </a:lvl1pPr>
            <a:lvl2pPr indent="-311150" lvl="1" marL="914400" rtl="0">
              <a:spcBef>
                <a:spcPts val="1600"/>
              </a:spcBef>
              <a:spcAft>
                <a:spcPts val="0"/>
              </a:spcAft>
              <a:buSzPts val="1300"/>
              <a:buChar char="○"/>
              <a:defRPr sz="1300"/>
            </a:lvl2pPr>
            <a:lvl3pPr indent="-311150" lvl="2" marL="1371600" rtl="0">
              <a:spcBef>
                <a:spcPts val="1600"/>
              </a:spcBef>
              <a:spcAft>
                <a:spcPts val="0"/>
              </a:spcAft>
              <a:buSzPts val="1300"/>
              <a:buChar char="■"/>
              <a:defRPr sz="1300"/>
            </a:lvl3pPr>
            <a:lvl4pPr indent="-311150" lvl="3" marL="1828800" rtl="0">
              <a:spcBef>
                <a:spcPts val="1600"/>
              </a:spcBef>
              <a:spcAft>
                <a:spcPts val="0"/>
              </a:spcAft>
              <a:buSzPts val="1300"/>
              <a:buChar char="●"/>
              <a:defRPr sz="1300"/>
            </a:lvl4pPr>
            <a:lvl5pPr indent="-311150" lvl="4" marL="2286000" rtl="0">
              <a:spcBef>
                <a:spcPts val="1600"/>
              </a:spcBef>
              <a:spcAft>
                <a:spcPts val="0"/>
              </a:spcAft>
              <a:buSzPts val="1300"/>
              <a:buChar char="○"/>
              <a:defRPr sz="1300"/>
            </a:lvl5pPr>
            <a:lvl6pPr indent="-311150" lvl="5" marL="2743200" rtl="0">
              <a:spcBef>
                <a:spcPts val="1600"/>
              </a:spcBef>
              <a:spcAft>
                <a:spcPts val="0"/>
              </a:spcAft>
              <a:buSzPts val="1300"/>
              <a:buChar char="■"/>
              <a:defRPr sz="1300"/>
            </a:lvl6pPr>
            <a:lvl7pPr indent="-311150" lvl="6" marL="3200400" rtl="0">
              <a:spcBef>
                <a:spcPts val="1600"/>
              </a:spcBef>
              <a:spcAft>
                <a:spcPts val="0"/>
              </a:spcAft>
              <a:buSzPts val="1300"/>
              <a:buChar char="●"/>
              <a:defRPr sz="1300"/>
            </a:lvl7pPr>
            <a:lvl8pPr indent="-311150" lvl="7" marL="3657600" rtl="0">
              <a:spcBef>
                <a:spcPts val="1600"/>
              </a:spcBef>
              <a:spcAft>
                <a:spcPts val="0"/>
              </a:spcAft>
              <a:buSzPts val="1300"/>
              <a:buChar char="○"/>
              <a:defRPr sz="1300"/>
            </a:lvl8pPr>
            <a:lvl9pPr indent="-311150" lvl="8" marL="4114800" rtl="0">
              <a:spcBef>
                <a:spcPts val="1600"/>
              </a:spcBef>
              <a:spcAft>
                <a:spcPts val="1600"/>
              </a:spcAft>
              <a:buSzPts val="1300"/>
              <a:buChar char="■"/>
              <a:defRPr sz="1300"/>
            </a:lvl9pPr>
          </a:lstStyle>
          <a:p/>
        </p:txBody>
      </p:sp>
      <p:sp>
        <p:nvSpPr>
          <p:cNvPr id="79" name="Google Shape;79;p16"/>
          <p:cNvSpPr txBox="1"/>
          <p:nvPr>
            <p:ph type="title"/>
          </p:nvPr>
        </p:nvSpPr>
        <p:spPr>
          <a:xfrm>
            <a:off x="763000" y="471375"/>
            <a:ext cx="7358400" cy="7041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sp>
        <p:nvSpPr>
          <p:cNvPr id="82" name="Google Shape;82;p17"/>
          <p:cNvSpPr/>
          <p:nvPr/>
        </p:nvSpPr>
        <p:spPr>
          <a:xfrm>
            <a:off x="2080480" y="-330278"/>
            <a:ext cx="7220836" cy="5600391"/>
          </a:xfrm>
          <a:custGeom>
            <a:rect b="b" l="l" r="r" t="t"/>
            <a:pathLst>
              <a:path extrusionOk="0" h="197719" w="254928">
                <a:moveTo>
                  <a:pt x="254928" y="1"/>
                </a:moveTo>
                <a:cubicBezTo>
                  <a:pt x="254928" y="866"/>
                  <a:pt x="5098" y="6613"/>
                  <a:pt x="5098" y="6613"/>
                </a:cubicBezTo>
                <a:cubicBezTo>
                  <a:pt x="0" y="30277"/>
                  <a:pt x="31573" y="43252"/>
                  <a:pt x="48873" y="48442"/>
                </a:cubicBezTo>
                <a:cubicBezTo>
                  <a:pt x="66174" y="53632"/>
                  <a:pt x="59075" y="87305"/>
                  <a:pt x="72995" y="101633"/>
                </a:cubicBezTo>
                <a:cubicBezTo>
                  <a:pt x="86916" y="115961"/>
                  <a:pt x="132939" y="114695"/>
                  <a:pt x="158390" y="134335"/>
                </a:cubicBezTo>
                <a:cubicBezTo>
                  <a:pt x="183842" y="153973"/>
                  <a:pt x="191821" y="197718"/>
                  <a:pt x="191821" y="197718"/>
                </a:cubicBezTo>
                <a:lnTo>
                  <a:pt x="254928" y="197718"/>
                </a:lnTo>
                <a:lnTo>
                  <a:pt x="2549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717800" y="1243325"/>
            <a:ext cx="3618600" cy="3325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84" name="Google Shape;84;p17"/>
          <p:cNvSpPr txBox="1"/>
          <p:nvPr>
            <p:ph idx="2" type="body"/>
          </p:nvPr>
        </p:nvSpPr>
        <p:spPr>
          <a:xfrm>
            <a:off x="4807600" y="1243325"/>
            <a:ext cx="3618600" cy="3325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85" name="Google Shape;85;p17"/>
          <p:cNvSpPr txBox="1"/>
          <p:nvPr>
            <p:ph type="title"/>
          </p:nvPr>
        </p:nvSpPr>
        <p:spPr>
          <a:xfrm>
            <a:off x="763000" y="471375"/>
            <a:ext cx="3475800" cy="1370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 name="Google Shape;8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5"/>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763000" y="471375"/>
            <a:ext cx="3475800" cy="1370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18"/>
          <p:cNvSpPr/>
          <p:nvPr/>
        </p:nvSpPr>
        <p:spPr>
          <a:xfrm rot="10800000">
            <a:off x="6072172" y="-7"/>
            <a:ext cx="3382052" cy="1069688"/>
          </a:xfrm>
          <a:custGeom>
            <a:rect b="b" l="l" r="r" t="t"/>
            <a:pathLst>
              <a:path extrusionOk="0" h="30615" w="96796">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1112439" y="3876397"/>
            <a:ext cx="3327441" cy="1566151"/>
          </a:xfrm>
          <a:custGeom>
            <a:rect b="b" l="l" r="r" t="t"/>
            <a:pathLst>
              <a:path extrusionOk="0" h="44824" w="95233">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txBox="1"/>
          <p:nvPr>
            <p:ph idx="1" type="body"/>
          </p:nvPr>
        </p:nvSpPr>
        <p:spPr>
          <a:xfrm>
            <a:off x="763000" y="1516300"/>
            <a:ext cx="3123900" cy="2454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1600"/>
              </a:spcBef>
              <a:spcAft>
                <a:spcPts val="0"/>
              </a:spcAft>
              <a:buSzPts val="1600"/>
              <a:buChar char="○"/>
              <a:defRPr sz="1600"/>
            </a:lvl2pPr>
            <a:lvl3pPr indent="-330200" lvl="2" marL="1371600">
              <a:spcBef>
                <a:spcPts val="1600"/>
              </a:spcBef>
              <a:spcAft>
                <a:spcPts val="0"/>
              </a:spcAft>
              <a:buSzPts val="1600"/>
              <a:buChar char="■"/>
              <a:defRPr sz="1600"/>
            </a:lvl3pPr>
            <a:lvl4pPr indent="-330200" lvl="3" marL="1828800">
              <a:spcBef>
                <a:spcPts val="1600"/>
              </a:spcBef>
              <a:spcAft>
                <a:spcPts val="0"/>
              </a:spcAft>
              <a:buSzPts val="1600"/>
              <a:buChar char="●"/>
              <a:defRPr sz="1600"/>
            </a:lvl4pPr>
            <a:lvl5pPr indent="-330200" lvl="4" marL="2286000">
              <a:spcBef>
                <a:spcPts val="1600"/>
              </a:spcBef>
              <a:spcAft>
                <a:spcPts val="0"/>
              </a:spcAft>
              <a:buSzPts val="1600"/>
              <a:buChar char="○"/>
              <a:defRPr sz="1600"/>
            </a:lvl5pPr>
            <a:lvl6pPr indent="-330200" lvl="5" marL="2743200">
              <a:spcBef>
                <a:spcPts val="1600"/>
              </a:spcBef>
              <a:spcAft>
                <a:spcPts val="0"/>
              </a:spcAft>
              <a:buSzPts val="1600"/>
              <a:buChar char="■"/>
              <a:defRPr sz="1600"/>
            </a:lvl6pPr>
            <a:lvl7pPr indent="-330200" lvl="6" marL="3200400">
              <a:spcBef>
                <a:spcPts val="1600"/>
              </a:spcBef>
              <a:spcAft>
                <a:spcPts val="0"/>
              </a:spcAft>
              <a:buSzPts val="1600"/>
              <a:buChar char="●"/>
              <a:defRPr sz="1600"/>
            </a:lvl7pPr>
            <a:lvl8pPr indent="-330200" lvl="7" marL="3657600">
              <a:spcBef>
                <a:spcPts val="1600"/>
              </a:spcBef>
              <a:spcAft>
                <a:spcPts val="0"/>
              </a:spcAft>
              <a:buSzPts val="1600"/>
              <a:buChar char="○"/>
              <a:defRPr sz="1600"/>
            </a:lvl8pPr>
            <a:lvl9pPr indent="-330200" lvl="8" marL="4114800">
              <a:spcBef>
                <a:spcPts val="1600"/>
              </a:spcBef>
              <a:spcAft>
                <a:spcPts val="1600"/>
              </a:spcAft>
              <a:buSzPts val="1600"/>
              <a:buChar char="■"/>
              <a:defRPr sz="1600"/>
            </a:lvl9pPr>
          </a:lstStyle>
          <a:p/>
        </p:txBody>
      </p:sp>
      <p:sp>
        <p:nvSpPr>
          <p:cNvPr id="94" name="Google Shape;94;p19"/>
          <p:cNvSpPr txBox="1"/>
          <p:nvPr>
            <p:ph type="title"/>
          </p:nvPr>
        </p:nvSpPr>
        <p:spPr>
          <a:xfrm>
            <a:off x="763000" y="471375"/>
            <a:ext cx="3475800" cy="1370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6" name="Shape 96"/>
        <p:cNvGrpSpPr/>
        <p:nvPr/>
      </p:nvGrpSpPr>
      <p:grpSpPr>
        <a:xfrm>
          <a:off x="0" y="0"/>
          <a:ext cx="0" cy="0"/>
          <a:chOff x="0" y="0"/>
          <a:chExt cx="0" cy="0"/>
        </a:xfrm>
      </p:grpSpPr>
      <p:sp>
        <p:nvSpPr>
          <p:cNvPr id="97" name="Google Shape;97;p20"/>
          <p:cNvSpPr txBox="1"/>
          <p:nvPr>
            <p:ph type="title"/>
          </p:nvPr>
        </p:nvSpPr>
        <p:spPr>
          <a:xfrm>
            <a:off x="1470500" y="450150"/>
            <a:ext cx="33669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8" name="Google Shape;98;p20"/>
          <p:cNvSpPr/>
          <p:nvPr/>
        </p:nvSpPr>
        <p:spPr>
          <a:xfrm rot="10800000">
            <a:off x="-601525" y="-487175"/>
            <a:ext cx="1919614" cy="5965451"/>
          </a:xfrm>
          <a:custGeom>
            <a:rect b="b" l="l" r="r" t="t"/>
            <a:pathLst>
              <a:path extrusionOk="0" h="92545" w="41808">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0" name="Shape 100"/>
        <p:cNvGrpSpPr/>
        <p:nvPr/>
      </p:nvGrpSpPr>
      <p:grpSpPr>
        <a:xfrm>
          <a:off x="0" y="0"/>
          <a:ext cx="0" cy="0"/>
          <a:chOff x="0" y="0"/>
          <a:chExt cx="0" cy="0"/>
        </a:xfrm>
      </p:grpSpPr>
      <p:sp>
        <p:nvSpPr>
          <p:cNvPr id="101" name="Google Shape;101;p21"/>
          <p:cNvSpPr txBox="1"/>
          <p:nvPr>
            <p:ph idx="1" type="subTitle"/>
          </p:nvPr>
        </p:nvSpPr>
        <p:spPr>
          <a:xfrm>
            <a:off x="763000" y="745775"/>
            <a:ext cx="3105300" cy="1235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100"/>
              <a:buFont typeface="Bree Serif"/>
              <a:buNone/>
              <a:defRPr sz="2100">
                <a:latin typeface="Bree Serif"/>
                <a:ea typeface="Bree Serif"/>
                <a:cs typeface="Bree Serif"/>
                <a:sym typeface="Bree Serif"/>
              </a:defRPr>
            </a:lvl1pPr>
            <a:lvl2pPr lvl="1" algn="ctr">
              <a:lnSpc>
                <a:spcPct val="100000"/>
              </a:lnSpc>
              <a:spcBef>
                <a:spcPts val="0"/>
              </a:spcBef>
              <a:spcAft>
                <a:spcPts val="0"/>
              </a:spcAft>
              <a:buSzPts val="2100"/>
              <a:buFont typeface="Bree Serif"/>
              <a:buNone/>
              <a:defRPr sz="2100">
                <a:latin typeface="Bree Serif"/>
                <a:ea typeface="Bree Serif"/>
                <a:cs typeface="Bree Serif"/>
                <a:sym typeface="Bree Serif"/>
              </a:defRPr>
            </a:lvl2pPr>
            <a:lvl3pPr lvl="2" algn="ctr">
              <a:lnSpc>
                <a:spcPct val="100000"/>
              </a:lnSpc>
              <a:spcBef>
                <a:spcPts val="0"/>
              </a:spcBef>
              <a:spcAft>
                <a:spcPts val="0"/>
              </a:spcAft>
              <a:buSzPts val="2100"/>
              <a:buFont typeface="Bree Serif"/>
              <a:buNone/>
              <a:defRPr sz="2100">
                <a:latin typeface="Bree Serif"/>
                <a:ea typeface="Bree Serif"/>
                <a:cs typeface="Bree Serif"/>
                <a:sym typeface="Bree Serif"/>
              </a:defRPr>
            </a:lvl3pPr>
            <a:lvl4pPr lvl="3" algn="ctr">
              <a:lnSpc>
                <a:spcPct val="100000"/>
              </a:lnSpc>
              <a:spcBef>
                <a:spcPts val="0"/>
              </a:spcBef>
              <a:spcAft>
                <a:spcPts val="0"/>
              </a:spcAft>
              <a:buSzPts val="2100"/>
              <a:buFont typeface="Bree Serif"/>
              <a:buNone/>
              <a:defRPr sz="2100">
                <a:latin typeface="Bree Serif"/>
                <a:ea typeface="Bree Serif"/>
                <a:cs typeface="Bree Serif"/>
                <a:sym typeface="Bree Serif"/>
              </a:defRPr>
            </a:lvl4pPr>
            <a:lvl5pPr lvl="4" algn="ctr">
              <a:lnSpc>
                <a:spcPct val="100000"/>
              </a:lnSpc>
              <a:spcBef>
                <a:spcPts val="0"/>
              </a:spcBef>
              <a:spcAft>
                <a:spcPts val="0"/>
              </a:spcAft>
              <a:buSzPts val="2100"/>
              <a:buFont typeface="Bree Serif"/>
              <a:buNone/>
              <a:defRPr sz="2100">
                <a:latin typeface="Bree Serif"/>
                <a:ea typeface="Bree Serif"/>
                <a:cs typeface="Bree Serif"/>
                <a:sym typeface="Bree Serif"/>
              </a:defRPr>
            </a:lvl5pPr>
            <a:lvl6pPr lvl="5" algn="ctr">
              <a:lnSpc>
                <a:spcPct val="100000"/>
              </a:lnSpc>
              <a:spcBef>
                <a:spcPts val="0"/>
              </a:spcBef>
              <a:spcAft>
                <a:spcPts val="0"/>
              </a:spcAft>
              <a:buSzPts val="2100"/>
              <a:buFont typeface="Bree Serif"/>
              <a:buNone/>
              <a:defRPr sz="2100">
                <a:latin typeface="Bree Serif"/>
                <a:ea typeface="Bree Serif"/>
                <a:cs typeface="Bree Serif"/>
                <a:sym typeface="Bree Serif"/>
              </a:defRPr>
            </a:lvl6pPr>
            <a:lvl7pPr lvl="6" algn="ctr">
              <a:lnSpc>
                <a:spcPct val="100000"/>
              </a:lnSpc>
              <a:spcBef>
                <a:spcPts val="0"/>
              </a:spcBef>
              <a:spcAft>
                <a:spcPts val="0"/>
              </a:spcAft>
              <a:buSzPts val="2100"/>
              <a:buFont typeface="Bree Serif"/>
              <a:buNone/>
              <a:defRPr sz="2100">
                <a:latin typeface="Bree Serif"/>
                <a:ea typeface="Bree Serif"/>
                <a:cs typeface="Bree Serif"/>
                <a:sym typeface="Bree Serif"/>
              </a:defRPr>
            </a:lvl7pPr>
            <a:lvl8pPr lvl="7" algn="ctr">
              <a:lnSpc>
                <a:spcPct val="100000"/>
              </a:lnSpc>
              <a:spcBef>
                <a:spcPts val="0"/>
              </a:spcBef>
              <a:spcAft>
                <a:spcPts val="0"/>
              </a:spcAft>
              <a:buSzPts val="2100"/>
              <a:buFont typeface="Bree Serif"/>
              <a:buNone/>
              <a:defRPr sz="2100">
                <a:latin typeface="Bree Serif"/>
                <a:ea typeface="Bree Serif"/>
                <a:cs typeface="Bree Serif"/>
                <a:sym typeface="Bree Serif"/>
              </a:defRPr>
            </a:lvl8pPr>
            <a:lvl9pPr lvl="8" algn="ctr">
              <a:lnSpc>
                <a:spcPct val="100000"/>
              </a:lnSpc>
              <a:spcBef>
                <a:spcPts val="0"/>
              </a:spcBef>
              <a:spcAft>
                <a:spcPts val="0"/>
              </a:spcAft>
              <a:buSzPts val="2100"/>
              <a:buFont typeface="Bree Serif"/>
              <a:buNone/>
              <a:defRPr sz="2100">
                <a:latin typeface="Bree Serif"/>
                <a:ea typeface="Bree Serif"/>
                <a:cs typeface="Bree Serif"/>
                <a:sym typeface="Bree Serif"/>
              </a:defRPr>
            </a:lvl9pPr>
          </a:lstStyle>
          <a:p/>
        </p:txBody>
      </p:sp>
      <p:sp>
        <p:nvSpPr>
          <p:cNvPr id="102" name="Google Shape;102;p21"/>
          <p:cNvSpPr txBox="1"/>
          <p:nvPr>
            <p:ph idx="2" type="body"/>
          </p:nvPr>
        </p:nvSpPr>
        <p:spPr>
          <a:xfrm>
            <a:off x="763000" y="2109825"/>
            <a:ext cx="3879000" cy="213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03" name="Google Shape;103;p21"/>
          <p:cNvSpPr txBox="1"/>
          <p:nvPr>
            <p:ph type="title"/>
          </p:nvPr>
        </p:nvSpPr>
        <p:spPr>
          <a:xfrm>
            <a:off x="763000" y="471375"/>
            <a:ext cx="3475800" cy="1370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4" name="Google Shape;104;p21"/>
          <p:cNvGrpSpPr/>
          <p:nvPr/>
        </p:nvGrpSpPr>
        <p:grpSpPr>
          <a:xfrm>
            <a:off x="3546227" y="1518361"/>
            <a:ext cx="7119009" cy="3646572"/>
            <a:chOff x="3546227" y="1518361"/>
            <a:chExt cx="7119009" cy="3646572"/>
          </a:xfrm>
        </p:grpSpPr>
        <p:sp>
          <p:nvSpPr>
            <p:cNvPr id="105" name="Google Shape;105;p21"/>
            <p:cNvSpPr/>
            <p:nvPr/>
          </p:nvSpPr>
          <p:spPr>
            <a:xfrm>
              <a:off x="3546227" y="1518361"/>
              <a:ext cx="7119009" cy="3322847"/>
            </a:xfrm>
            <a:custGeom>
              <a:rect b="b" l="l" r="r" t="t"/>
              <a:pathLst>
                <a:path extrusionOk="0" h="44432" w="95193">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rgbClr val="BDE9FC">
                <a:alpha val="37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1"/>
            <p:cNvSpPr/>
            <p:nvPr/>
          </p:nvSpPr>
          <p:spPr>
            <a:xfrm>
              <a:off x="3546227" y="1842086"/>
              <a:ext cx="7119009" cy="3322847"/>
            </a:xfrm>
            <a:custGeom>
              <a:rect b="b" l="l" r="r" t="t"/>
              <a:pathLst>
                <a:path extrusionOk="0" h="44432" w="95193">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8" name="Shape 108"/>
        <p:cNvGrpSpPr/>
        <p:nvPr/>
      </p:nvGrpSpPr>
      <p:grpSpPr>
        <a:xfrm>
          <a:off x="0" y="0"/>
          <a:ext cx="0" cy="0"/>
          <a:chOff x="0" y="0"/>
          <a:chExt cx="0" cy="0"/>
        </a:xfrm>
      </p:grpSpPr>
      <p:sp>
        <p:nvSpPr>
          <p:cNvPr id="109" name="Google Shape;109;p22"/>
          <p:cNvSpPr/>
          <p:nvPr/>
        </p:nvSpPr>
        <p:spPr>
          <a:xfrm rot="-5400000">
            <a:off x="1162736" y="-2297338"/>
            <a:ext cx="2676339" cy="7271029"/>
          </a:xfrm>
          <a:custGeom>
            <a:rect b="b" l="l" r="r" t="t"/>
            <a:pathLst>
              <a:path extrusionOk="0" h="92545" w="41808">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type="title"/>
          </p:nvPr>
        </p:nvSpPr>
        <p:spPr>
          <a:xfrm>
            <a:off x="763000" y="471375"/>
            <a:ext cx="3475800" cy="1370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23"/>
          <p:cNvSpPr/>
          <p:nvPr/>
        </p:nvSpPr>
        <p:spPr>
          <a:xfrm flipH="1" rot="-745891">
            <a:off x="1944073" y="1685354"/>
            <a:ext cx="8637540" cy="4065493"/>
          </a:xfrm>
          <a:custGeom>
            <a:rect b="b" l="l" r="r" t="t"/>
            <a:pathLst>
              <a:path extrusionOk="0" h="44824" w="95233">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3"/>
          <p:cNvSpPr txBox="1"/>
          <p:nvPr>
            <p:ph hasCustomPrompt="1" type="title"/>
          </p:nvPr>
        </p:nvSpPr>
        <p:spPr>
          <a:xfrm>
            <a:off x="931300" y="678875"/>
            <a:ext cx="4026000" cy="1127400"/>
          </a:xfrm>
          <a:prstGeom prst="rect">
            <a:avLst/>
          </a:prstGeom>
        </p:spPr>
        <p:txBody>
          <a:bodyPr anchorCtr="0" anchor="b" bIns="91425" lIns="91425" spcFirstLastPara="1" rIns="91425" wrap="square" tIns="91425">
            <a:noAutofit/>
          </a:bodyPr>
          <a:lstStyle>
            <a:lvl1pPr lvl="0">
              <a:spcBef>
                <a:spcPts val="0"/>
              </a:spcBef>
              <a:spcAft>
                <a:spcPts val="0"/>
              </a:spcAft>
              <a:buSzPts val="7200"/>
              <a:buNone/>
              <a:defRPr sz="72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115" name="Google Shape;115;p23"/>
          <p:cNvSpPr txBox="1"/>
          <p:nvPr>
            <p:ph idx="1" type="body"/>
          </p:nvPr>
        </p:nvSpPr>
        <p:spPr>
          <a:xfrm>
            <a:off x="931300" y="1806275"/>
            <a:ext cx="4026000" cy="767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116" name="Google Shape;116;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7" name="Shape 117"/>
        <p:cNvGrpSpPr/>
        <p:nvPr/>
      </p:nvGrpSpPr>
      <p:grpSpPr>
        <a:xfrm>
          <a:off x="0" y="0"/>
          <a:ext cx="0" cy="0"/>
          <a:chOff x="0" y="0"/>
          <a:chExt cx="0" cy="0"/>
        </a:xfrm>
      </p:grpSpPr>
      <p:sp>
        <p:nvSpPr>
          <p:cNvPr id="118" name="Google Shape;11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spTree>
      <p:nvGrpSpPr>
        <p:cNvPr id="119" name="Shape 119"/>
        <p:cNvGrpSpPr/>
        <p:nvPr/>
      </p:nvGrpSpPr>
      <p:grpSpPr>
        <a:xfrm>
          <a:off x="0" y="0"/>
          <a:ext cx="0" cy="0"/>
          <a:chOff x="0" y="0"/>
          <a:chExt cx="0" cy="0"/>
        </a:xfrm>
      </p:grpSpPr>
      <p:sp>
        <p:nvSpPr>
          <p:cNvPr id="120" name="Google Shape;120;p25"/>
          <p:cNvSpPr/>
          <p:nvPr/>
        </p:nvSpPr>
        <p:spPr>
          <a:xfrm rot="-5400000">
            <a:off x="2907000" y="-314675"/>
            <a:ext cx="6188400" cy="6285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5"/>
          <p:cNvSpPr/>
          <p:nvPr/>
        </p:nvSpPr>
        <p:spPr>
          <a:xfrm>
            <a:off x="2842302" y="1343291"/>
            <a:ext cx="1042987" cy="212453"/>
          </a:xfrm>
          <a:custGeom>
            <a:rect b="b" l="l" r="r" t="t"/>
            <a:pathLst>
              <a:path extrusionOk="0" h="5676" w="27865">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p:nvPr/>
        </p:nvSpPr>
        <p:spPr>
          <a:xfrm>
            <a:off x="3529002" y="2056566"/>
            <a:ext cx="1042987" cy="212453"/>
          </a:xfrm>
          <a:custGeom>
            <a:rect b="b" l="l" r="r" t="t"/>
            <a:pathLst>
              <a:path extrusionOk="0" h="5676" w="27865">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5"/>
          <p:cNvSpPr txBox="1"/>
          <p:nvPr>
            <p:ph type="title"/>
          </p:nvPr>
        </p:nvSpPr>
        <p:spPr>
          <a:xfrm>
            <a:off x="763000" y="471375"/>
            <a:ext cx="3475800" cy="1370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25"/>
          <p:cNvSpPr txBox="1"/>
          <p:nvPr>
            <p:ph idx="2" type="title"/>
          </p:nvPr>
        </p:nvSpPr>
        <p:spPr>
          <a:xfrm>
            <a:off x="5519775" y="474207"/>
            <a:ext cx="2774400" cy="422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25" name="Google Shape;125;p25"/>
          <p:cNvSpPr txBox="1"/>
          <p:nvPr>
            <p:ph idx="1" type="subTitle"/>
          </p:nvPr>
        </p:nvSpPr>
        <p:spPr>
          <a:xfrm>
            <a:off x="5519775" y="770597"/>
            <a:ext cx="2774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6" name="Google Shape;126;p25"/>
          <p:cNvSpPr txBox="1"/>
          <p:nvPr>
            <p:ph hasCustomPrompt="1" idx="3" type="title"/>
          </p:nvPr>
        </p:nvSpPr>
        <p:spPr>
          <a:xfrm>
            <a:off x="4086400" y="627132"/>
            <a:ext cx="1281000" cy="612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27" name="Google Shape;127;p25"/>
          <p:cNvSpPr txBox="1"/>
          <p:nvPr>
            <p:ph idx="4" type="title"/>
          </p:nvPr>
        </p:nvSpPr>
        <p:spPr>
          <a:xfrm>
            <a:off x="5519775" y="1545571"/>
            <a:ext cx="2774400" cy="422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28" name="Google Shape;128;p25"/>
          <p:cNvSpPr txBox="1"/>
          <p:nvPr>
            <p:ph idx="5" type="subTitle"/>
          </p:nvPr>
        </p:nvSpPr>
        <p:spPr>
          <a:xfrm>
            <a:off x="5519775" y="1841961"/>
            <a:ext cx="2774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9" name="Google Shape;129;p25"/>
          <p:cNvSpPr txBox="1"/>
          <p:nvPr>
            <p:ph hasCustomPrompt="1" idx="6" type="title"/>
          </p:nvPr>
        </p:nvSpPr>
        <p:spPr>
          <a:xfrm>
            <a:off x="4086400" y="1698496"/>
            <a:ext cx="1281000" cy="612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30" name="Google Shape;130;p25"/>
          <p:cNvSpPr txBox="1"/>
          <p:nvPr>
            <p:ph idx="7" type="title"/>
          </p:nvPr>
        </p:nvSpPr>
        <p:spPr>
          <a:xfrm>
            <a:off x="5519775" y="2616934"/>
            <a:ext cx="2774400" cy="422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31" name="Google Shape;131;p25"/>
          <p:cNvSpPr txBox="1"/>
          <p:nvPr>
            <p:ph idx="8" type="subTitle"/>
          </p:nvPr>
        </p:nvSpPr>
        <p:spPr>
          <a:xfrm>
            <a:off x="5519775" y="2913325"/>
            <a:ext cx="2774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2" name="Google Shape;132;p25"/>
          <p:cNvSpPr txBox="1"/>
          <p:nvPr>
            <p:ph hasCustomPrompt="1" idx="9" type="title"/>
          </p:nvPr>
        </p:nvSpPr>
        <p:spPr>
          <a:xfrm>
            <a:off x="4086400" y="2769859"/>
            <a:ext cx="1281000" cy="612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33" name="Google Shape;133;p25"/>
          <p:cNvSpPr txBox="1"/>
          <p:nvPr>
            <p:ph idx="13" type="title"/>
          </p:nvPr>
        </p:nvSpPr>
        <p:spPr>
          <a:xfrm>
            <a:off x="5519775" y="3688298"/>
            <a:ext cx="2774400" cy="422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34" name="Google Shape;134;p25"/>
          <p:cNvSpPr txBox="1"/>
          <p:nvPr>
            <p:ph idx="14" type="subTitle"/>
          </p:nvPr>
        </p:nvSpPr>
        <p:spPr>
          <a:xfrm>
            <a:off x="5519775" y="3984689"/>
            <a:ext cx="2774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5" name="Google Shape;135;p25"/>
          <p:cNvSpPr txBox="1"/>
          <p:nvPr>
            <p:ph hasCustomPrompt="1" idx="15" type="title"/>
          </p:nvPr>
        </p:nvSpPr>
        <p:spPr>
          <a:xfrm>
            <a:off x="4086400" y="3841223"/>
            <a:ext cx="1281000" cy="612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36" name="Google Shape;136;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AND_BODY_1_1">
    <p:spTree>
      <p:nvGrpSpPr>
        <p:cNvPr id="137" name="Shape 137"/>
        <p:cNvGrpSpPr/>
        <p:nvPr/>
      </p:nvGrpSpPr>
      <p:grpSpPr>
        <a:xfrm>
          <a:off x="0" y="0"/>
          <a:ext cx="0" cy="0"/>
          <a:chOff x="0" y="0"/>
          <a:chExt cx="0" cy="0"/>
        </a:xfrm>
      </p:grpSpPr>
      <p:sp>
        <p:nvSpPr>
          <p:cNvPr id="138" name="Google Shape;138;p26"/>
          <p:cNvSpPr txBox="1"/>
          <p:nvPr>
            <p:ph type="title"/>
          </p:nvPr>
        </p:nvSpPr>
        <p:spPr>
          <a:xfrm>
            <a:off x="763000" y="471375"/>
            <a:ext cx="3475800" cy="1370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6"/>
          <p:cNvSpPr txBox="1"/>
          <p:nvPr>
            <p:ph idx="2" type="title"/>
          </p:nvPr>
        </p:nvSpPr>
        <p:spPr>
          <a:xfrm>
            <a:off x="877725" y="2998625"/>
            <a:ext cx="20307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0" name="Google Shape;140;p26"/>
          <p:cNvSpPr txBox="1"/>
          <p:nvPr>
            <p:ph idx="1" type="subTitle"/>
          </p:nvPr>
        </p:nvSpPr>
        <p:spPr>
          <a:xfrm>
            <a:off x="877725" y="3371226"/>
            <a:ext cx="2030700" cy="88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6"/>
          <p:cNvSpPr txBox="1"/>
          <p:nvPr>
            <p:ph idx="3" type="title"/>
          </p:nvPr>
        </p:nvSpPr>
        <p:spPr>
          <a:xfrm>
            <a:off x="3556650" y="2998625"/>
            <a:ext cx="20307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2" name="Google Shape;142;p26"/>
          <p:cNvSpPr/>
          <p:nvPr/>
        </p:nvSpPr>
        <p:spPr>
          <a:xfrm>
            <a:off x="7445652" y="-35829"/>
            <a:ext cx="1919614" cy="5215142"/>
          </a:xfrm>
          <a:custGeom>
            <a:rect b="b" l="l" r="r" t="t"/>
            <a:pathLst>
              <a:path extrusionOk="0" h="92545" w="41808">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6"/>
          <p:cNvSpPr/>
          <p:nvPr/>
        </p:nvSpPr>
        <p:spPr>
          <a:xfrm>
            <a:off x="-1002251" y="3681750"/>
            <a:ext cx="3665280" cy="1725164"/>
          </a:xfrm>
          <a:custGeom>
            <a:rect b="b" l="l" r="r" t="t"/>
            <a:pathLst>
              <a:path extrusionOk="0" h="44824" w="95233">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txBox="1"/>
          <p:nvPr>
            <p:ph idx="4" type="subTitle"/>
          </p:nvPr>
        </p:nvSpPr>
        <p:spPr>
          <a:xfrm>
            <a:off x="3556650" y="3371226"/>
            <a:ext cx="2030700" cy="88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26"/>
          <p:cNvSpPr txBox="1"/>
          <p:nvPr>
            <p:ph idx="5" type="title"/>
          </p:nvPr>
        </p:nvSpPr>
        <p:spPr>
          <a:xfrm>
            <a:off x="6235575" y="2998625"/>
            <a:ext cx="20307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6" name="Google Shape;146;p26"/>
          <p:cNvSpPr txBox="1"/>
          <p:nvPr>
            <p:ph idx="6" type="subTitle"/>
          </p:nvPr>
        </p:nvSpPr>
        <p:spPr>
          <a:xfrm>
            <a:off x="6235575" y="3371226"/>
            <a:ext cx="2030700" cy="88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TITLE_AND_BODY_1_1_1">
    <p:spTree>
      <p:nvGrpSpPr>
        <p:cNvPr id="148" name="Shape 148"/>
        <p:cNvGrpSpPr/>
        <p:nvPr/>
      </p:nvGrpSpPr>
      <p:grpSpPr>
        <a:xfrm>
          <a:off x="0" y="0"/>
          <a:ext cx="0" cy="0"/>
          <a:chOff x="0" y="0"/>
          <a:chExt cx="0" cy="0"/>
        </a:xfrm>
      </p:grpSpPr>
      <p:sp>
        <p:nvSpPr>
          <p:cNvPr id="149" name="Google Shape;149;p27"/>
          <p:cNvSpPr/>
          <p:nvPr/>
        </p:nvSpPr>
        <p:spPr>
          <a:xfrm rot="-5400000">
            <a:off x="2907000" y="-314675"/>
            <a:ext cx="6188400" cy="6285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7"/>
          <p:cNvSpPr txBox="1"/>
          <p:nvPr>
            <p:ph type="title"/>
          </p:nvPr>
        </p:nvSpPr>
        <p:spPr>
          <a:xfrm>
            <a:off x="763000" y="471375"/>
            <a:ext cx="2841000" cy="1370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27"/>
          <p:cNvSpPr txBox="1"/>
          <p:nvPr>
            <p:ph idx="2" type="title"/>
          </p:nvPr>
        </p:nvSpPr>
        <p:spPr>
          <a:xfrm>
            <a:off x="3795025" y="2999900"/>
            <a:ext cx="20307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2" name="Google Shape;152;p27"/>
          <p:cNvSpPr txBox="1"/>
          <p:nvPr>
            <p:ph idx="1" type="subTitle"/>
          </p:nvPr>
        </p:nvSpPr>
        <p:spPr>
          <a:xfrm>
            <a:off x="3795025" y="3373691"/>
            <a:ext cx="2030700" cy="64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7"/>
          <p:cNvSpPr txBox="1"/>
          <p:nvPr>
            <p:ph idx="3" type="title"/>
          </p:nvPr>
        </p:nvSpPr>
        <p:spPr>
          <a:xfrm>
            <a:off x="6169150" y="2999900"/>
            <a:ext cx="20307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4" name="Google Shape;154;p27"/>
          <p:cNvSpPr txBox="1"/>
          <p:nvPr>
            <p:ph idx="4" type="subTitle"/>
          </p:nvPr>
        </p:nvSpPr>
        <p:spPr>
          <a:xfrm>
            <a:off x="6169150" y="3373691"/>
            <a:ext cx="2030700" cy="64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7"/>
          <p:cNvSpPr txBox="1"/>
          <p:nvPr>
            <p:ph idx="5" type="title"/>
          </p:nvPr>
        </p:nvSpPr>
        <p:spPr>
          <a:xfrm>
            <a:off x="3795025" y="1384875"/>
            <a:ext cx="20307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6" name="Google Shape;156;p27"/>
          <p:cNvSpPr txBox="1"/>
          <p:nvPr>
            <p:ph idx="6" type="subTitle"/>
          </p:nvPr>
        </p:nvSpPr>
        <p:spPr>
          <a:xfrm>
            <a:off x="3795025" y="1757475"/>
            <a:ext cx="2030700" cy="64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27"/>
          <p:cNvSpPr txBox="1"/>
          <p:nvPr>
            <p:ph idx="7" type="title"/>
          </p:nvPr>
        </p:nvSpPr>
        <p:spPr>
          <a:xfrm>
            <a:off x="6169150" y="1384875"/>
            <a:ext cx="20307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8" name="Google Shape;158;p27"/>
          <p:cNvSpPr txBox="1"/>
          <p:nvPr>
            <p:ph idx="8" type="subTitle"/>
          </p:nvPr>
        </p:nvSpPr>
        <p:spPr>
          <a:xfrm>
            <a:off x="6169150" y="1757475"/>
            <a:ext cx="2030700" cy="64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TITLE_AND_BODY_1_1_2">
    <p:spTree>
      <p:nvGrpSpPr>
        <p:cNvPr id="160" name="Shape 160"/>
        <p:cNvGrpSpPr/>
        <p:nvPr/>
      </p:nvGrpSpPr>
      <p:grpSpPr>
        <a:xfrm>
          <a:off x="0" y="0"/>
          <a:ext cx="0" cy="0"/>
          <a:chOff x="0" y="0"/>
          <a:chExt cx="0" cy="0"/>
        </a:xfrm>
      </p:grpSpPr>
      <p:sp>
        <p:nvSpPr>
          <p:cNvPr id="161" name="Google Shape;161;p28"/>
          <p:cNvSpPr txBox="1"/>
          <p:nvPr>
            <p:ph type="title"/>
          </p:nvPr>
        </p:nvSpPr>
        <p:spPr>
          <a:xfrm>
            <a:off x="763000" y="471375"/>
            <a:ext cx="3475800" cy="1370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 name="Google Shape;162;p28"/>
          <p:cNvSpPr txBox="1"/>
          <p:nvPr>
            <p:ph idx="2" type="title"/>
          </p:nvPr>
        </p:nvSpPr>
        <p:spPr>
          <a:xfrm>
            <a:off x="1843552" y="3117807"/>
            <a:ext cx="21558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3" name="Google Shape;163;p28"/>
          <p:cNvSpPr txBox="1"/>
          <p:nvPr>
            <p:ph idx="1" type="subTitle"/>
          </p:nvPr>
        </p:nvSpPr>
        <p:spPr>
          <a:xfrm>
            <a:off x="1843552" y="3523626"/>
            <a:ext cx="2155800" cy="88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8"/>
          <p:cNvSpPr txBox="1"/>
          <p:nvPr>
            <p:ph idx="3" type="title"/>
          </p:nvPr>
        </p:nvSpPr>
        <p:spPr>
          <a:xfrm>
            <a:off x="5144648" y="3117807"/>
            <a:ext cx="21558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5" name="Google Shape;165;p28"/>
          <p:cNvSpPr txBox="1"/>
          <p:nvPr>
            <p:ph idx="4" type="subTitle"/>
          </p:nvPr>
        </p:nvSpPr>
        <p:spPr>
          <a:xfrm>
            <a:off x="5144648" y="3523626"/>
            <a:ext cx="2155800" cy="88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28"/>
          <p:cNvSpPr/>
          <p:nvPr/>
        </p:nvSpPr>
        <p:spPr>
          <a:xfrm rot="-10054070">
            <a:off x="4601493" y="-425992"/>
            <a:ext cx="5480850" cy="2579711"/>
          </a:xfrm>
          <a:custGeom>
            <a:rect b="b" l="l" r="r" t="t"/>
            <a:pathLst>
              <a:path extrusionOk="0" h="44824" w="95233">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TITLE_AND_BODY_1_1_3">
    <p:spTree>
      <p:nvGrpSpPr>
        <p:cNvPr id="168" name="Shape 168"/>
        <p:cNvGrpSpPr/>
        <p:nvPr/>
      </p:nvGrpSpPr>
      <p:grpSpPr>
        <a:xfrm>
          <a:off x="0" y="0"/>
          <a:ext cx="0" cy="0"/>
          <a:chOff x="0" y="0"/>
          <a:chExt cx="0" cy="0"/>
        </a:xfrm>
      </p:grpSpPr>
      <p:sp>
        <p:nvSpPr>
          <p:cNvPr id="169" name="Google Shape;169;p29"/>
          <p:cNvSpPr txBox="1"/>
          <p:nvPr>
            <p:ph type="title"/>
          </p:nvPr>
        </p:nvSpPr>
        <p:spPr>
          <a:xfrm>
            <a:off x="763000" y="471375"/>
            <a:ext cx="3475800" cy="1370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29"/>
          <p:cNvSpPr txBox="1"/>
          <p:nvPr>
            <p:ph idx="2" type="title"/>
          </p:nvPr>
        </p:nvSpPr>
        <p:spPr>
          <a:xfrm>
            <a:off x="877725" y="3836825"/>
            <a:ext cx="20307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1" name="Google Shape;171;p29"/>
          <p:cNvSpPr txBox="1"/>
          <p:nvPr>
            <p:ph idx="1" type="subTitle"/>
          </p:nvPr>
        </p:nvSpPr>
        <p:spPr>
          <a:xfrm>
            <a:off x="877725" y="4133225"/>
            <a:ext cx="20307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29"/>
          <p:cNvSpPr txBox="1"/>
          <p:nvPr>
            <p:ph idx="3" type="title"/>
          </p:nvPr>
        </p:nvSpPr>
        <p:spPr>
          <a:xfrm>
            <a:off x="3556650" y="3836825"/>
            <a:ext cx="20307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3" name="Google Shape;173;p29"/>
          <p:cNvSpPr txBox="1"/>
          <p:nvPr>
            <p:ph idx="4" type="subTitle"/>
          </p:nvPr>
        </p:nvSpPr>
        <p:spPr>
          <a:xfrm>
            <a:off x="3556650" y="4133225"/>
            <a:ext cx="20307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29"/>
          <p:cNvSpPr txBox="1"/>
          <p:nvPr>
            <p:ph idx="5" type="title"/>
          </p:nvPr>
        </p:nvSpPr>
        <p:spPr>
          <a:xfrm>
            <a:off x="6235575" y="3836825"/>
            <a:ext cx="20307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5" name="Google Shape;175;p29"/>
          <p:cNvSpPr txBox="1"/>
          <p:nvPr>
            <p:ph idx="6" type="subTitle"/>
          </p:nvPr>
        </p:nvSpPr>
        <p:spPr>
          <a:xfrm>
            <a:off x="6235575" y="4133225"/>
            <a:ext cx="20307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29"/>
          <p:cNvSpPr txBox="1"/>
          <p:nvPr>
            <p:ph idx="7" type="title"/>
          </p:nvPr>
        </p:nvSpPr>
        <p:spPr>
          <a:xfrm>
            <a:off x="877725" y="1918275"/>
            <a:ext cx="20307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7" name="Google Shape;177;p29"/>
          <p:cNvSpPr txBox="1"/>
          <p:nvPr>
            <p:ph idx="8" type="subTitle"/>
          </p:nvPr>
        </p:nvSpPr>
        <p:spPr>
          <a:xfrm>
            <a:off x="877725" y="2214675"/>
            <a:ext cx="20307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29"/>
          <p:cNvSpPr txBox="1"/>
          <p:nvPr>
            <p:ph idx="9" type="title"/>
          </p:nvPr>
        </p:nvSpPr>
        <p:spPr>
          <a:xfrm>
            <a:off x="3556650" y="1918275"/>
            <a:ext cx="20307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9" name="Google Shape;179;p29"/>
          <p:cNvSpPr txBox="1"/>
          <p:nvPr>
            <p:ph idx="13" type="subTitle"/>
          </p:nvPr>
        </p:nvSpPr>
        <p:spPr>
          <a:xfrm>
            <a:off x="3556650" y="2214675"/>
            <a:ext cx="20307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29"/>
          <p:cNvSpPr txBox="1"/>
          <p:nvPr>
            <p:ph idx="14" type="title"/>
          </p:nvPr>
        </p:nvSpPr>
        <p:spPr>
          <a:xfrm>
            <a:off x="6235575" y="1918275"/>
            <a:ext cx="20307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1" name="Google Shape;181;p29"/>
          <p:cNvSpPr txBox="1"/>
          <p:nvPr>
            <p:ph idx="15" type="subTitle"/>
          </p:nvPr>
        </p:nvSpPr>
        <p:spPr>
          <a:xfrm>
            <a:off x="6235575" y="2214675"/>
            <a:ext cx="2030700" cy="66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29"/>
          <p:cNvSpPr/>
          <p:nvPr/>
        </p:nvSpPr>
        <p:spPr>
          <a:xfrm flipH="1" rot="5400000">
            <a:off x="7711409" y="-1623868"/>
            <a:ext cx="1784888" cy="4848895"/>
          </a:xfrm>
          <a:custGeom>
            <a:rect b="b" l="l" r="r" t="t"/>
            <a:pathLst>
              <a:path extrusionOk="0" h="92545" w="41808">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TITLE_AND_BODY_1_2">
    <p:spTree>
      <p:nvGrpSpPr>
        <p:cNvPr id="184" name="Shape 184"/>
        <p:cNvGrpSpPr/>
        <p:nvPr/>
      </p:nvGrpSpPr>
      <p:grpSpPr>
        <a:xfrm>
          <a:off x="0" y="0"/>
          <a:ext cx="0" cy="0"/>
          <a:chOff x="0" y="0"/>
          <a:chExt cx="0" cy="0"/>
        </a:xfrm>
      </p:grpSpPr>
      <p:sp>
        <p:nvSpPr>
          <p:cNvPr id="185" name="Google Shape;185;p30"/>
          <p:cNvSpPr txBox="1"/>
          <p:nvPr>
            <p:ph type="title"/>
          </p:nvPr>
        </p:nvSpPr>
        <p:spPr>
          <a:xfrm>
            <a:off x="763000" y="471375"/>
            <a:ext cx="3475800" cy="1370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6" name="Google Shape;186;p30"/>
          <p:cNvSpPr txBox="1"/>
          <p:nvPr>
            <p:ph idx="2" type="title"/>
          </p:nvPr>
        </p:nvSpPr>
        <p:spPr>
          <a:xfrm>
            <a:off x="763000" y="2278284"/>
            <a:ext cx="2774400" cy="422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87" name="Google Shape;187;p30"/>
          <p:cNvSpPr txBox="1"/>
          <p:nvPr>
            <p:ph idx="1" type="subTitle"/>
          </p:nvPr>
        </p:nvSpPr>
        <p:spPr>
          <a:xfrm>
            <a:off x="763000" y="2574675"/>
            <a:ext cx="2774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8" name="Google Shape;188;p30"/>
          <p:cNvSpPr txBox="1"/>
          <p:nvPr>
            <p:ph idx="3" type="title"/>
          </p:nvPr>
        </p:nvSpPr>
        <p:spPr>
          <a:xfrm>
            <a:off x="763000" y="3425848"/>
            <a:ext cx="2774400" cy="422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89" name="Google Shape;189;p30"/>
          <p:cNvSpPr txBox="1"/>
          <p:nvPr>
            <p:ph idx="4" type="subTitle"/>
          </p:nvPr>
        </p:nvSpPr>
        <p:spPr>
          <a:xfrm>
            <a:off x="763000" y="3722239"/>
            <a:ext cx="27744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0" name="Google Shape;19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1">
  <p:cSld name="TITLE_AND_BODY_1_1_1_1">
    <p:spTree>
      <p:nvGrpSpPr>
        <p:cNvPr id="191" name="Shape 191"/>
        <p:cNvGrpSpPr/>
        <p:nvPr/>
      </p:nvGrpSpPr>
      <p:grpSpPr>
        <a:xfrm>
          <a:off x="0" y="0"/>
          <a:ext cx="0" cy="0"/>
          <a:chOff x="0" y="0"/>
          <a:chExt cx="0" cy="0"/>
        </a:xfrm>
      </p:grpSpPr>
      <p:sp>
        <p:nvSpPr>
          <p:cNvPr id="192" name="Google Shape;192;p31"/>
          <p:cNvSpPr txBox="1"/>
          <p:nvPr>
            <p:ph type="title"/>
          </p:nvPr>
        </p:nvSpPr>
        <p:spPr>
          <a:xfrm>
            <a:off x="763000" y="471375"/>
            <a:ext cx="2841000" cy="1370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31"/>
          <p:cNvSpPr txBox="1"/>
          <p:nvPr>
            <p:ph idx="2" type="title"/>
          </p:nvPr>
        </p:nvSpPr>
        <p:spPr>
          <a:xfrm>
            <a:off x="762711" y="3461700"/>
            <a:ext cx="17538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4" name="Google Shape;194;p31"/>
          <p:cNvSpPr txBox="1"/>
          <p:nvPr>
            <p:ph idx="1" type="subTitle"/>
          </p:nvPr>
        </p:nvSpPr>
        <p:spPr>
          <a:xfrm>
            <a:off x="762711" y="3834300"/>
            <a:ext cx="1753800" cy="64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31"/>
          <p:cNvSpPr txBox="1"/>
          <p:nvPr>
            <p:ph idx="3" type="title"/>
          </p:nvPr>
        </p:nvSpPr>
        <p:spPr>
          <a:xfrm>
            <a:off x="2717639" y="3461700"/>
            <a:ext cx="17538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6" name="Google Shape;196;p31"/>
          <p:cNvSpPr txBox="1"/>
          <p:nvPr>
            <p:ph idx="4" type="subTitle"/>
          </p:nvPr>
        </p:nvSpPr>
        <p:spPr>
          <a:xfrm>
            <a:off x="2717639" y="3834300"/>
            <a:ext cx="1753800" cy="64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 name="Google Shape;197;p31"/>
          <p:cNvSpPr txBox="1"/>
          <p:nvPr>
            <p:ph idx="5" type="title"/>
          </p:nvPr>
        </p:nvSpPr>
        <p:spPr>
          <a:xfrm>
            <a:off x="4672567" y="3461700"/>
            <a:ext cx="17538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8" name="Google Shape;198;p31"/>
          <p:cNvSpPr txBox="1"/>
          <p:nvPr>
            <p:ph idx="6" type="subTitle"/>
          </p:nvPr>
        </p:nvSpPr>
        <p:spPr>
          <a:xfrm>
            <a:off x="4672567" y="3834300"/>
            <a:ext cx="1753800" cy="64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31"/>
          <p:cNvSpPr txBox="1"/>
          <p:nvPr>
            <p:ph idx="7" type="title"/>
          </p:nvPr>
        </p:nvSpPr>
        <p:spPr>
          <a:xfrm>
            <a:off x="6627495" y="3461700"/>
            <a:ext cx="1753800" cy="4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00" name="Google Shape;200;p31"/>
          <p:cNvSpPr txBox="1"/>
          <p:nvPr>
            <p:ph idx="8" type="subTitle"/>
          </p:nvPr>
        </p:nvSpPr>
        <p:spPr>
          <a:xfrm>
            <a:off x="6627495" y="3834300"/>
            <a:ext cx="1753800" cy="64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 name="Google Shape;201;p31"/>
          <p:cNvSpPr/>
          <p:nvPr/>
        </p:nvSpPr>
        <p:spPr>
          <a:xfrm rot="-5400000">
            <a:off x="6600602" y="-1304955"/>
            <a:ext cx="1238353" cy="3848252"/>
          </a:xfrm>
          <a:custGeom>
            <a:rect b="b" l="l" r="r" t="t"/>
            <a:pathLst>
              <a:path extrusionOk="0" h="92545" w="41808">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_AND_BODY_1_3">
    <p:spTree>
      <p:nvGrpSpPr>
        <p:cNvPr id="203" name="Shape 203"/>
        <p:cNvGrpSpPr/>
        <p:nvPr/>
      </p:nvGrpSpPr>
      <p:grpSpPr>
        <a:xfrm>
          <a:off x="0" y="0"/>
          <a:ext cx="0" cy="0"/>
          <a:chOff x="0" y="0"/>
          <a:chExt cx="0" cy="0"/>
        </a:xfrm>
      </p:grpSpPr>
      <p:sp>
        <p:nvSpPr>
          <p:cNvPr id="204" name="Google Shape;204;p32"/>
          <p:cNvSpPr/>
          <p:nvPr/>
        </p:nvSpPr>
        <p:spPr>
          <a:xfrm rot="5400000">
            <a:off x="-1176275" y="-571050"/>
            <a:ext cx="6188400" cy="6285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2"/>
          <p:cNvSpPr txBox="1"/>
          <p:nvPr>
            <p:ph type="title"/>
          </p:nvPr>
        </p:nvSpPr>
        <p:spPr>
          <a:xfrm>
            <a:off x="5920950" y="1532400"/>
            <a:ext cx="2202600" cy="422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06" name="Google Shape;206;p32"/>
          <p:cNvSpPr txBox="1"/>
          <p:nvPr>
            <p:ph idx="1" type="subTitle"/>
          </p:nvPr>
        </p:nvSpPr>
        <p:spPr>
          <a:xfrm>
            <a:off x="5920950" y="2057411"/>
            <a:ext cx="2202600" cy="155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 name="Google Shape;20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TITLE_AND_DESCRIPTION_1">
    <p:spTree>
      <p:nvGrpSpPr>
        <p:cNvPr id="208" name="Shape 208"/>
        <p:cNvGrpSpPr/>
        <p:nvPr/>
      </p:nvGrpSpPr>
      <p:grpSpPr>
        <a:xfrm>
          <a:off x="0" y="0"/>
          <a:ext cx="0" cy="0"/>
          <a:chOff x="0" y="0"/>
          <a:chExt cx="0" cy="0"/>
        </a:xfrm>
      </p:grpSpPr>
      <p:sp>
        <p:nvSpPr>
          <p:cNvPr id="209" name="Google Shape;209;p33"/>
          <p:cNvSpPr txBox="1"/>
          <p:nvPr>
            <p:ph type="title"/>
          </p:nvPr>
        </p:nvSpPr>
        <p:spPr>
          <a:xfrm>
            <a:off x="763000" y="471375"/>
            <a:ext cx="2783100" cy="1370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10" name="Google Shape;210;p33"/>
          <p:cNvGrpSpPr/>
          <p:nvPr/>
        </p:nvGrpSpPr>
        <p:grpSpPr>
          <a:xfrm>
            <a:off x="3546227" y="1518361"/>
            <a:ext cx="7119009" cy="3646572"/>
            <a:chOff x="3546227" y="1518361"/>
            <a:chExt cx="7119009" cy="3646572"/>
          </a:xfrm>
        </p:grpSpPr>
        <p:sp>
          <p:nvSpPr>
            <p:cNvPr id="211" name="Google Shape;211;p33"/>
            <p:cNvSpPr/>
            <p:nvPr/>
          </p:nvSpPr>
          <p:spPr>
            <a:xfrm>
              <a:off x="3546227" y="1518361"/>
              <a:ext cx="7119009" cy="3322847"/>
            </a:xfrm>
            <a:custGeom>
              <a:rect b="b" l="l" r="r" t="t"/>
              <a:pathLst>
                <a:path extrusionOk="0" h="44432" w="95193">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rgbClr val="BDE9FC">
                <a:alpha val="37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p:nvPr/>
          </p:nvSpPr>
          <p:spPr>
            <a:xfrm>
              <a:off x="3546227" y="1842086"/>
              <a:ext cx="7119009" cy="3322847"/>
            </a:xfrm>
            <a:custGeom>
              <a:rect b="b" l="l" r="r" t="t"/>
              <a:pathLst>
                <a:path extrusionOk="0" h="44432" w="95193">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33"/>
          <p:cNvSpPr txBox="1"/>
          <p:nvPr>
            <p:ph idx="1" type="subTitle"/>
          </p:nvPr>
        </p:nvSpPr>
        <p:spPr>
          <a:xfrm>
            <a:off x="763000" y="1771150"/>
            <a:ext cx="3721500" cy="154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14" name="Google Shape;214;p33"/>
          <p:cNvSpPr txBox="1"/>
          <p:nvPr/>
        </p:nvSpPr>
        <p:spPr>
          <a:xfrm>
            <a:off x="763000" y="3569800"/>
            <a:ext cx="3532800" cy="66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lt2"/>
                </a:solidFill>
                <a:latin typeface="DM Sans"/>
                <a:ea typeface="DM Sans"/>
                <a:cs typeface="DM Sans"/>
                <a:sym typeface="DM Sans"/>
              </a:rPr>
              <a:t>CREDITS: This presentation template was created by </a:t>
            </a:r>
            <a:r>
              <a:rPr lang="en" sz="1200">
                <a:solidFill>
                  <a:schemeClr val="lt2"/>
                </a:solidFill>
                <a:uFill>
                  <a:noFill/>
                </a:uFill>
                <a:latin typeface="DM Sans"/>
                <a:ea typeface="DM Sans"/>
                <a:cs typeface="DM Sans"/>
                <a:sym typeface="DM Sans"/>
                <a:hlinkClick r:id="rId2">
                  <a:extLst>
                    <a:ext uri="{A12FA001-AC4F-418D-AE19-62706E023703}">
                      <ahyp:hlinkClr val="tx"/>
                    </a:ext>
                  </a:extLst>
                </a:hlinkClick>
              </a:rPr>
              <a:t>Slidesgo</a:t>
            </a:r>
            <a:r>
              <a:rPr lang="en" sz="1200">
                <a:solidFill>
                  <a:schemeClr val="lt2"/>
                </a:solidFill>
                <a:latin typeface="DM Sans"/>
                <a:ea typeface="DM Sans"/>
                <a:cs typeface="DM Sans"/>
                <a:sym typeface="DM Sans"/>
              </a:rPr>
              <a:t>, including icons by </a:t>
            </a:r>
            <a:r>
              <a:rPr lang="en" sz="1200">
                <a:solidFill>
                  <a:schemeClr val="lt2"/>
                </a:solidFill>
                <a:uFill>
                  <a:noFill/>
                </a:uFill>
                <a:latin typeface="DM Sans"/>
                <a:ea typeface="DM Sans"/>
                <a:cs typeface="DM Sans"/>
                <a:sym typeface="DM Sans"/>
                <a:hlinkClick r:id="rId3">
                  <a:extLst>
                    <a:ext uri="{A12FA001-AC4F-418D-AE19-62706E023703}">
                      <ahyp:hlinkClr val="tx"/>
                    </a:ext>
                  </a:extLst>
                </a:hlinkClick>
              </a:rPr>
              <a:t>Flaticon</a:t>
            </a:r>
            <a:r>
              <a:rPr lang="en" sz="1200">
                <a:solidFill>
                  <a:schemeClr val="lt2"/>
                </a:solidFill>
                <a:latin typeface="DM Sans"/>
                <a:ea typeface="DM Sans"/>
                <a:cs typeface="DM Sans"/>
                <a:sym typeface="DM Sans"/>
              </a:rPr>
              <a:t>, and infographics &amp; images by </a:t>
            </a:r>
            <a:r>
              <a:rPr lang="en" sz="1200">
                <a:solidFill>
                  <a:schemeClr val="lt2"/>
                </a:solidFill>
                <a:uFill>
                  <a:noFill/>
                </a:uFill>
                <a:latin typeface="DM Sans"/>
                <a:ea typeface="DM Sans"/>
                <a:cs typeface="DM Sans"/>
                <a:sym typeface="DM Sans"/>
                <a:hlinkClick r:id="rId4">
                  <a:extLst>
                    <a:ext uri="{A12FA001-AC4F-418D-AE19-62706E023703}">
                      <ahyp:hlinkClr val="tx"/>
                    </a:ext>
                  </a:extLst>
                </a:hlinkClick>
              </a:rPr>
              <a:t>Freepik</a:t>
            </a:r>
            <a:r>
              <a:rPr lang="en" sz="1200">
                <a:solidFill>
                  <a:schemeClr val="lt2"/>
                </a:solidFill>
                <a:latin typeface="DM Sans"/>
                <a:ea typeface="DM Sans"/>
                <a:cs typeface="DM Sans"/>
                <a:sym typeface="DM Sans"/>
              </a:rPr>
              <a:t>. </a:t>
            </a:r>
            <a:endParaRPr sz="1200">
              <a:solidFill>
                <a:schemeClr val="lt2"/>
              </a:solidFill>
              <a:latin typeface="DM Sans"/>
              <a:ea typeface="DM Sans"/>
              <a:cs typeface="DM Sans"/>
              <a:sym typeface="DM Sans"/>
            </a:endParaRPr>
          </a:p>
          <a:p>
            <a:pPr indent="0" lvl="0" marL="0" rtl="0" algn="l">
              <a:lnSpc>
                <a:spcPct val="115000"/>
              </a:lnSpc>
              <a:spcBef>
                <a:spcPts val="300"/>
              </a:spcBef>
              <a:spcAft>
                <a:spcPts val="0"/>
              </a:spcAft>
              <a:buNone/>
            </a:pPr>
            <a:r>
              <a:t/>
            </a:r>
            <a:endParaRPr sz="1200">
              <a:solidFill>
                <a:schemeClr val="lt2"/>
              </a:solidFill>
              <a:latin typeface="DM Sans"/>
              <a:ea typeface="DM Sans"/>
              <a:cs typeface="DM Sans"/>
              <a:sym typeface="DM Sans"/>
            </a:endParaRPr>
          </a:p>
          <a:p>
            <a:pPr indent="0" lvl="0" marL="0" rtl="0" algn="l">
              <a:spcBef>
                <a:spcPts val="0"/>
              </a:spcBef>
              <a:spcAft>
                <a:spcPts val="0"/>
              </a:spcAft>
              <a:buNone/>
            </a:pPr>
            <a:r>
              <a:t/>
            </a:r>
            <a:endParaRPr sz="1200">
              <a:solidFill>
                <a:schemeClr val="lt2"/>
              </a:solidFill>
              <a:latin typeface="DM Sans"/>
              <a:ea typeface="DM Sans"/>
              <a:cs typeface="DM Sans"/>
              <a:sym typeface="DM Sans"/>
            </a:endParaRPr>
          </a:p>
        </p:txBody>
      </p:sp>
      <p:sp>
        <p:nvSpPr>
          <p:cNvPr id="215" name="Google Shape;21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AND_BODY_1_1_4">
    <p:spTree>
      <p:nvGrpSpPr>
        <p:cNvPr id="216" name="Shape 216"/>
        <p:cNvGrpSpPr/>
        <p:nvPr/>
      </p:nvGrpSpPr>
      <p:grpSpPr>
        <a:xfrm>
          <a:off x="0" y="0"/>
          <a:ext cx="0" cy="0"/>
          <a:chOff x="0" y="0"/>
          <a:chExt cx="0" cy="0"/>
        </a:xfrm>
      </p:grpSpPr>
      <p:sp>
        <p:nvSpPr>
          <p:cNvPr id="217" name="Google Shape;217;p34"/>
          <p:cNvSpPr/>
          <p:nvPr/>
        </p:nvSpPr>
        <p:spPr>
          <a:xfrm>
            <a:off x="7445652" y="-35829"/>
            <a:ext cx="1919614" cy="5215142"/>
          </a:xfrm>
          <a:custGeom>
            <a:rect b="b" l="l" r="r" t="t"/>
            <a:pathLst>
              <a:path extrusionOk="0" h="92545" w="41808">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4"/>
          <p:cNvSpPr/>
          <p:nvPr/>
        </p:nvSpPr>
        <p:spPr>
          <a:xfrm>
            <a:off x="-1002251" y="3681750"/>
            <a:ext cx="3665280" cy="1725164"/>
          </a:xfrm>
          <a:custGeom>
            <a:rect b="b" l="l" r="r" t="t"/>
            <a:pathLst>
              <a:path extrusionOk="0" h="44824" w="95233">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SECTION_TITLE_AND_DESCRIPTION_1_1">
    <p:spTree>
      <p:nvGrpSpPr>
        <p:cNvPr id="220" name="Shape 220"/>
        <p:cNvGrpSpPr/>
        <p:nvPr/>
      </p:nvGrpSpPr>
      <p:grpSpPr>
        <a:xfrm>
          <a:off x="0" y="0"/>
          <a:ext cx="0" cy="0"/>
          <a:chOff x="0" y="0"/>
          <a:chExt cx="0" cy="0"/>
        </a:xfrm>
      </p:grpSpPr>
      <p:grpSp>
        <p:nvGrpSpPr>
          <p:cNvPr id="221" name="Google Shape;221;p35"/>
          <p:cNvGrpSpPr/>
          <p:nvPr/>
        </p:nvGrpSpPr>
        <p:grpSpPr>
          <a:xfrm>
            <a:off x="3546227" y="1518361"/>
            <a:ext cx="7119009" cy="3646572"/>
            <a:chOff x="3546227" y="1518361"/>
            <a:chExt cx="7119009" cy="3646572"/>
          </a:xfrm>
        </p:grpSpPr>
        <p:sp>
          <p:nvSpPr>
            <p:cNvPr id="222" name="Google Shape;222;p35"/>
            <p:cNvSpPr/>
            <p:nvPr/>
          </p:nvSpPr>
          <p:spPr>
            <a:xfrm>
              <a:off x="3546227" y="1518361"/>
              <a:ext cx="7119009" cy="3322847"/>
            </a:xfrm>
            <a:custGeom>
              <a:rect b="b" l="l" r="r" t="t"/>
              <a:pathLst>
                <a:path extrusionOk="0" h="44432" w="95193">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rgbClr val="BDE9FC">
                <a:alpha val="37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5"/>
            <p:cNvSpPr/>
            <p:nvPr/>
          </p:nvSpPr>
          <p:spPr>
            <a:xfrm>
              <a:off x="3546227" y="1842086"/>
              <a:ext cx="7119009" cy="3322847"/>
            </a:xfrm>
            <a:custGeom>
              <a:rect b="b" l="l" r="r" t="t"/>
              <a:pathLst>
                <a:path extrusionOk="0" h="44432" w="95193">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TITLE_ONLY_1">
    <p:bg>
      <p:bgPr>
        <a:solidFill>
          <a:schemeClr val="accent5"/>
        </a:solidFill>
      </p:bgPr>
    </p:bg>
    <p:spTree>
      <p:nvGrpSpPr>
        <p:cNvPr id="225" name="Shape 225"/>
        <p:cNvGrpSpPr/>
        <p:nvPr/>
      </p:nvGrpSpPr>
      <p:grpSpPr>
        <a:xfrm>
          <a:off x="0" y="0"/>
          <a:ext cx="0" cy="0"/>
          <a:chOff x="0" y="0"/>
          <a:chExt cx="0" cy="0"/>
        </a:xfrm>
      </p:grpSpPr>
      <p:sp>
        <p:nvSpPr>
          <p:cNvPr id="226" name="Google Shape;226;p36"/>
          <p:cNvSpPr/>
          <p:nvPr/>
        </p:nvSpPr>
        <p:spPr>
          <a:xfrm rot="10800000">
            <a:off x="6072172" y="-7"/>
            <a:ext cx="3382052" cy="1069688"/>
          </a:xfrm>
          <a:custGeom>
            <a:rect b="b" l="l" r="r" t="t"/>
            <a:pathLst>
              <a:path extrusionOk="0" h="30615" w="96796">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6"/>
          <p:cNvSpPr/>
          <p:nvPr/>
        </p:nvSpPr>
        <p:spPr>
          <a:xfrm>
            <a:off x="-1261209" y="2769702"/>
            <a:ext cx="5888018" cy="2771356"/>
          </a:xfrm>
          <a:custGeom>
            <a:rect b="b" l="l" r="r" t="t"/>
            <a:pathLst>
              <a:path extrusionOk="0" h="44824" w="95233">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1.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Bree Serif"/>
              <a:buNone/>
              <a:defRPr sz="2800">
                <a:solidFill>
                  <a:schemeClr val="lt2"/>
                </a:solidFill>
                <a:latin typeface="Bree Serif"/>
                <a:ea typeface="Bree Serif"/>
                <a:cs typeface="Bree Serif"/>
                <a:sym typeface="Bree Serif"/>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indent="-317500" lvl="1" marL="9144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indent="-317500" lvl="2" marL="13716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indent="-317500" lvl="3" marL="18288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indent="-317500" lvl="4" marL="22860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indent="-317500" lvl="5" marL="27432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indent="-317500" lvl="6" marL="32004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indent="-317500" lvl="7" marL="36576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indent="-317500" lvl="8" marL="411480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2"/>
                </a:solidFill>
                <a:latin typeface="DM Sans"/>
                <a:ea typeface="DM Sans"/>
                <a:cs typeface="DM Sans"/>
                <a:sym typeface="DM Sans"/>
              </a:defRPr>
            </a:lvl1pPr>
            <a:lvl2pPr lvl="1" algn="r">
              <a:buNone/>
              <a:defRPr sz="1300">
                <a:solidFill>
                  <a:schemeClr val="lt2"/>
                </a:solidFill>
                <a:latin typeface="DM Sans"/>
                <a:ea typeface="DM Sans"/>
                <a:cs typeface="DM Sans"/>
                <a:sym typeface="DM Sans"/>
              </a:defRPr>
            </a:lvl2pPr>
            <a:lvl3pPr lvl="2" algn="r">
              <a:buNone/>
              <a:defRPr sz="1300">
                <a:solidFill>
                  <a:schemeClr val="lt2"/>
                </a:solidFill>
                <a:latin typeface="DM Sans"/>
                <a:ea typeface="DM Sans"/>
                <a:cs typeface="DM Sans"/>
                <a:sym typeface="DM Sans"/>
              </a:defRPr>
            </a:lvl3pPr>
            <a:lvl4pPr lvl="3" algn="r">
              <a:buNone/>
              <a:defRPr sz="1300">
                <a:solidFill>
                  <a:schemeClr val="lt2"/>
                </a:solidFill>
                <a:latin typeface="DM Sans"/>
                <a:ea typeface="DM Sans"/>
                <a:cs typeface="DM Sans"/>
                <a:sym typeface="DM Sans"/>
              </a:defRPr>
            </a:lvl4pPr>
            <a:lvl5pPr lvl="4" algn="r">
              <a:buNone/>
              <a:defRPr sz="1300">
                <a:solidFill>
                  <a:schemeClr val="lt2"/>
                </a:solidFill>
                <a:latin typeface="DM Sans"/>
                <a:ea typeface="DM Sans"/>
                <a:cs typeface="DM Sans"/>
                <a:sym typeface="DM Sans"/>
              </a:defRPr>
            </a:lvl5pPr>
            <a:lvl6pPr lvl="5" algn="r">
              <a:buNone/>
              <a:defRPr sz="1300">
                <a:solidFill>
                  <a:schemeClr val="lt2"/>
                </a:solidFill>
                <a:latin typeface="DM Sans"/>
                <a:ea typeface="DM Sans"/>
                <a:cs typeface="DM Sans"/>
                <a:sym typeface="DM Sans"/>
              </a:defRPr>
            </a:lvl6pPr>
            <a:lvl7pPr lvl="6" algn="r">
              <a:buNone/>
              <a:defRPr sz="1300">
                <a:solidFill>
                  <a:schemeClr val="lt2"/>
                </a:solidFill>
                <a:latin typeface="DM Sans"/>
                <a:ea typeface="DM Sans"/>
                <a:cs typeface="DM Sans"/>
                <a:sym typeface="DM Sans"/>
              </a:defRPr>
            </a:lvl7pPr>
            <a:lvl8pPr lvl="7" algn="r">
              <a:buNone/>
              <a:defRPr sz="1300">
                <a:solidFill>
                  <a:schemeClr val="lt2"/>
                </a:solidFill>
                <a:latin typeface="DM Sans"/>
                <a:ea typeface="DM Sans"/>
                <a:cs typeface="DM Sans"/>
                <a:sym typeface="DM Sans"/>
              </a:defRPr>
            </a:lvl8pPr>
            <a:lvl9pPr lvl="8" algn="r">
              <a:buNone/>
              <a:defRPr sz="1300">
                <a:solidFill>
                  <a:schemeClr val="lt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22.png"/><Relationship Id="rId6" Type="http://schemas.openxmlformats.org/officeDocument/2006/relationships/image" Target="../media/image19.png"/><Relationship Id="rId7"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p:nvPr/>
        </p:nvSpPr>
        <p:spPr>
          <a:xfrm>
            <a:off x="3713275" y="5159846"/>
            <a:ext cx="2294475" cy="75610"/>
          </a:xfrm>
          <a:custGeom>
            <a:rect b="b" l="l" r="r" t="t"/>
            <a:pathLst>
              <a:path extrusionOk="0" h="2164" w="65669">
                <a:moveTo>
                  <a:pt x="961" y="0"/>
                </a:moveTo>
                <a:cubicBezTo>
                  <a:pt x="429" y="0"/>
                  <a:pt x="0" y="429"/>
                  <a:pt x="0" y="961"/>
                </a:cubicBezTo>
                <a:lnTo>
                  <a:pt x="0" y="1203"/>
                </a:lnTo>
                <a:cubicBezTo>
                  <a:pt x="0" y="1735"/>
                  <a:pt x="429" y="2164"/>
                  <a:pt x="961" y="2164"/>
                </a:cubicBezTo>
                <a:lnTo>
                  <a:pt x="64708" y="2164"/>
                </a:lnTo>
                <a:cubicBezTo>
                  <a:pt x="65240" y="2164"/>
                  <a:pt x="65669" y="1735"/>
                  <a:pt x="65669" y="1203"/>
                </a:cubicBezTo>
                <a:lnTo>
                  <a:pt x="65669" y="961"/>
                </a:lnTo>
                <a:cubicBezTo>
                  <a:pt x="65669" y="429"/>
                  <a:pt x="65240" y="0"/>
                  <a:pt x="64708" y="0"/>
                </a:cubicBezTo>
                <a:close/>
              </a:path>
            </a:pathLst>
          </a:custGeom>
          <a:solidFill>
            <a:srgbClr val="CFDE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7"/>
          <p:cNvSpPr/>
          <p:nvPr/>
        </p:nvSpPr>
        <p:spPr>
          <a:xfrm>
            <a:off x="6204043" y="1439714"/>
            <a:ext cx="239828" cy="244964"/>
          </a:xfrm>
          <a:custGeom>
            <a:rect b="b" l="l" r="r" t="t"/>
            <a:pathLst>
              <a:path extrusionOk="0" h="7011" w="6864">
                <a:moveTo>
                  <a:pt x="6688" y="1"/>
                </a:moveTo>
                <a:cubicBezTo>
                  <a:pt x="6645" y="1"/>
                  <a:pt x="6602" y="18"/>
                  <a:pt x="6570" y="53"/>
                </a:cubicBezTo>
                <a:cubicBezTo>
                  <a:pt x="4871" y="1910"/>
                  <a:pt x="4268" y="4722"/>
                  <a:pt x="4069" y="6071"/>
                </a:cubicBezTo>
                <a:cubicBezTo>
                  <a:pt x="3145" y="3746"/>
                  <a:pt x="395" y="2219"/>
                  <a:pt x="266" y="2148"/>
                </a:cubicBezTo>
                <a:cubicBezTo>
                  <a:pt x="240" y="2132"/>
                  <a:pt x="212" y="2125"/>
                  <a:pt x="184" y="2125"/>
                </a:cubicBezTo>
                <a:cubicBezTo>
                  <a:pt x="127" y="2125"/>
                  <a:pt x="72" y="2154"/>
                  <a:pt x="43" y="2207"/>
                </a:cubicBezTo>
                <a:cubicBezTo>
                  <a:pt x="0" y="2287"/>
                  <a:pt x="32" y="2386"/>
                  <a:pt x="114" y="2427"/>
                </a:cubicBezTo>
                <a:cubicBezTo>
                  <a:pt x="147" y="2445"/>
                  <a:pt x="3464" y="4288"/>
                  <a:pt x="3979" y="6884"/>
                </a:cubicBezTo>
                <a:cubicBezTo>
                  <a:pt x="3995" y="6957"/>
                  <a:pt x="4059" y="7011"/>
                  <a:pt x="4135" y="7011"/>
                </a:cubicBezTo>
                <a:lnTo>
                  <a:pt x="4146" y="7011"/>
                </a:lnTo>
                <a:cubicBezTo>
                  <a:pt x="4226" y="7007"/>
                  <a:pt x="4289" y="6944"/>
                  <a:pt x="4294" y="6864"/>
                </a:cubicBezTo>
                <a:cubicBezTo>
                  <a:pt x="4297" y="6822"/>
                  <a:pt x="4623" y="2654"/>
                  <a:pt x="6805" y="268"/>
                </a:cubicBezTo>
                <a:cubicBezTo>
                  <a:pt x="6864" y="203"/>
                  <a:pt x="6860" y="102"/>
                  <a:pt x="6794" y="42"/>
                </a:cubicBezTo>
                <a:cubicBezTo>
                  <a:pt x="6764" y="15"/>
                  <a:pt x="6726" y="1"/>
                  <a:pt x="6688" y="1"/>
                </a:cubicBezTo>
                <a:close/>
              </a:path>
            </a:pathLst>
          </a:custGeom>
          <a:solidFill>
            <a:srgbClr val="FFF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7"/>
          <p:cNvSpPr/>
          <p:nvPr/>
        </p:nvSpPr>
        <p:spPr>
          <a:xfrm>
            <a:off x="5173278" y="4709120"/>
            <a:ext cx="222428" cy="240247"/>
          </a:xfrm>
          <a:custGeom>
            <a:rect b="b" l="l" r="r" t="t"/>
            <a:pathLst>
              <a:path extrusionOk="0" h="6876" w="6366">
                <a:moveTo>
                  <a:pt x="3055" y="0"/>
                </a:moveTo>
                <a:cubicBezTo>
                  <a:pt x="2969" y="0"/>
                  <a:pt x="2897" y="67"/>
                  <a:pt x="2895" y="154"/>
                </a:cubicBezTo>
                <a:cubicBezTo>
                  <a:pt x="2774" y="3382"/>
                  <a:pt x="80" y="6581"/>
                  <a:pt x="53" y="6614"/>
                </a:cubicBezTo>
                <a:cubicBezTo>
                  <a:pt x="1" y="6674"/>
                  <a:pt x="2" y="6763"/>
                  <a:pt x="56" y="6823"/>
                </a:cubicBezTo>
                <a:cubicBezTo>
                  <a:pt x="64" y="6833"/>
                  <a:pt x="74" y="6840"/>
                  <a:pt x="85" y="6848"/>
                </a:cubicBezTo>
                <a:cubicBezTo>
                  <a:pt x="112" y="6867"/>
                  <a:pt x="143" y="6876"/>
                  <a:pt x="174" y="6876"/>
                </a:cubicBezTo>
                <a:cubicBezTo>
                  <a:pt x="205" y="6876"/>
                  <a:pt x="236" y="6867"/>
                  <a:pt x="263" y="6848"/>
                </a:cubicBezTo>
                <a:cubicBezTo>
                  <a:pt x="1186" y="6221"/>
                  <a:pt x="2371" y="6039"/>
                  <a:pt x="3435" y="6039"/>
                </a:cubicBezTo>
                <a:cubicBezTo>
                  <a:pt x="4893" y="6039"/>
                  <a:pt x="6124" y="6381"/>
                  <a:pt x="6145" y="6387"/>
                </a:cubicBezTo>
                <a:cubicBezTo>
                  <a:pt x="6160" y="6391"/>
                  <a:pt x="6175" y="6393"/>
                  <a:pt x="6189" y="6393"/>
                </a:cubicBezTo>
                <a:cubicBezTo>
                  <a:pt x="6259" y="6393"/>
                  <a:pt x="6322" y="6347"/>
                  <a:pt x="6341" y="6278"/>
                </a:cubicBezTo>
                <a:cubicBezTo>
                  <a:pt x="6365" y="6193"/>
                  <a:pt x="6317" y="6105"/>
                  <a:pt x="6233" y="6081"/>
                </a:cubicBezTo>
                <a:cubicBezTo>
                  <a:pt x="6144" y="6057"/>
                  <a:pt x="4911" y="5714"/>
                  <a:pt x="3440" y="5714"/>
                </a:cubicBezTo>
                <a:cubicBezTo>
                  <a:pt x="2572" y="5714"/>
                  <a:pt x="1621" y="5833"/>
                  <a:pt x="772" y="6207"/>
                </a:cubicBezTo>
                <a:cubicBezTo>
                  <a:pt x="1576" y="5106"/>
                  <a:pt x="3119" y="2680"/>
                  <a:pt x="3212" y="166"/>
                </a:cubicBezTo>
                <a:cubicBezTo>
                  <a:pt x="3216" y="78"/>
                  <a:pt x="3148" y="4"/>
                  <a:pt x="3060" y="0"/>
                </a:cubicBezTo>
                <a:cubicBezTo>
                  <a:pt x="3058" y="0"/>
                  <a:pt x="3056" y="0"/>
                  <a:pt x="3055" y="0"/>
                </a:cubicBezTo>
                <a:close/>
              </a:path>
            </a:pathLst>
          </a:custGeom>
          <a:solidFill>
            <a:srgbClr val="FFF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p:nvPr/>
        </p:nvSpPr>
        <p:spPr>
          <a:xfrm>
            <a:off x="4315116" y="4652692"/>
            <a:ext cx="216838" cy="254293"/>
          </a:xfrm>
          <a:custGeom>
            <a:rect b="b" l="l" r="r" t="t"/>
            <a:pathLst>
              <a:path extrusionOk="0" h="7278" w="6206">
                <a:moveTo>
                  <a:pt x="4318" y="0"/>
                </a:moveTo>
                <a:cubicBezTo>
                  <a:pt x="4240" y="0"/>
                  <a:pt x="4172" y="58"/>
                  <a:pt x="4158" y="136"/>
                </a:cubicBezTo>
                <a:cubicBezTo>
                  <a:pt x="3812" y="2630"/>
                  <a:pt x="4907" y="5286"/>
                  <a:pt x="5506" y="6512"/>
                </a:cubicBezTo>
                <a:cubicBezTo>
                  <a:pt x="4078" y="5554"/>
                  <a:pt x="2150" y="5396"/>
                  <a:pt x="1038" y="5396"/>
                </a:cubicBezTo>
                <a:cubicBezTo>
                  <a:pt x="533" y="5396"/>
                  <a:pt x="197" y="5428"/>
                  <a:pt x="151" y="5433"/>
                </a:cubicBezTo>
                <a:cubicBezTo>
                  <a:pt x="64" y="5442"/>
                  <a:pt x="1" y="5520"/>
                  <a:pt x="10" y="5608"/>
                </a:cubicBezTo>
                <a:cubicBezTo>
                  <a:pt x="20" y="5689"/>
                  <a:pt x="88" y="5750"/>
                  <a:pt x="168" y="5750"/>
                </a:cubicBezTo>
                <a:cubicBezTo>
                  <a:pt x="173" y="5750"/>
                  <a:pt x="178" y="5750"/>
                  <a:pt x="183" y="5749"/>
                </a:cubicBezTo>
                <a:cubicBezTo>
                  <a:pt x="194" y="5748"/>
                  <a:pt x="505" y="5718"/>
                  <a:pt x="989" y="5718"/>
                </a:cubicBezTo>
                <a:cubicBezTo>
                  <a:pt x="2212" y="5718"/>
                  <a:pt x="4537" y="5909"/>
                  <a:pt x="5894" y="7232"/>
                </a:cubicBezTo>
                <a:cubicBezTo>
                  <a:pt x="5920" y="7257"/>
                  <a:pt x="5953" y="7273"/>
                  <a:pt x="5989" y="7277"/>
                </a:cubicBezTo>
                <a:cubicBezTo>
                  <a:pt x="5994" y="7277"/>
                  <a:pt x="6000" y="7278"/>
                  <a:pt x="6006" y="7278"/>
                </a:cubicBezTo>
                <a:cubicBezTo>
                  <a:pt x="6126" y="7278"/>
                  <a:pt x="6206" y="7146"/>
                  <a:pt x="6143" y="7038"/>
                </a:cubicBezTo>
                <a:cubicBezTo>
                  <a:pt x="6122" y="7001"/>
                  <a:pt x="4028" y="3380"/>
                  <a:pt x="4474" y="180"/>
                </a:cubicBezTo>
                <a:cubicBezTo>
                  <a:pt x="4486" y="93"/>
                  <a:pt x="4426" y="13"/>
                  <a:pt x="4338" y="1"/>
                </a:cubicBezTo>
                <a:cubicBezTo>
                  <a:pt x="4331" y="1"/>
                  <a:pt x="4325" y="0"/>
                  <a:pt x="4318" y="0"/>
                </a:cubicBezTo>
                <a:close/>
              </a:path>
            </a:pathLst>
          </a:custGeom>
          <a:solidFill>
            <a:srgbClr val="FFF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7"/>
          <p:cNvSpPr/>
          <p:nvPr/>
        </p:nvSpPr>
        <p:spPr>
          <a:xfrm>
            <a:off x="5679977" y="4205844"/>
            <a:ext cx="223476" cy="173407"/>
          </a:xfrm>
          <a:custGeom>
            <a:rect b="b" l="l" r="r" t="t"/>
            <a:pathLst>
              <a:path extrusionOk="0" h="4963" w="6396">
                <a:moveTo>
                  <a:pt x="2845" y="1"/>
                </a:moveTo>
                <a:cubicBezTo>
                  <a:pt x="2782" y="1"/>
                  <a:pt x="2722" y="38"/>
                  <a:pt x="2697" y="100"/>
                </a:cubicBezTo>
                <a:cubicBezTo>
                  <a:pt x="2087" y="1614"/>
                  <a:pt x="101" y="4285"/>
                  <a:pt x="81" y="4313"/>
                </a:cubicBezTo>
                <a:cubicBezTo>
                  <a:pt x="0" y="4421"/>
                  <a:pt x="82" y="4567"/>
                  <a:pt x="207" y="4567"/>
                </a:cubicBezTo>
                <a:cubicBezTo>
                  <a:pt x="219" y="4567"/>
                  <a:pt x="233" y="4565"/>
                  <a:pt x="246" y="4562"/>
                </a:cubicBezTo>
                <a:cubicBezTo>
                  <a:pt x="788" y="4429"/>
                  <a:pt x="1393" y="4378"/>
                  <a:pt x="2004" y="4378"/>
                </a:cubicBezTo>
                <a:cubicBezTo>
                  <a:pt x="4048" y="4378"/>
                  <a:pt x="6160" y="4951"/>
                  <a:pt x="6187" y="4958"/>
                </a:cubicBezTo>
                <a:cubicBezTo>
                  <a:pt x="6200" y="4962"/>
                  <a:pt x="6213" y="4963"/>
                  <a:pt x="6226" y="4963"/>
                </a:cubicBezTo>
                <a:cubicBezTo>
                  <a:pt x="6227" y="4963"/>
                  <a:pt x="6228" y="4963"/>
                  <a:pt x="6229" y="4963"/>
                </a:cubicBezTo>
                <a:cubicBezTo>
                  <a:pt x="6307" y="4963"/>
                  <a:pt x="6373" y="4904"/>
                  <a:pt x="6384" y="4828"/>
                </a:cubicBezTo>
                <a:cubicBezTo>
                  <a:pt x="6396" y="4749"/>
                  <a:pt x="6348" y="4674"/>
                  <a:pt x="6272" y="4652"/>
                </a:cubicBezTo>
                <a:cubicBezTo>
                  <a:pt x="6159" y="4620"/>
                  <a:pt x="4082" y="4058"/>
                  <a:pt x="2023" y="4058"/>
                </a:cubicBezTo>
                <a:cubicBezTo>
                  <a:pt x="1532" y="4058"/>
                  <a:pt x="1042" y="4090"/>
                  <a:pt x="581" y="4168"/>
                </a:cubicBezTo>
                <a:cubicBezTo>
                  <a:pt x="1139" y="3395"/>
                  <a:pt x="2491" y="1465"/>
                  <a:pt x="2992" y="219"/>
                </a:cubicBezTo>
                <a:cubicBezTo>
                  <a:pt x="3025" y="137"/>
                  <a:pt x="2985" y="45"/>
                  <a:pt x="2904" y="12"/>
                </a:cubicBezTo>
                <a:cubicBezTo>
                  <a:pt x="2885" y="4"/>
                  <a:pt x="2864" y="1"/>
                  <a:pt x="2845" y="1"/>
                </a:cubicBezTo>
                <a:close/>
              </a:path>
            </a:pathLst>
          </a:custGeom>
          <a:solidFill>
            <a:srgbClr val="FFF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7"/>
          <p:cNvSpPr txBox="1"/>
          <p:nvPr>
            <p:ph type="ctrTitle"/>
          </p:nvPr>
        </p:nvSpPr>
        <p:spPr>
          <a:xfrm>
            <a:off x="3903200" y="1083400"/>
            <a:ext cx="4824900" cy="1262400"/>
          </a:xfrm>
          <a:prstGeom prst="rect">
            <a:avLst/>
          </a:prstGeom>
        </p:spPr>
        <p:txBody>
          <a:bodyPr anchorCtr="0" anchor="b" bIns="91425" lIns="91425" spcFirstLastPara="1" rIns="91425" wrap="square" tIns="91425">
            <a:noAutofit/>
          </a:bodyPr>
          <a:lstStyle/>
          <a:p>
            <a:pPr indent="0" lvl="0" marL="0" marR="0" rtl="0" algn="ctr">
              <a:spcBef>
                <a:spcPts val="0"/>
              </a:spcBef>
              <a:spcAft>
                <a:spcPts val="0"/>
              </a:spcAft>
              <a:buNone/>
            </a:pPr>
            <a:r>
              <a:rPr lang="en"/>
              <a:t>News Classification </a:t>
            </a:r>
            <a:endParaRPr/>
          </a:p>
          <a:p>
            <a:pPr indent="0" lvl="0" marL="0" marR="0" rtl="0" algn="ctr">
              <a:spcBef>
                <a:spcPts val="0"/>
              </a:spcBef>
              <a:spcAft>
                <a:spcPts val="0"/>
              </a:spcAft>
              <a:buNone/>
            </a:pPr>
            <a:r>
              <a:rPr lang="en"/>
              <a:t>&amp; </a:t>
            </a:r>
            <a:endParaRPr/>
          </a:p>
          <a:p>
            <a:pPr indent="0" lvl="0" marL="0" marR="0" rtl="0" algn="ctr">
              <a:spcBef>
                <a:spcPts val="0"/>
              </a:spcBef>
              <a:spcAft>
                <a:spcPts val="0"/>
              </a:spcAft>
              <a:buNone/>
            </a:pPr>
            <a:r>
              <a:rPr lang="en"/>
              <a:t>Summarization</a:t>
            </a:r>
            <a:endParaRPr/>
          </a:p>
        </p:txBody>
      </p:sp>
      <p:sp>
        <p:nvSpPr>
          <p:cNvPr id="239" name="Google Shape;239;p37"/>
          <p:cNvSpPr txBox="1"/>
          <p:nvPr/>
        </p:nvSpPr>
        <p:spPr>
          <a:xfrm>
            <a:off x="6889850" y="2952750"/>
            <a:ext cx="2064600" cy="6279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i="1" lang="en" sz="3600">
                <a:solidFill>
                  <a:schemeClr val="lt2"/>
                </a:solidFill>
                <a:latin typeface="Bree Serif"/>
                <a:ea typeface="Bree Serif"/>
                <a:cs typeface="Bree Serif"/>
                <a:sym typeface="Bree Serif"/>
              </a:rPr>
              <a:t>Group#6</a:t>
            </a:r>
            <a:endParaRPr i="1"/>
          </a:p>
        </p:txBody>
      </p:sp>
      <p:grpSp>
        <p:nvGrpSpPr>
          <p:cNvPr id="240" name="Google Shape;240;p37"/>
          <p:cNvGrpSpPr/>
          <p:nvPr/>
        </p:nvGrpSpPr>
        <p:grpSpPr>
          <a:xfrm>
            <a:off x="1606825" y="3863488"/>
            <a:ext cx="2524975" cy="2392475"/>
            <a:chOff x="9251500" y="2245300"/>
            <a:chExt cx="2524975" cy="2392475"/>
          </a:xfrm>
        </p:grpSpPr>
        <p:sp>
          <p:nvSpPr>
            <p:cNvPr id="241" name="Google Shape;241;p37"/>
            <p:cNvSpPr/>
            <p:nvPr/>
          </p:nvSpPr>
          <p:spPr>
            <a:xfrm>
              <a:off x="10801775" y="2263275"/>
              <a:ext cx="577975" cy="576475"/>
            </a:xfrm>
            <a:custGeom>
              <a:rect b="b" l="l" r="r" t="t"/>
              <a:pathLst>
                <a:path extrusionOk="0" h="23059" w="23119">
                  <a:moveTo>
                    <a:pt x="19347" y="1"/>
                  </a:moveTo>
                  <a:cubicBezTo>
                    <a:pt x="18657" y="1"/>
                    <a:pt x="17928" y="184"/>
                    <a:pt x="17241" y="580"/>
                  </a:cubicBezTo>
                  <a:cubicBezTo>
                    <a:pt x="10101" y="5235"/>
                    <a:pt x="5217" y="10435"/>
                    <a:pt x="1016" y="17817"/>
                  </a:cubicBezTo>
                  <a:cubicBezTo>
                    <a:pt x="1" y="19849"/>
                    <a:pt x="752" y="22128"/>
                    <a:pt x="2470" y="22779"/>
                  </a:cubicBezTo>
                  <a:lnTo>
                    <a:pt x="2658" y="22849"/>
                  </a:lnTo>
                  <a:cubicBezTo>
                    <a:pt x="3033" y="22991"/>
                    <a:pt x="3418" y="23058"/>
                    <a:pt x="3799" y="23058"/>
                  </a:cubicBezTo>
                  <a:cubicBezTo>
                    <a:pt x="5165" y="23058"/>
                    <a:pt x="6487" y="22201"/>
                    <a:pt x="7148" y="20878"/>
                  </a:cubicBezTo>
                  <a:cubicBezTo>
                    <a:pt x="10758" y="14681"/>
                    <a:pt x="14728" y="10474"/>
                    <a:pt x="20667" y="6517"/>
                  </a:cubicBezTo>
                  <a:cubicBezTo>
                    <a:pt x="22307" y="5570"/>
                    <a:pt x="23119" y="3590"/>
                    <a:pt x="22365" y="1915"/>
                  </a:cubicBezTo>
                  <a:lnTo>
                    <a:pt x="22283" y="1731"/>
                  </a:lnTo>
                  <a:cubicBezTo>
                    <a:pt x="21792" y="641"/>
                    <a:pt x="20637" y="1"/>
                    <a:pt x="19347" y="1"/>
                  </a:cubicBezTo>
                  <a:close/>
                </a:path>
              </a:pathLst>
            </a:custGeom>
            <a:solidFill>
              <a:srgbClr val="FFC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7"/>
            <p:cNvSpPr/>
            <p:nvPr/>
          </p:nvSpPr>
          <p:spPr>
            <a:xfrm>
              <a:off x="10578650" y="2424725"/>
              <a:ext cx="890150" cy="905200"/>
            </a:xfrm>
            <a:custGeom>
              <a:rect b="b" l="l" r="r" t="t"/>
              <a:pathLst>
                <a:path extrusionOk="0" h="36208" w="35606">
                  <a:moveTo>
                    <a:pt x="20025" y="1"/>
                  </a:moveTo>
                  <a:cubicBezTo>
                    <a:pt x="18970" y="1088"/>
                    <a:pt x="17845" y="2240"/>
                    <a:pt x="16653" y="3458"/>
                  </a:cubicBezTo>
                  <a:cubicBezTo>
                    <a:pt x="10896" y="9333"/>
                    <a:pt x="7884" y="15437"/>
                    <a:pt x="6644" y="17526"/>
                  </a:cubicBezTo>
                  <a:cubicBezTo>
                    <a:pt x="5404" y="19615"/>
                    <a:pt x="0" y="25970"/>
                    <a:pt x="0" y="25970"/>
                  </a:cubicBezTo>
                  <a:lnTo>
                    <a:pt x="10657" y="36208"/>
                  </a:lnTo>
                  <a:lnTo>
                    <a:pt x="17016" y="28792"/>
                  </a:lnTo>
                  <a:cubicBezTo>
                    <a:pt x="17016" y="28792"/>
                    <a:pt x="17476" y="28946"/>
                    <a:pt x="18316" y="28946"/>
                  </a:cubicBezTo>
                  <a:cubicBezTo>
                    <a:pt x="20427" y="28946"/>
                    <a:pt x="24942" y="27976"/>
                    <a:pt x="30619" y="21164"/>
                  </a:cubicBezTo>
                  <a:cubicBezTo>
                    <a:pt x="35605" y="15181"/>
                    <a:pt x="25148" y="6057"/>
                    <a:pt x="25148" y="6057"/>
                  </a:cubicBezTo>
                  <a:cubicBezTo>
                    <a:pt x="25148" y="6057"/>
                    <a:pt x="25405" y="5746"/>
                    <a:pt x="25838" y="5235"/>
                  </a:cubicBezTo>
                  <a:lnTo>
                    <a:pt x="20025" y="1"/>
                  </a:lnTo>
                  <a:close/>
                </a:path>
              </a:pathLst>
            </a:custGeom>
            <a:solidFill>
              <a:srgbClr val="FFC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7"/>
            <p:cNvSpPr/>
            <p:nvPr/>
          </p:nvSpPr>
          <p:spPr>
            <a:xfrm>
              <a:off x="10499550" y="3068700"/>
              <a:ext cx="366150" cy="343475"/>
            </a:xfrm>
            <a:custGeom>
              <a:rect b="b" l="l" r="r" t="t"/>
              <a:pathLst>
                <a:path extrusionOk="0" h="13739" w="14646">
                  <a:moveTo>
                    <a:pt x="2929" y="0"/>
                  </a:moveTo>
                  <a:lnTo>
                    <a:pt x="0" y="3132"/>
                  </a:lnTo>
                  <a:lnTo>
                    <a:pt x="11777" y="13739"/>
                  </a:lnTo>
                  <a:cubicBezTo>
                    <a:pt x="13587" y="11725"/>
                    <a:pt x="14645" y="10551"/>
                    <a:pt x="14645" y="10551"/>
                  </a:cubicBezTo>
                  <a:lnTo>
                    <a:pt x="29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p:nvPr/>
          </p:nvSpPr>
          <p:spPr>
            <a:xfrm>
              <a:off x="9251500" y="3123725"/>
              <a:ext cx="1554150" cy="1514050"/>
            </a:xfrm>
            <a:custGeom>
              <a:rect b="b" l="l" r="r" t="t"/>
              <a:pathLst>
                <a:path extrusionOk="0" h="60562" w="62166">
                  <a:moveTo>
                    <a:pt x="48890" y="0"/>
                  </a:moveTo>
                  <a:lnTo>
                    <a:pt x="0" y="51709"/>
                  </a:lnTo>
                  <a:lnTo>
                    <a:pt x="0" y="60560"/>
                  </a:lnTo>
                  <a:lnTo>
                    <a:pt x="22091" y="60562"/>
                  </a:lnTo>
                  <a:cubicBezTo>
                    <a:pt x="38765" y="40179"/>
                    <a:pt x="62166" y="11958"/>
                    <a:pt x="62166" y="11958"/>
                  </a:cubicBezTo>
                  <a:lnTo>
                    <a:pt x="61699" y="11538"/>
                  </a:lnTo>
                  <a:lnTo>
                    <a:pt x="49922" y="931"/>
                  </a:lnTo>
                  <a:lnTo>
                    <a:pt x="4889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7"/>
            <p:cNvSpPr/>
            <p:nvPr/>
          </p:nvSpPr>
          <p:spPr>
            <a:xfrm>
              <a:off x="10829400" y="2245300"/>
              <a:ext cx="947075" cy="957150"/>
            </a:xfrm>
            <a:custGeom>
              <a:rect b="b" l="l" r="r" t="t"/>
              <a:pathLst>
                <a:path extrusionOk="0" h="38286" w="37883">
                  <a:moveTo>
                    <a:pt x="25060" y="1"/>
                  </a:moveTo>
                  <a:cubicBezTo>
                    <a:pt x="23992" y="1"/>
                    <a:pt x="22928" y="433"/>
                    <a:pt x="22152" y="1285"/>
                  </a:cubicBezTo>
                  <a:lnTo>
                    <a:pt x="1463" y="24010"/>
                  </a:lnTo>
                  <a:cubicBezTo>
                    <a:pt x="0" y="25615"/>
                    <a:pt x="118" y="28100"/>
                    <a:pt x="1722" y="29563"/>
                  </a:cubicBezTo>
                  <a:lnTo>
                    <a:pt x="10177" y="37262"/>
                  </a:lnTo>
                  <a:cubicBezTo>
                    <a:pt x="10931" y="37948"/>
                    <a:pt x="11878" y="38286"/>
                    <a:pt x="12823" y="38286"/>
                  </a:cubicBezTo>
                  <a:cubicBezTo>
                    <a:pt x="13891" y="38286"/>
                    <a:pt x="14955" y="37853"/>
                    <a:pt x="15730" y="37001"/>
                  </a:cubicBezTo>
                  <a:lnTo>
                    <a:pt x="36421" y="14277"/>
                  </a:lnTo>
                  <a:cubicBezTo>
                    <a:pt x="37882" y="12671"/>
                    <a:pt x="37766" y="10185"/>
                    <a:pt x="36161" y="8724"/>
                  </a:cubicBezTo>
                  <a:lnTo>
                    <a:pt x="27705" y="1025"/>
                  </a:lnTo>
                  <a:cubicBezTo>
                    <a:pt x="26952" y="339"/>
                    <a:pt x="26004" y="1"/>
                    <a:pt x="250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7"/>
            <p:cNvSpPr/>
            <p:nvPr/>
          </p:nvSpPr>
          <p:spPr>
            <a:xfrm>
              <a:off x="11374000" y="2331425"/>
              <a:ext cx="168550" cy="159225"/>
            </a:xfrm>
            <a:custGeom>
              <a:rect b="b" l="l" r="r" t="t"/>
              <a:pathLst>
                <a:path extrusionOk="0" h="6369" w="6742">
                  <a:moveTo>
                    <a:pt x="2628" y="0"/>
                  </a:moveTo>
                  <a:cubicBezTo>
                    <a:pt x="2335" y="0"/>
                    <a:pt x="2042" y="120"/>
                    <a:pt x="1831" y="355"/>
                  </a:cubicBezTo>
                  <a:lnTo>
                    <a:pt x="396" y="1949"/>
                  </a:lnTo>
                  <a:cubicBezTo>
                    <a:pt x="0" y="2389"/>
                    <a:pt x="36" y="3066"/>
                    <a:pt x="476" y="3462"/>
                  </a:cubicBezTo>
                  <a:lnTo>
                    <a:pt x="3396" y="6093"/>
                  </a:lnTo>
                  <a:cubicBezTo>
                    <a:pt x="3601" y="6278"/>
                    <a:pt x="3858" y="6369"/>
                    <a:pt x="4113" y="6369"/>
                  </a:cubicBezTo>
                  <a:cubicBezTo>
                    <a:pt x="4406" y="6369"/>
                    <a:pt x="4698" y="6249"/>
                    <a:pt x="4910" y="6014"/>
                  </a:cubicBezTo>
                  <a:lnTo>
                    <a:pt x="6344" y="4420"/>
                  </a:lnTo>
                  <a:cubicBezTo>
                    <a:pt x="6742" y="3980"/>
                    <a:pt x="6706" y="3303"/>
                    <a:pt x="6266" y="2907"/>
                  </a:cubicBezTo>
                  <a:lnTo>
                    <a:pt x="3346" y="276"/>
                  </a:lnTo>
                  <a:cubicBezTo>
                    <a:pt x="3141" y="91"/>
                    <a:pt x="2884" y="0"/>
                    <a:pt x="26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7"/>
            <p:cNvSpPr/>
            <p:nvPr/>
          </p:nvSpPr>
          <p:spPr>
            <a:xfrm>
              <a:off x="11424875" y="2372325"/>
              <a:ext cx="54850" cy="55900"/>
            </a:xfrm>
            <a:custGeom>
              <a:rect b="b" l="l" r="r" t="t"/>
              <a:pathLst>
                <a:path extrusionOk="0" h="2236" w="2194">
                  <a:moveTo>
                    <a:pt x="1739" y="0"/>
                  </a:moveTo>
                  <a:lnTo>
                    <a:pt x="1" y="1924"/>
                  </a:lnTo>
                  <a:lnTo>
                    <a:pt x="2193" y="2235"/>
                  </a:lnTo>
                  <a:lnTo>
                    <a:pt x="173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7"/>
            <p:cNvSpPr/>
            <p:nvPr/>
          </p:nvSpPr>
          <p:spPr>
            <a:xfrm>
              <a:off x="11506750" y="2450975"/>
              <a:ext cx="168550" cy="159200"/>
            </a:xfrm>
            <a:custGeom>
              <a:rect b="b" l="l" r="r" t="t"/>
              <a:pathLst>
                <a:path extrusionOk="0" h="6368" w="6742">
                  <a:moveTo>
                    <a:pt x="2629" y="1"/>
                  </a:moveTo>
                  <a:cubicBezTo>
                    <a:pt x="2335" y="1"/>
                    <a:pt x="2044" y="120"/>
                    <a:pt x="1832" y="355"/>
                  </a:cubicBezTo>
                  <a:lnTo>
                    <a:pt x="396" y="1948"/>
                  </a:lnTo>
                  <a:cubicBezTo>
                    <a:pt x="0" y="2388"/>
                    <a:pt x="36" y="3065"/>
                    <a:pt x="476" y="3463"/>
                  </a:cubicBezTo>
                  <a:lnTo>
                    <a:pt x="3398" y="6094"/>
                  </a:lnTo>
                  <a:cubicBezTo>
                    <a:pt x="3602" y="6277"/>
                    <a:pt x="3859" y="6368"/>
                    <a:pt x="4114" y="6368"/>
                  </a:cubicBezTo>
                  <a:cubicBezTo>
                    <a:pt x="4407" y="6368"/>
                    <a:pt x="4700" y="6248"/>
                    <a:pt x="4911" y="6013"/>
                  </a:cubicBezTo>
                  <a:lnTo>
                    <a:pt x="6346" y="4420"/>
                  </a:lnTo>
                  <a:cubicBezTo>
                    <a:pt x="6742" y="3980"/>
                    <a:pt x="6706" y="3303"/>
                    <a:pt x="6266" y="2905"/>
                  </a:cubicBezTo>
                  <a:lnTo>
                    <a:pt x="3345" y="276"/>
                  </a:lnTo>
                  <a:cubicBezTo>
                    <a:pt x="3141" y="91"/>
                    <a:pt x="2884" y="1"/>
                    <a:pt x="262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p:nvPr/>
          </p:nvSpPr>
          <p:spPr>
            <a:xfrm>
              <a:off x="11576400" y="2513625"/>
              <a:ext cx="49175" cy="51825"/>
            </a:xfrm>
            <a:custGeom>
              <a:rect b="b" l="l" r="r" t="t"/>
              <a:pathLst>
                <a:path extrusionOk="0" h="2073" w="1967">
                  <a:moveTo>
                    <a:pt x="1435" y="1"/>
                  </a:moveTo>
                  <a:lnTo>
                    <a:pt x="1" y="1595"/>
                  </a:lnTo>
                  <a:lnTo>
                    <a:pt x="533" y="2073"/>
                  </a:lnTo>
                  <a:lnTo>
                    <a:pt x="1967" y="480"/>
                  </a:lnTo>
                  <a:lnTo>
                    <a:pt x="14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7"/>
            <p:cNvSpPr/>
            <p:nvPr/>
          </p:nvSpPr>
          <p:spPr>
            <a:xfrm>
              <a:off x="11549850" y="2489725"/>
              <a:ext cx="49175" cy="51825"/>
            </a:xfrm>
            <a:custGeom>
              <a:rect b="b" l="l" r="r" t="t"/>
              <a:pathLst>
                <a:path extrusionOk="0" h="2073" w="1967">
                  <a:moveTo>
                    <a:pt x="1436" y="0"/>
                  </a:moveTo>
                  <a:lnTo>
                    <a:pt x="1" y="1593"/>
                  </a:lnTo>
                  <a:lnTo>
                    <a:pt x="532" y="2073"/>
                  </a:lnTo>
                  <a:lnTo>
                    <a:pt x="1967" y="478"/>
                  </a:lnTo>
                  <a:lnTo>
                    <a:pt x="14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7"/>
            <p:cNvSpPr/>
            <p:nvPr/>
          </p:nvSpPr>
          <p:spPr>
            <a:xfrm>
              <a:off x="10998675" y="2732250"/>
              <a:ext cx="394825" cy="394625"/>
            </a:xfrm>
            <a:custGeom>
              <a:rect b="b" l="l" r="r" t="t"/>
              <a:pathLst>
                <a:path extrusionOk="0" h="15785" w="15793">
                  <a:moveTo>
                    <a:pt x="3383" y="1"/>
                  </a:moveTo>
                  <a:cubicBezTo>
                    <a:pt x="2655" y="1"/>
                    <a:pt x="1925" y="267"/>
                    <a:pt x="1351" y="803"/>
                  </a:cubicBezTo>
                  <a:lnTo>
                    <a:pt x="1265" y="885"/>
                  </a:lnTo>
                  <a:cubicBezTo>
                    <a:pt x="64" y="2007"/>
                    <a:pt x="0" y="3892"/>
                    <a:pt x="1123" y="5095"/>
                  </a:cubicBezTo>
                  <a:lnTo>
                    <a:pt x="10232" y="14840"/>
                  </a:lnTo>
                  <a:cubicBezTo>
                    <a:pt x="10819" y="15467"/>
                    <a:pt x="11613" y="15784"/>
                    <a:pt x="12409" y="15784"/>
                  </a:cubicBezTo>
                  <a:cubicBezTo>
                    <a:pt x="13138" y="15784"/>
                    <a:pt x="13868" y="15518"/>
                    <a:pt x="14442" y="14982"/>
                  </a:cubicBezTo>
                  <a:lnTo>
                    <a:pt x="14528" y="14901"/>
                  </a:lnTo>
                  <a:cubicBezTo>
                    <a:pt x="15729" y="13778"/>
                    <a:pt x="15793" y="11892"/>
                    <a:pt x="14670" y="10692"/>
                  </a:cubicBezTo>
                  <a:lnTo>
                    <a:pt x="5561" y="946"/>
                  </a:lnTo>
                  <a:cubicBezTo>
                    <a:pt x="4974" y="318"/>
                    <a:pt x="4180" y="1"/>
                    <a:pt x="3383" y="1"/>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7"/>
            <p:cNvSpPr/>
            <p:nvPr/>
          </p:nvSpPr>
          <p:spPr>
            <a:xfrm>
              <a:off x="10905975" y="2855550"/>
              <a:ext cx="376600" cy="375025"/>
            </a:xfrm>
            <a:custGeom>
              <a:rect b="b" l="l" r="r" t="t"/>
              <a:pathLst>
                <a:path extrusionOk="0" h="15001" w="15064">
                  <a:moveTo>
                    <a:pt x="3387" y="0"/>
                  </a:moveTo>
                  <a:cubicBezTo>
                    <a:pt x="2658" y="0"/>
                    <a:pt x="1927" y="266"/>
                    <a:pt x="1353" y="803"/>
                  </a:cubicBezTo>
                  <a:lnTo>
                    <a:pt x="1267" y="884"/>
                  </a:lnTo>
                  <a:cubicBezTo>
                    <a:pt x="65" y="2007"/>
                    <a:pt x="1" y="3893"/>
                    <a:pt x="1125" y="5093"/>
                  </a:cubicBezTo>
                  <a:lnTo>
                    <a:pt x="9503" y="14057"/>
                  </a:lnTo>
                  <a:cubicBezTo>
                    <a:pt x="10090" y="14684"/>
                    <a:pt x="10883" y="15001"/>
                    <a:pt x="11679" y="15001"/>
                  </a:cubicBezTo>
                  <a:cubicBezTo>
                    <a:pt x="12408" y="15001"/>
                    <a:pt x="13138" y="14735"/>
                    <a:pt x="13713" y="14198"/>
                  </a:cubicBezTo>
                  <a:lnTo>
                    <a:pt x="13799" y="14116"/>
                  </a:lnTo>
                  <a:cubicBezTo>
                    <a:pt x="15001" y="12993"/>
                    <a:pt x="15064" y="11109"/>
                    <a:pt x="13940" y="9908"/>
                  </a:cubicBezTo>
                  <a:lnTo>
                    <a:pt x="5563" y="945"/>
                  </a:lnTo>
                  <a:cubicBezTo>
                    <a:pt x="4976" y="317"/>
                    <a:pt x="4183" y="0"/>
                    <a:pt x="3387" y="0"/>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p:nvPr/>
          </p:nvSpPr>
          <p:spPr>
            <a:xfrm>
              <a:off x="11072575" y="2602025"/>
              <a:ext cx="425400" cy="427225"/>
            </a:xfrm>
            <a:custGeom>
              <a:rect b="b" l="l" r="r" t="t"/>
              <a:pathLst>
                <a:path extrusionOk="0" h="17089" w="17016">
                  <a:moveTo>
                    <a:pt x="3385" y="0"/>
                  </a:moveTo>
                  <a:cubicBezTo>
                    <a:pt x="2656" y="0"/>
                    <a:pt x="1926" y="266"/>
                    <a:pt x="1351" y="803"/>
                  </a:cubicBezTo>
                  <a:lnTo>
                    <a:pt x="1265" y="885"/>
                  </a:lnTo>
                  <a:cubicBezTo>
                    <a:pt x="64" y="2008"/>
                    <a:pt x="0" y="3892"/>
                    <a:pt x="1124" y="5093"/>
                  </a:cubicBezTo>
                  <a:lnTo>
                    <a:pt x="11453" y="16144"/>
                  </a:lnTo>
                  <a:cubicBezTo>
                    <a:pt x="12040" y="16771"/>
                    <a:pt x="12833" y="17088"/>
                    <a:pt x="13628" y="17088"/>
                  </a:cubicBezTo>
                  <a:cubicBezTo>
                    <a:pt x="14357" y="17088"/>
                    <a:pt x="15088" y="16822"/>
                    <a:pt x="15663" y="16285"/>
                  </a:cubicBezTo>
                  <a:lnTo>
                    <a:pt x="15751" y="16205"/>
                  </a:lnTo>
                  <a:cubicBezTo>
                    <a:pt x="16951" y="15080"/>
                    <a:pt x="17015" y="13196"/>
                    <a:pt x="15892" y="11995"/>
                  </a:cubicBezTo>
                  <a:lnTo>
                    <a:pt x="5561" y="944"/>
                  </a:lnTo>
                  <a:cubicBezTo>
                    <a:pt x="4974" y="317"/>
                    <a:pt x="4181" y="0"/>
                    <a:pt x="3385" y="0"/>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7"/>
            <p:cNvSpPr/>
            <p:nvPr/>
          </p:nvSpPr>
          <p:spPr>
            <a:xfrm>
              <a:off x="11189200" y="2517475"/>
              <a:ext cx="413150" cy="414175"/>
            </a:xfrm>
            <a:custGeom>
              <a:rect b="b" l="l" r="r" t="t"/>
              <a:pathLst>
                <a:path extrusionOk="0" h="16567" w="16526">
                  <a:moveTo>
                    <a:pt x="3384" y="0"/>
                  </a:moveTo>
                  <a:cubicBezTo>
                    <a:pt x="2656" y="0"/>
                    <a:pt x="1926" y="266"/>
                    <a:pt x="1351" y="803"/>
                  </a:cubicBezTo>
                  <a:lnTo>
                    <a:pt x="1265" y="883"/>
                  </a:lnTo>
                  <a:cubicBezTo>
                    <a:pt x="64" y="2008"/>
                    <a:pt x="0" y="3892"/>
                    <a:pt x="1123" y="5093"/>
                  </a:cubicBezTo>
                  <a:lnTo>
                    <a:pt x="10965" y="15622"/>
                  </a:lnTo>
                  <a:cubicBezTo>
                    <a:pt x="11552" y="16249"/>
                    <a:pt x="12346" y="16566"/>
                    <a:pt x="13142" y="16566"/>
                  </a:cubicBezTo>
                  <a:cubicBezTo>
                    <a:pt x="13870" y="16566"/>
                    <a:pt x="14600" y="16301"/>
                    <a:pt x="15175" y="15765"/>
                  </a:cubicBezTo>
                  <a:lnTo>
                    <a:pt x="15261" y="15683"/>
                  </a:lnTo>
                  <a:cubicBezTo>
                    <a:pt x="16463" y="14560"/>
                    <a:pt x="16526" y="12676"/>
                    <a:pt x="15402" y="11473"/>
                  </a:cubicBezTo>
                  <a:lnTo>
                    <a:pt x="5561" y="946"/>
                  </a:lnTo>
                  <a:cubicBezTo>
                    <a:pt x="4974" y="318"/>
                    <a:pt x="4180" y="0"/>
                    <a:pt x="3384" y="0"/>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37"/>
          <p:cNvGrpSpPr/>
          <p:nvPr/>
        </p:nvGrpSpPr>
        <p:grpSpPr>
          <a:xfrm>
            <a:off x="431200" y="3827975"/>
            <a:ext cx="2064575" cy="2856350"/>
            <a:chOff x="9251500" y="1205025"/>
            <a:chExt cx="2064575" cy="2856350"/>
          </a:xfrm>
        </p:grpSpPr>
        <p:sp>
          <p:nvSpPr>
            <p:cNvPr id="256" name="Google Shape;256;p37"/>
            <p:cNvSpPr/>
            <p:nvPr/>
          </p:nvSpPr>
          <p:spPr>
            <a:xfrm>
              <a:off x="10237300" y="1784700"/>
              <a:ext cx="886550" cy="812575"/>
            </a:xfrm>
            <a:custGeom>
              <a:rect b="b" l="l" r="r" t="t"/>
              <a:pathLst>
                <a:path extrusionOk="0" h="32503" w="35462">
                  <a:moveTo>
                    <a:pt x="17695" y="0"/>
                  </a:moveTo>
                  <a:cubicBezTo>
                    <a:pt x="16230" y="0"/>
                    <a:pt x="14820" y="457"/>
                    <a:pt x="13606" y="1622"/>
                  </a:cubicBezTo>
                  <a:cubicBezTo>
                    <a:pt x="4663" y="10208"/>
                    <a:pt x="6953" y="15726"/>
                    <a:pt x="6953" y="15726"/>
                  </a:cubicBezTo>
                  <a:lnTo>
                    <a:pt x="0" y="22592"/>
                  </a:lnTo>
                  <a:lnTo>
                    <a:pt x="10963" y="32503"/>
                  </a:lnTo>
                  <a:cubicBezTo>
                    <a:pt x="10963" y="32503"/>
                    <a:pt x="16922" y="26667"/>
                    <a:pt x="18919" y="25283"/>
                  </a:cubicBezTo>
                  <a:cubicBezTo>
                    <a:pt x="20915" y="23899"/>
                    <a:pt x="26792" y="20464"/>
                    <a:pt x="32250" y="14309"/>
                  </a:cubicBezTo>
                  <a:cubicBezTo>
                    <a:pt x="33380" y="13034"/>
                    <a:pt x="34454" y="11835"/>
                    <a:pt x="35461" y="10703"/>
                  </a:cubicBezTo>
                  <a:lnTo>
                    <a:pt x="29830" y="5272"/>
                  </a:lnTo>
                  <a:cubicBezTo>
                    <a:pt x="29352" y="5740"/>
                    <a:pt x="29059" y="6018"/>
                    <a:pt x="29059" y="6018"/>
                  </a:cubicBezTo>
                  <a:cubicBezTo>
                    <a:pt x="29059" y="6018"/>
                    <a:pt x="23014" y="0"/>
                    <a:pt x="17695" y="0"/>
                  </a:cubicBezTo>
                  <a:close/>
                </a:path>
              </a:pathLst>
            </a:custGeom>
            <a:solidFill>
              <a:srgbClr val="FFC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7"/>
            <p:cNvSpPr/>
            <p:nvPr/>
          </p:nvSpPr>
          <p:spPr>
            <a:xfrm>
              <a:off x="10158875" y="2329075"/>
              <a:ext cx="358150" cy="352225"/>
            </a:xfrm>
            <a:custGeom>
              <a:rect b="b" l="l" r="r" t="t"/>
              <a:pathLst>
                <a:path extrusionOk="0" h="14089" w="14326">
                  <a:moveTo>
                    <a:pt x="2979" y="0"/>
                  </a:moveTo>
                  <a:cubicBezTo>
                    <a:pt x="2979" y="0"/>
                    <a:pt x="1883" y="1139"/>
                    <a:pt x="0" y="3087"/>
                  </a:cubicBezTo>
                  <a:lnTo>
                    <a:pt x="11408" y="14088"/>
                  </a:lnTo>
                  <a:lnTo>
                    <a:pt x="14326" y="10947"/>
                  </a:lnTo>
                  <a:lnTo>
                    <a:pt x="297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7"/>
            <p:cNvSpPr/>
            <p:nvPr/>
          </p:nvSpPr>
          <p:spPr>
            <a:xfrm>
              <a:off x="9251500" y="2395300"/>
              <a:ext cx="1217575" cy="1666075"/>
            </a:xfrm>
            <a:custGeom>
              <a:rect b="b" l="l" r="r" t="t"/>
              <a:pathLst>
                <a:path extrusionOk="0" h="66643" w="48703">
                  <a:moveTo>
                    <a:pt x="35843" y="1"/>
                  </a:moveTo>
                  <a:cubicBezTo>
                    <a:pt x="35843" y="1"/>
                    <a:pt x="18439" y="17537"/>
                    <a:pt x="0" y="35976"/>
                  </a:cubicBezTo>
                  <a:lnTo>
                    <a:pt x="0" y="66643"/>
                  </a:lnTo>
                  <a:lnTo>
                    <a:pt x="48703" y="12406"/>
                  </a:lnTo>
                  <a:lnTo>
                    <a:pt x="47703" y="11439"/>
                  </a:lnTo>
                  <a:lnTo>
                    <a:pt x="36295" y="436"/>
                  </a:lnTo>
                  <a:lnTo>
                    <a:pt x="358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7"/>
            <p:cNvSpPr/>
            <p:nvPr/>
          </p:nvSpPr>
          <p:spPr>
            <a:xfrm>
              <a:off x="10748050" y="1685625"/>
              <a:ext cx="541625" cy="607825"/>
            </a:xfrm>
            <a:custGeom>
              <a:rect b="b" l="l" r="r" t="t"/>
              <a:pathLst>
                <a:path extrusionOk="0" h="24313" w="21665">
                  <a:moveTo>
                    <a:pt x="17883" y="0"/>
                  </a:moveTo>
                  <a:cubicBezTo>
                    <a:pt x="16417" y="0"/>
                    <a:pt x="15040" y="1001"/>
                    <a:pt x="14457" y="2466"/>
                  </a:cubicBezTo>
                  <a:cubicBezTo>
                    <a:pt x="11399" y="8915"/>
                    <a:pt x="7807" y="13452"/>
                    <a:pt x="2196" y="17917"/>
                  </a:cubicBezTo>
                  <a:cubicBezTo>
                    <a:pt x="643" y="18997"/>
                    <a:pt x="1" y="21038"/>
                    <a:pt x="893" y="22644"/>
                  </a:cubicBezTo>
                  <a:lnTo>
                    <a:pt x="991" y="22820"/>
                  </a:lnTo>
                  <a:cubicBezTo>
                    <a:pt x="1523" y="23778"/>
                    <a:pt x="2578" y="24313"/>
                    <a:pt x="3738" y="24313"/>
                  </a:cubicBezTo>
                  <a:cubicBezTo>
                    <a:pt x="4523" y="24313"/>
                    <a:pt x="5357" y="24068"/>
                    <a:pt x="6110" y="23543"/>
                  </a:cubicBezTo>
                  <a:cubicBezTo>
                    <a:pt x="12809" y="18322"/>
                    <a:pt x="17250" y="12738"/>
                    <a:pt x="20826" y="5001"/>
                  </a:cubicBezTo>
                  <a:cubicBezTo>
                    <a:pt x="21665" y="2889"/>
                    <a:pt x="20726" y="684"/>
                    <a:pt x="18959" y="179"/>
                  </a:cubicBezTo>
                  <a:lnTo>
                    <a:pt x="18765" y="124"/>
                  </a:lnTo>
                  <a:cubicBezTo>
                    <a:pt x="18471" y="40"/>
                    <a:pt x="18175" y="0"/>
                    <a:pt x="17883" y="0"/>
                  </a:cubicBezTo>
                  <a:close/>
                </a:path>
              </a:pathLst>
            </a:custGeom>
            <a:solidFill>
              <a:srgbClr val="FFC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7"/>
            <p:cNvSpPr/>
            <p:nvPr/>
          </p:nvSpPr>
          <p:spPr>
            <a:xfrm>
              <a:off x="10436750" y="1205025"/>
              <a:ext cx="879325" cy="997700"/>
            </a:xfrm>
            <a:custGeom>
              <a:rect b="b" l="l" r="r" t="t"/>
              <a:pathLst>
                <a:path extrusionOk="0" h="39908" w="35173">
                  <a:moveTo>
                    <a:pt x="21068" y="0"/>
                  </a:moveTo>
                  <a:cubicBezTo>
                    <a:pt x="19773" y="0"/>
                    <a:pt x="18505" y="640"/>
                    <a:pt x="17754" y="1812"/>
                  </a:cubicBezTo>
                  <a:lnTo>
                    <a:pt x="1171" y="27683"/>
                  </a:lnTo>
                  <a:cubicBezTo>
                    <a:pt x="0" y="29512"/>
                    <a:pt x="532" y="31944"/>
                    <a:pt x="2359" y="33115"/>
                  </a:cubicBezTo>
                  <a:lnTo>
                    <a:pt x="11986" y="39285"/>
                  </a:lnTo>
                  <a:cubicBezTo>
                    <a:pt x="12643" y="39706"/>
                    <a:pt x="13378" y="39907"/>
                    <a:pt x="14104" y="39907"/>
                  </a:cubicBezTo>
                  <a:cubicBezTo>
                    <a:pt x="15400" y="39907"/>
                    <a:pt x="16667" y="39268"/>
                    <a:pt x="17418" y="38097"/>
                  </a:cubicBezTo>
                  <a:lnTo>
                    <a:pt x="34001" y="12223"/>
                  </a:lnTo>
                  <a:cubicBezTo>
                    <a:pt x="35172" y="10396"/>
                    <a:pt x="34640" y="7964"/>
                    <a:pt x="32813" y="6793"/>
                  </a:cubicBezTo>
                  <a:lnTo>
                    <a:pt x="23184" y="622"/>
                  </a:lnTo>
                  <a:cubicBezTo>
                    <a:pt x="22528" y="201"/>
                    <a:pt x="21794" y="0"/>
                    <a:pt x="210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7"/>
            <p:cNvSpPr/>
            <p:nvPr/>
          </p:nvSpPr>
          <p:spPr>
            <a:xfrm>
              <a:off x="10781650" y="1307125"/>
              <a:ext cx="454225" cy="397500"/>
            </a:xfrm>
            <a:custGeom>
              <a:rect b="b" l="l" r="r" t="t"/>
              <a:pathLst>
                <a:path extrusionOk="0" h="15900" w="18169">
                  <a:moveTo>
                    <a:pt x="4630" y="1"/>
                  </a:moveTo>
                  <a:lnTo>
                    <a:pt x="1" y="7221"/>
                  </a:lnTo>
                  <a:lnTo>
                    <a:pt x="13540" y="15899"/>
                  </a:lnTo>
                  <a:lnTo>
                    <a:pt x="18168" y="8678"/>
                  </a:lnTo>
                  <a:lnTo>
                    <a:pt x="46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p:nvPr/>
          </p:nvSpPr>
          <p:spPr>
            <a:xfrm>
              <a:off x="10719500" y="1534500"/>
              <a:ext cx="121400" cy="110200"/>
            </a:xfrm>
            <a:custGeom>
              <a:rect b="b" l="l" r="r" t="t"/>
              <a:pathLst>
                <a:path extrusionOk="0" h="4408" w="4856">
                  <a:moveTo>
                    <a:pt x="2344" y="0"/>
                  </a:moveTo>
                  <a:cubicBezTo>
                    <a:pt x="1903" y="0"/>
                    <a:pt x="1463" y="132"/>
                    <a:pt x="1085" y="395"/>
                  </a:cubicBezTo>
                  <a:cubicBezTo>
                    <a:pt x="354" y="904"/>
                    <a:pt x="0" y="1804"/>
                    <a:pt x="191" y="2674"/>
                  </a:cubicBezTo>
                  <a:cubicBezTo>
                    <a:pt x="382" y="3545"/>
                    <a:pt x="1078" y="4216"/>
                    <a:pt x="1955" y="4373"/>
                  </a:cubicBezTo>
                  <a:cubicBezTo>
                    <a:pt x="2084" y="4396"/>
                    <a:pt x="2214" y="4407"/>
                    <a:pt x="2343" y="4407"/>
                  </a:cubicBezTo>
                  <a:cubicBezTo>
                    <a:pt x="3085" y="4407"/>
                    <a:pt x="3790" y="4031"/>
                    <a:pt x="4200" y="3392"/>
                  </a:cubicBezTo>
                  <a:cubicBezTo>
                    <a:pt x="4856" y="2367"/>
                    <a:pt x="4557" y="1005"/>
                    <a:pt x="3533" y="349"/>
                  </a:cubicBezTo>
                  <a:cubicBezTo>
                    <a:pt x="3170" y="116"/>
                    <a:pt x="2757" y="0"/>
                    <a:pt x="2344" y="0"/>
                  </a:cubicBezTo>
                  <a:close/>
                </a:path>
              </a:pathLst>
            </a:custGeom>
            <a:solidFill>
              <a:srgbClr val="424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7"/>
            <p:cNvSpPr/>
            <p:nvPr/>
          </p:nvSpPr>
          <p:spPr>
            <a:xfrm>
              <a:off x="10719500" y="1534500"/>
              <a:ext cx="121400" cy="110200"/>
            </a:xfrm>
            <a:custGeom>
              <a:rect b="b" l="l" r="r" t="t"/>
              <a:pathLst>
                <a:path extrusionOk="0" h="4408" w="4856">
                  <a:moveTo>
                    <a:pt x="2344" y="0"/>
                  </a:moveTo>
                  <a:cubicBezTo>
                    <a:pt x="1903" y="0"/>
                    <a:pt x="1463" y="132"/>
                    <a:pt x="1085" y="395"/>
                  </a:cubicBezTo>
                  <a:cubicBezTo>
                    <a:pt x="354" y="904"/>
                    <a:pt x="0" y="1804"/>
                    <a:pt x="191" y="2674"/>
                  </a:cubicBezTo>
                  <a:cubicBezTo>
                    <a:pt x="382" y="3545"/>
                    <a:pt x="1078" y="4216"/>
                    <a:pt x="1955" y="4373"/>
                  </a:cubicBezTo>
                  <a:cubicBezTo>
                    <a:pt x="2084" y="4396"/>
                    <a:pt x="2214" y="4407"/>
                    <a:pt x="2343" y="4407"/>
                  </a:cubicBezTo>
                  <a:cubicBezTo>
                    <a:pt x="3085" y="4407"/>
                    <a:pt x="3790" y="4031"/>
                    <a:pt x="4200" y="3392"/>
                  </a:cubicBezTo>
                  <a:cubicBezTo>
                    <a:pt x="4856" y="2367"/>
                    <a:pt x="4557" y="1005"/>
                    <a:pt x="3533" y="349"/>
                  </a:cubicBezTo>
                  <a:cubicBezTo>
                    <a:pt x="3170" y="116"/>
                    <a:pt x="2757" y="0"/>
                    <a:pt x="23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7"/>
            <p:cNvSpPr/>
            <p:nvPr/>
          </p:nvSpPr>
          <p:spPr>
            <a:xfrm>
              <a:off x="10754325" y="1567250"/>
              <a:ext cx="49250" cy="44675"/>
            </a:xfrm>
            <a:custGeom>
              <a:rect b="b" l="l" r="r" t="t"/>
              <a:pathLst>
                <a:path extrusionOk="0" h="1787" w="1970">
                  <a:moveTo>
                    <a:pt x="950" y="0"/>
                  </a:moveTo>
                  <a:cubicBezTo>
                    <a:pt x="772" y="0"/>
                    <a:pt x="593" y="54"/>
                    <a:pt x="440" y="160"/>
                  </a:cubicBezTo>
                  <a:cubicBezTo>
                    <a:pt x="143" y="367"/>
                    <a:pt x="0" y="732"/>
                    <a:pt x="78" y="1084"/>
                  </a:cubicBezTo>
                  <a:cubicBezTo>
                    <a:pt x="154" y="1437"/>
                    <a:pt x="437" y="1709"/>
                    <a:pt x="792" y="1773"/>
                  </a:cubicBezTo>
                  <a:cubicBezTo>
                    <a:pt x="845" y="1782"/>
                    <a:pt x="898" y="1787"/>
                    <a:pt x="950" y="1787"/>
                  </a:cubicBezTo>
                  <a:cubicBezTo>
                    <a:pt x="1252" y="1787"/>
                    <a:pt x="1537" y="1634"/>
                    <a:pt x="1703" y="1375"/>
                  </a:cubicBezTo>
                  <a:cubicBezTo>
                    <a:pt x="1969" y="961"/>
                    <a:pt x="1848" y="408"/>
                    <a:pt x="1433" y="142"/>
                  </a:cubicBezTo>
                  <a:cubicBezTo>
                    <a:pt x="1286" y="47"/>
                    <a:pt x="1118" y="0"/>
                    <a:pt x="9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7"/>
            <p:cNvSpPr/>
            <p:nvPr/>
          </p:nvSpPr>
          <p:spPr>
            <a:xfrm>
              <a:off x="10960200" y="1688750"/>
              <a:ext cx="121425" cy="110200"/>
            </a:xfrm>
            <a:custGeom>
              <a:rect b="b" l="l" r="r" t="t"/>
              <a:pathLst>
                <a:path extrusionOk="0" h="4408" w="4857">
                  <a:moveTo>
                    <a:pt x="2344" y="0"/>
                  </a:moveTo>
                  <a:cubicBezTo>
                    <a:pt x="1903" y="0"/>
                    <a:pt x="1463" y="132"/>
                    <a:pt x="1085" y="395"/>
                  </a:cubicBezTo>
                  <a:cubicBezTo>
                    <a:pt x="353" y="904"/>
                    <a:pt x="0" y="1804"/>
                    <a:pt x="191" y="2674"/>
                  </a:cubicBezTo>
                  <a:cubicBezTo>
                    <a:pt x="381" y="3545"/>
                    <a:pt x="1077" y="4216"/>
                    <a:pt x="1954" y="4373"/>
                  </a:cubicBezTo>
                  <a:cubicBezTo>
                    <a:pt x="2084" y="4396"/>
                    <a:pt x="2214" y="4407"/>
                    <a:pt x="2343" y="4407"/>
                  </a:cubicBezTo>
                  <a:cubicBezTo>
                    <a:pt x="3086" y="4407"/>
                    <a:pt x="3789" y="4032"/>
                    <a:pt x="4198" y="3394"/>
                  </a:cubicBezTo>
                  <a:cubicBezTo>
                    <a:pt x="4856" y="2368"/>
                    <a:pt x="4558" y="1005"/>
                    <a:pt x="3532" y="348"/>
                  </a:cubicBezTo>
                  <a:cubicBezTo>
                    <a:pt x="3170" y="116"/>
                    <a:pt x="2757" y="0"/>
                    <a:pt x="2344" y="0"/>
                  </a:cubicBezTo>
                  <a:close/>
                </a:path>
              </a:pathLst>
            </a:custGeom>
            <a:solidFill>
              <a:srgbClr val="424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7"/>
            <p:cNvSpPr/>
            <p:nvPr/>
          </p:nvSpPr>
          <p:spPr>
            <a:xfrm>
              <a:off x="10960200" y="1688750"/>
              <a:ext cx="121425" cy="110200"/>
            </a:xfrm>
            <a:custGeom>
              <a:rect b="b" l="l" r="r" t="t"/>
              <a:pathLst>
                <a:path extrusionOk="0" h="4408" w="4857">
                  <a:moveTo>
                    <a:pt x="2344" y="0"/>
                  </a:moveTo>
                  <a:cubicBezTo>
                    <a:pt x="1903" y="0"/>
                    <a:pt x="1463" y="132"/>
                    <a:pt x="1085" y="395"/>
                  </a:cubicBezTo>
                  <a:cubicBezTo>
                    <a:pt x="353" y="904"/>
                    <a:pt x="0" y="1804"/>
                    <a:pt x="191" y="2674"/>
                  </a:cubicBezTo>
                  <a:cubicBezTo>
                    <a:pt x="381" y="3545"/>
                    <a:pt x="1077" y="4216"/>
                    <a:pt x="1954" y="4373"/>
                  </a:cubicBezTo>
                  <a:cubicBezTo>
                    <a:pt x="2084" y="4396"/>
                    <a:pt x="2214" y="4407"/>
                    <a:pt x="2343" y="4407"/>
                  </a:cubicBezTo>
                  <a:cubicBezTo>
                    <a:pt x="3086" y="4407"/>
                    <a:pt x="3789" y="4032"/>
                    <a:pt x="4198" y="3394"/>
                  </a:cubicBezTo>
                  <a:cubicBezTo>
                    <a:pt x="4856" y="2368"/>
                    <a:pt x="4558" y="1005"/>
                    <a:pt x="3532" y="348"/>
                  </a:cubicBezTo>
                  <a:cubicBezTo>
                    <a:pt x="3170" y="116"/>
                    <a:pt x="2757" y="0"/>
                    <a:pt x="23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7"/>
            <p:cNvSpPr/>
            <p:nvPr/>
          </p:nvSpPr>
          <p:spPr>
            <a:xfrm>
              <a:off x="10995025" y="1721500"/>
              <a:ext cx="49250" cy="44675"/>
            </a:xfrm>
            <a:custGeom>
              <a:rect b="b" l="l" r="r" t="t"/>
              <a:pathLst>
                <a:path extrusionOk="0" h="1787" w="1970">
                  <a:moveTo>
                    <a:pt x="950" y="0"/>
                  </a:moveTo>
                  <a:cubicBezTo>
                    <a:pt x="772" y="0"/>
                    <a:pt x="594" y="54"/>
                    <a:pt x="440" y="160"/>
                  </a:cubicBezTo>
                  <a:cubicBezTo>
                    <a:pt x="143" y="367"/>
                    <a:pt x="1" y="732"/>
                    <a:pt x="78" y="1084"/>
                  </a:cubicBezTo>
                  <a:cubicBezTo>
                    <a:pt x="155" y="1437"/>
                    <a:pt x="438" y="1709"/>
                    <a:pt x="793" y="1773"/>
                  </a:cubicBezTo>
                  <a:cubicBezTo>
                    <a:pt x="845" y="1782"/>
                    <a:pt x="898" y="1787"/>
                    <a:pt x="951" y="1787"/>
                  </a:cubicBezTo>
                  <a:cubicBezTo>
                    <a:pt x="1251" y="1787"/>
                    <a:pt x="1536" y="1635"/>
                    <a:pt x="1702" y="1376"/>
                  </a:cubicBezTo>
                  <a:cubicBezTo>
                    <a:pt x="1969" y="961"/>
                    <a:pt x="1848" y="408"/>
                    <a:pt x="1432" y="142"/>
                  </a:cubicBezTo>
                  <a:cubicBezTo>
                    <a:pt x="1285" y="47"/>
                    <a:pt x="1117" y="0"/>
                    <a:pt x="9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7"/>
            <p:cNvSpPr/>
            <p:nvPr/>
          </p:nvSpPr>
          <p:spPr>
            <a:xfrm>
              <a:off x="10878225" y="1619300"/>
              <a:ext cx="63825" cy="52400"/>
            </a:xfrm>
            <a:custGeom>
              <a:rect b="b" l="l" r="r" t="t"/>
              <a:pathLst>
                <a:path extrusionOk="0" h="2096" w="2553">
                  <a:moveTo>
                    <a:pt x="2094" y="0"/>
                  </a:moveTo>
                  <a:lnTo>
                    <a:pt x="1" y="459"/>
                  </a:lnTo>
                  <a:lnTo>
                    <a:pt x="2552" y="2095"/>
                  </a:lnTo>
                  <a:lnTo>
                    <a:pt x="20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7"/>
            <p:cNvSpPr/>
            <p:nvPr/>
          </p:nvSpPr>
          <p:spPr>
            <a:xfrm>
              <a:off x="10854100" y="1668350"/>
              <a:ext cx="63875" cy="52400"/>
            </a:xfrm>
            <a:custGeom>
              <a:rect b="b" l="l" r="r" t="t"/>
              <a:pathLst>
                <a:path extrusionOk="0" h="2096" w="2555">
                  <a:moveTo>
                    <a:pt x="1" y="0"/>
                  </a:moveTo>
                  <a:lnTo>
                    <a:pt x="459" y="2095"/>
                  </a:lnTo>
                  <a:lnTo>
                    <a:pt x="2554" y="1637"/>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7"/>
            <p:cNvSpPr/>
            <p:nvPr/>
          </p:nvSpPr>
          <p:spPr>
            <a:xfrm>
              <a:off x="10372125" y="1765750"/>
              <a:ext cx="428400" cy="361300"/>
            </a:xfrm>
            <a:custGeom>
              <a:rect b="b" l="l" r="r" t="t"/>
              <a:pathLst>
                <a:path extrusionOk="0" h="14452" w="17136">
                  <a:moveTo>
                    <a:pt x="3426" y="0"/>
                  </a:moveTo>
                  <a:cubicBezTo>
                    <a:pt x="2559" y="0"/>
                    <a:pt x="1699" y="377"/>
                    <a:pt x="1111" y="1103"/>
                  </a:cubicBezTo>
                  <a:lnTo>
                    <a:pt x="1036" y="1195"/>
                  </a:lnTo>
                  <a:cubicBezTo>
                    <a:pt x="1" y="2472"/>
                    <a:pt x="196" y="4348"/>
                    <a:pt x="1475" y="5385"/>
                  </a:cubicBezTo>
                  <a:lnTo>
                    <a:pt x="11836" y="13786"/>
                  </a:lnTo>
                  <a:cubicBezTo>
                    <a:pt x="12387" y="14234"/>
                    <a:pt x="13051" y="14451"/>
                    <a:pt x="13710" y="14451"/>
                  </a:cubicBezTo>
                  <a:cubicBezTo>
                    <a:pt x="14576" y="14451"/>
                    <a:pt x="15436" y="14075"/>
                    <a:pt x="16024" y="13349"/>
                  </a:cubicBezTo>
                  <a:lnTo>
                    <a:pt x="16099" y="13257"/>
                  </a:lnTo>
                  <a:cubicBezTo>
                    <a:pt x="17136" y="11979"/>
                    <a:pt x="16939" y="10103"/>
                    <a:pt x="15662" y="9068"/>
                  </a:cubicBezTo>
                  <a:lnTo>
                    <a:pt x="5301" y="666"/>
                  </a:lnTo>
                  <a:cubicBezTo>
                    <a:pt x="4749" y="218"/>
                    <a:pt x="4085" y="0"/>
                    <a:pt x="3426" y="0"/>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7"/>
            <p:cNvSpPr/>
            <p:nvPr/>
          </p:nvSpPr>
          <p:spPr>
            <a:xfrm>
              <a:off x="10276450" y="1883725"/>
              <a:ext cx="407600" cy="344425"/>
            </a:xfrm>
            <a:custGeom>
              <a:rect b="b" l="l" r="r" t="t"/>
              <a:pathLst>
                <a:path extrusionOk="0" h="13777" w="16304">
                  <a:moveTo>
                    <a:pt x="3425" y="1"/>
                  </a:moveTo>
                  <a:cubicBezTo>
                    <a:pt x="2558" y="1"/>
                    <a:pt x="1699" y="378"/>
                    <a:pt x="1111" y="1104"/>
                  </a:cubicBezTo>
                  <a:lnTo>
                    <a:pt x="1036" y="1196"/>
                  </a:lnTo>
                  <a:cubicBezTo>
                    <a:pt x="0" y="2473"/>
                    <a:pt x="195" y="4349"/>
                    <a:pt x="1474" y="5384"/>
                  </a:cubicBezTo>
                  <a:lnTo>
                    <a:pt x="11003" y="13111"/>
                  </a:lnTo>
                  <a:cubicBezTo>
                    <a:pt x="11555" y="13559"/>
                    <a:pt x="12218" y="13776"/>
                    <a:pt x="12878" y="13776"/>
                  </a:cubicBezTo>
                  <a:cubicBezTo>
                    <a:pt x="13744" y="13776"/>
                    <a:pt x="14604" y="13400"/>
                    <a:pt x="15193" y="12674"/>
                  </a:cubicBezTo>
                  <a:lnTo>
                    <a:pt x="15267" y="12581"/>
                  </a:lnTo>
                  <a:cubicBezTo>
                    <a:pt x="16303" y="11304"/>
                    <a:pt x="16107" y="9428"/>
                    <a:pt x="14829" y="8393"/>
                  </a:cubicBezTo>
                  <a:lnTo>
                    <a:pt x="5300" y="666"/>
                  </a:lnTo>
                  <a:cubicBezTo>
                    <a:pt x="4748" y="218"/>
                    <a:pt x="4085" y="1"/>
                    <a:pt x="3425" y="1"/>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7"/>
            <p:cNvSpPr/>
            <p:nvPr/>
          </p:nvSpPr>
          <p:spPr>
            <a:xfrm>
              <a:off x="10462125" y="1654725"/>
              <a:ext cx="463125" cy="389425"/>
            </a:xfrm>
            <a:custGeom>
              <a:rect b="b" l="l" r="r" t="t"/>
              <a:pathLst>
                <a:path extrusionOk="0" h="15577" w="18525">
                  <a:moveTo>
                    <a:pt x="3426" y="1"/>
                  </a:moveTo>
                  <a:cubicBezTo>
                    <a:pt x="2560" y="1"/>
                    <a:pt x="1701" y="377"/>
                    <a:pt x="1112" y="1103"/>
                  </a:cubicBezTo>
                  <a:lnTo>
                    <a:pt x="1037" y="1195"/>
                  </a:lnTo>
                  <a:cubicBezTo>
                    <a:pt x="1" y="2473"/>
                    <a:pt x="197" y="4349"/>
                    <a:pt x="1474" y="5384"/>
                  </a:cubicBezTo>
                  <a:lnTo>
                    <a:pt x="13224" y="14912"/>
                  </a:lnTo>
                  <a:cubicBezTo>
                    <a:pt x="13776" y="15359"/>
                    <a:pt x="14439" y="15577"/>
                    <a:pt x="15099" y="15577"/>
                  </a:cubicBezTo>
                  <a:cubicBezTo>
                    <a:pt x="15965" y="15577"/>
                    <a:pt x="16825" y="15200"/>
                    <a:pt x="17414" y="14475"/>
                  </a:cubicBezTo>
                  <a:lnTo>
                    <a:pt x="17488" y="14383"/>
                  </a:lnTo>
                  <a:cubicBezTo>
                    <a:pt x="18524" y="13106"/>
                    <a:pt x="18328" y="11230"/>
                    <a:pt x="17051" y="10193"/>
                  </a:cubicBezTo>
                  <a:lnTo>
                    <a:pt x="5301" y="666"/>
                  </a:lnTo>
                  <a:cubicBezTo>
                    <a:pt x="4749" y="218"/>
                    <a:pt x="4086" y="1"/>
                    <a:pt x="3426" y="1"/>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7"/>
            <p:cNvSpPr/>
            <p:nvPr/>
          </p:nvSpPr>
          <p:spPr>
            <a:xfrm>
              <a:off x="10552150" y="1543700"/>
              <a:ext cx="449225" cy="378175"/>
            </a:xfrm>
            <a:custGeom>
              <a:rect b="b" l="l" r="r" t="t"/>
              <a:pathLst>
                <a:path extrusionOk="0" h="15127" w="17969">
                  <a:moveTo>
                    <a:pt x="3427" y="0"/>
                  </a:moveTo>
                  <a:cubicBezTo>
                    <a:pt x="2560" y="0"/>
                    <a:pt x="1701" y="377"/>
                    <a:pt x="1113" y="1102"/>
                  </a:cubicBezTo>
                  <a:lnTo>
                    <a:pt x="1038" y="1196"/>
                  </a:lnTo>
                  <a:cubicBezTo>
                    <a:pt x="1" y="2473"/>
                    <a:pt x="197" y="4348"/>
                    <a:pt x="1475" y="5384"/>
                  </a:cubicBezTo>
                  <a:lnTo>
                    <a:pt x="12670" y="14462"/>
                  </a:lnTo>
                  <a:cubicBezTo>
                    <a:pt x="13222" y="14909"/>
                    <a:pt x="13885" y="15127"/>
                    <a:pt x="14544" y="15127"/>
                  </a:cubicBezTo>
                  <a:cubicBezTo>
                    <a:pt x="15410" y="15127"/>
                    <a:pt x="16269" y="14750"/>
                    <a:pt x="16858" y="14025"/>
                  </a:cubicBezTo>
                  <a:lnTo>
                    <a:pt x="16933" y="13933"/>
                  </a:lnTo>
                  <a:cubicBezTo>
                    <a:pt x="17969" y="12654"/>
                    <a:pt x="17774" y="10779"/>
                    <a:pt x="16496" y="9743"/>
                  </a:cubicBezTo>
                  <a:lnTo>
                    <a:pt x="5301" y="665"/>
                  </a:lnTo>
                  <a:cubicBezTo>
                    <a:pt x="4749" y="218"/>
                    <a:pt x="4086" y="0"/>
                    <a:pt x="3427" y="0"/>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37"/>
          <p:cNvGrpSpPr/>
          <p:nvPr/>
        </p:nvGrpSpPr>
        <p:grpSpPr>
          <a:xfrm>
            <a:off x="-124000" y="2875338"/>
            <a:ext cx="1902675" cy="2880100"/>
            <a:chOff x="9251500" y="124450"/>
            <a:chExt cx="1902675" cy="2880100"/>
          </a:xfrm>
        </p:grpSpPr>
        <p:sp>
          <p:nvSpPr>
            <p:cNvPr id="275" name="Google Shape;275;p37"/>
            <p:cNvSpPr/>
            <p:nvPr/>
          </p:nvSpPr>
          <p:spPr>
            <a:xfrm>
              <a:off x="9844725" y="839125"/>
              <a:ext cx="855875" cy="825275"/>
            </a:xfrm>
            <a:custGeom>
              <a:rect b="b" l="l" r="r" t="t"/>
              <a:pathLst>
                <a:path extrusionOk="0" h="33011" w="34235">
                  <a:moveTo>
                    <a:pt x="16251" y="0"/>
                  </a:moveTo>
                  <a:cubicBezTo>
                    <a:pt x="14536" y="0"/>
                    <a:pt x="12917" y="551"/>
                    <a:pt x="11644" y="2017"/>
                  </a:cubicBezTo>
                  <a:cubicBezTo>
                    <a:pt x="3518" y="11380"/>
                    <a:pt x="6300" y="16668"/>
                    <a:pt x="6300" y="16668"/>
                  </a:cubicBezTo>
                  <a:lnTo>
                    <a:pt x="0" y="24137"/>
                  </a:lnTo>
                  <a:lnTo>
                    <a:pt x="11816" y="33011"/>
                  </a:lnTo>
                  <a:cubicBezTo>
                    <a:pt x="11816" y="33011"/>
                    <a:pt x="17223" y="26656"/>
                    <a:pt x="19085" y="25097"/>
                  </a:cubicBezTo>
                  <a:cubicBezTo>
                    <a:pt x="20948" y="23538"/>
                    <a:pt x="26489" y="19585"/>
                    <a:pt x="31363" y="12958"/>
                  </a:cubicBezTo>
                  <a:cubicBezTo>
                    <a:pt x="32374" y="11586"/>
                    <a:pt x="33330" y="10292"/>
                    <a:pt x="34234" y="9075"/>
                  </a:cubicBezTo>
                  <a:lnTo>
                    <a:pt x="28132" y="4179"/>
                  </a:lnTo>
                  <a:cubicBezTo>
                    <a:pt x="27698" y="4688"/>
                    <a:pt x="27434" y="4992"/>
                    <a:pt x="27434" y="4992"/>
                  </a:cubicBezTo>
                  <a:cubicBezTo>
                    <a:pt x="27434" y="4992"/>
                    <a:pt x="21413" y="0"/>
                    <a:pt x="16251" y="0"/>
                  </a:cubicBezTo>
                  <a:close/>
                </a:path>
              </a:pathLst>
            </a:custGeom>
            <a:solidFill>
              <a:srgbClr val="FFC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7"/>
            <p:cNvSpPr/>
            <p:nvPr/>
          </p:nvSpPr>
          <p:spPr>
            <a:xfrm>
              <a:off x="9807300" y="1390500"/>
              <a:ext cx="379275" cy="324200"/>
            </a:xfrm>
            <a:custGeom>
              <a:rect b="b" l="l" r="r" t="t"/>
              <a:pathLst>
                <a:path extrusionOk="0" h="12968" w="15171">
                  <a:moveTo>
                    <a:pt x="2583" y="1"/>
                  </a:moveTo>
                  <a:cubicBezTo>
                    <a:pt x="2583" y="1"/>
                    <a:pt x="1631" y="1263"/>
                    <a:pt x="1" y="3425"/>
                  </a:cubicBezTo>
                  <a:lnTo>
                    <a:pt x="12653" y="12967"/>
                  </a:lnTo>
                  <a:lnTo>
                    <a:pt x="15171" y="9496"/>
                  </a:lnTo>
                  <a:lnTo>
                    <a:pt x="258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7"/>
            <p:cNvSpPr/>
            <p:nvPr/>
          </p:nvSpPr>
          <p:spPr>
            <a:xfrm>
              <a:off x="9251500" y="1466600"/>
              <a:ext cx="899850" cy="1537950"/>
            </a:xfrm>
            <a:custGeom>
              <a:rect b="b" l="l" r="r" t="t"/>
              <a:pathLst>
                <a:path extrusionOk="0" h="61518" w="35994">
                  <a:moveTo>
                    <a:pt x="21730" y="1"/>
                  </a:moveTo>
                  <a:cubicBezTo>
                    <a:pt x="21730" y="1"/>
                    <a:pt x="11674" y="12257"/>
                    <a:pt x="0" y="26407"/>
                  </a:cubicBezTo>
                  <a:lnTo>
                    <a:pt x="0" y="61517"/>
                  </a:lnTo>
                  <a:lnTo>
                    <a:pt x="35994" y="10761"/>
                  </a:lnTo>
                  <a:lnTo>
                    <a:pt x="34885" y="9923"/>
                  </a:lnTo>
                  <a:lnTo>
                    <a:pt x="22233" y="380"/>
                  </a:lnTo>
                  <a:lnTo>
                    <a:pt x="217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7"/>
            <p:cNvSpPr/>
            <p:nvPr/>
          </p:nvSpPr>
          <p:spPr>
            <a:xfrm>
              <a:off x="10309575" y="837825"/>
              <a:ext cx="627300" cy="520725"/>
            </a:xfrm>
            <a:custGeom>
              <a:rect b="b" l="l" r="r" t="t"/>
              <a:pathLst>
                <a:path extrusionOk="0" h="20829" w="25092">
                  <a:moveTo>
                    <a:pt x="21313" y="1"/>
                  </a:moveTo>
                  <a:cubicBezTo>
                    <a:pt x="20101" y="1"/>
                    <a:pt x="18890" y="653"/>
                    <a:pt x="18148" y="1743"/>
                  </a:cubicBezTo>
                  <a:cubicBezTo>
                    <a:pt x="13760" y="7372"/>
                    <a:pt x="9270" y="11020"/>
                    <a:pt x="2822" y="14157"/>
                  </a:cubicBezTo>
                  <a:cubicBezTo>
                    <a:pt x="1070" y="14876"/>
                    <a:pt x="1" y="16729"/>
                    <a:pt x="523" y="18490"/>
                  </a:cubicBezTo>
                  <a:lnTo>
                    <a:pt x="579" y="18682"/>
                  </a:lnTo>
                  <a:cubicBezTo>
                    <a:pt x="965" y="19987"/>
                    <a:pt x="2280" y="20829"/>
                    <a:pt x="3789" y="20829"/>
                  </a:cubicBezTo>
                  <a:cubicBezTo>
                    <a:pt x="4319" y="20829"/>
                    <a:pt x="4873" y="20725"/>
                    <a:pt x="5419" y="20501"/>
                  </a:cubicBezTo>
                  <a:cubicBezTo>
                    <a:pt x="13094" y="16860"/>
                    <a:pt x="18640" y="12376"/>
                    <a:pt x="23813" y="5600"/>
                  </a:cubicBezTo>
                  <a:cubicBezTo>
                    <a:pt x="25092" y="3721"/>
                    <a:pt x="24653" y="1363"/>
                    <a:pt x="23039" y="488"/>
                  </a:cubicBezTo>
                  <a:lnTo>
                    <a:pt x="22863" y="392"/>
                  </a:lnTo>
                  <a:cubicBezTo>
                    <a:pt x="22372" y="125"/>
                    <a:pt x="21842" y="1"/>
                    <a:pt x="21313" y="1"/>
                  </a:cubicBezTo>
                  <a:close/>
                </a:path>
              </a:pathLst>
            </a:custGeom>
            <a:solidFill>
              <a:srgbClr val="FFC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7"/>
            <p:cNvSpPr/>
            <p:nvPr/>
          </p:nvSpPr>
          <p:spPr>
            <a:xfrm>
              <a:off x="9972375" y="601300"/>
              <a:ext cx="752275" cy="904325"/>
            </a:xfrm>
            <a:custGeom>
              <a:rect b="b" l="l" r="r" t="t"/>
              <a:pathLst>
                <a:path extrusionOk="0" h="36173" w="30091">
                  <a:moveTo>
                    <a:pt x="22459" y="1"/>
                  </a:moveTo>
                  <a:lnTo>
                    <a:pt x="4951" y="25151"/>
                  </a:lnTo>
                  <a:cubicBezTo>
                    <a:pt x="4804" y="25086"/>
                    <a:pt x="4645" y="25055"/>
                    <a:pt x="4485" y="25055"/>
                  </a:cubicBezTo>
                  <a:cubicBezTo>
                    <a:pt x="4108" y="25055"/>
                    <a:pt x="3727" y="25231"/>
                    <a:pt x="3490" y="25550"/>
                  </a:cubicBezTo>
                  <a:lnTo>
                    <a:pt x="3429" y="25634"/>
                  </a:lnTo>
                  <a:cubicBezTo>
                    <a:pt x="3077" y="26108"/>
                    <a:pt x="3142" y="26763"/>
                    <a:pt x="3543" y="27171"/>
                  </a:cubicBezTo>
                  <a:lnTo>
                    <a:pt x="0" y="32282"/>
                  </a:lnTo>
                  <a:lnTo>
                    <a:pt x="5247" y="36173"/>
                  </a:lnTo>
                  <a:lnTo>
                    <a:pt x="9101" y="31304"/>
                  </a:lnTo>
                  <a:cubicBezTo>
                    <a:pt x="9280" y="31415"/>
                    <a:pt x="9470" y="31467"/>
                    <a:pt x="9659" y="31467"/>
                  </a:cubicBezTo>
                  <a:cubicBezTo>
                    <a:pt x="10015" y="31467"/>
                    <a:pt x="10363" y="31280"/>
                    <a:pt x="10606" y="30954"/>
                  </a:cubicBezTo>
                  <a:lnTo>
                    <a:pt x="10667" y="30872"/>
                  </a:lnTo>
                  <a:cubicBezTo>
                    <a:pt x="11015" y="30402"/>
                    <a:pt x="11053" y="29790"/>
                    <a:pt x="10667" y="29378"/>
                  </a:cubicBezTo>
                  <a:lnTo>
                    <a:pt x="30090" y="5659"/>
                  </a:lnTo>
                  <a:lnTo>
                    <a:pt x="22459"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7"/>
            <p:cNvSpPr/>
            <p:nvPr/>
          </p:nvSpPr>
          <p:spPr>
            <a:xfrm>
              <a:off x="10292700" y="769275"/>
              <a:ext cx="295225" cy="306150"/>
            </a:xfrm>
            <a:custGeom>
              <a:rect b="b" l="l" r="r" t="t"/>
              <a:pathLst>
                <a:path extrusionOk="0" h="12246" w="11809">
                  <a:moveTo>
                    <a:pt x="4970" y="1"/>
                  </a:moveTo>
                  <a:lnTo>
                    <a:pt x="1" y="7141"/>
                  </a:lnTo>
                  <a:cubicBezTo>
                    <a:pt x="775" y="8186"/>
                    <a:pt x="1407" y="8881"/>
                    <a:pt x="3131" y="10388"/>
                  </a:cubicBezTo>
                  <a:cubicBezTo>
                    <a:pt x="4855" y="11896"/>
                    <a:pt x="5626" y="12110"/>
                    <a:pt x="6447" y="12246"/>
                  </a:cubicBezTo>
                  <a:lnTo>
                    <a:pt x="11809" y="5661"/>
                  </a:lnTo>
                  <a:cubicBezTo>
                    <a:pt x="10376" y="4625"/>
                    <a:pt x="8942" y="3588"/>
                    <a:pt x="7509" y="2552"/>
                  </a:cubicBezTo>
                  <a:cubicBezTo>
                    <a:pt x="6564" y="1852"/>
                    <a:pt x="5718" y="984"/>
                    <a:pt x="4970" y="1"/>
                  </a:cubicBezTo>
                  <a:close/>
                </a:path>
              </a:pathLst>
            </a:custGeom>
            <a:solidFill>
              <a:srgbClr val="21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7"/>
            <p:cNvSpPr/>
            <p:nvPr/>
          </p:nvSpPr>
          <p:spPr>
            <a:xfrm>
              <a:off x="10451975" y="364950"/>
              <a:ext cx="558700" cy="373475"/>
            </a:xfrm>
            <a:custGeom>
              <a:rect b="b" l="l" r="r" t="t"/>
              <a:pathLst>
                <a:path extrusionOk="0" h="14939" w="22348">
                  <a:moveTo>
                    <a:pt x="1" y="1"/>
                  </a:moveTo>
                  <a:lnTo>
                    <a:pt x="10437" y="12278"/>
                  </a:lnTo>
                  <a:lnTo>
                    <a:pt x="22348" y="14939"/>
                  </a:lnTo>
                  <a:lnTo>
                    <a:pt x="12875" y="6564"/>
                  </a:lnTo>
                  <a:lnTo>
                    <a:pt x="1" y="1"/>
                  </a:lnTo>
                  <a:close/>
                </a:path>
              </a:pathLst>
            </a:custGeom>
            <a:solidFill>
              <a:srgbClr val="BF7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7"/>
            <p:cNvSpPr/>
            <p:nvPr/>
          </p:nvSpPr>
          <p:spPr>
            <a:xfrm>
              <a:off x="10411200" y="124450"/>
              <a:ext cx="742975" cy="693700"/>
            </a:xfrm>
            <a:custGeom>
              <a:rect b="b" l="l" r="r" t="t"/>
              <a:pathLst>
                <a:path extrusionOk="0" h="27748" w="29719">
                  <a:moveTo>
                    <a:pt x="15943" y="0"/>
                  </a:moveTo>
                  <a:cubicBezTo>
                    <a:pt x="12218" y="0"/>
                    <a:pt x="8542" y="1703"/>
                    <a:pt x="6154" y="4925"/>
                  </a:cubicBezTo>
                  <a:cubicBezTo>
                    <a:pt x="2148" y="10328"/>
                    <a:pt x="1" y="22376"/>
                    <a:pt x="5401" y="26382"/>
                  </a:cubicBezTo>
                  <a:cubicBezTo>
                    <a:pt x="6688" y="27336"/>
                    <a:pt x="8288" y="27748"/>
                    <a:pt x="10033" y="27748"/>
                  </a:cubicBezTo>
                  <a:cubicBezTo>
                    <a:pt x="15609" y="27748"/>
                    <a:pt x="22663" y="23545"/>
                    <a:pt x="25713" y="19430"/>
                  </a:cubicBezTo>
                  <a:cubicBezTo>
                    <a:pt x="29719" y="14028"/>
                    <a:pt x="28587" y="6401"/>
                    <a:pt x="23187" y="2397"/>
                  </a:cubicBezTo>
                  <a:cubicBezTo>
                    <a:pt x="21006" y="780"/>
                    <a:pt x="18464" y="0"/>
                    <a:pt x="1594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7"/>
            <p:cNvSpPr/>
            <p:nvPr/>
          </p:nvSpPr>
          <p:spPr>
            <a:xfrm>
              <a:off x="10430050" y="313050"/>
              <a:ext cx="562275" cy="505075"/>
            </a:xfrm>
            <a:custGeom>
              <a:rect b="b" l="l" r="r" t="t"/>
              <a:pathLst>
                <a:path extrusionOk="0" h="20203" w="22491">
                  <a:moveTo>
                    <a:pt x="3848" y="0"/>
                  </a:moveTo>
                  <a:cubicBezTo>
                    <a:pt x="943" y="5998"/>
                    <a:pt x="1" y="15392"/>
                    <a:pt x="4647" y="18837"/>
                  </a:cubicBezTo>
                  <a:cubicBezTo>
                    <a:pt x="5934" y="19791"/>
                    <a:pt x="7534" y="20202"/>
                    <a:pt x="9278" y="20202"/>
                  </a:cubicBezTo>
                  <a:cubicBezTo>
                    <a:pt x="13655" y="20202"/>
                    <a:pt x="18942" y="17611"/>
                    <a:pt x="22491" y="14506"/>
                  </a:cubicBezTo>
                  <a:cubicBezTo>
                    <a:pt x="20434" y="13776"/>
                    <a:pt x="18447" y="12834"/>
                    <a:pt x="16551" y="11650"/>
                  </a:cubicBezTo>
                  <a:cubicBezTo>
                    <a:pt x="16034" y="11419"/>
                    <a:pt x="15519" y="11175"/>
                    <a:pt x="15011" y="10900"/>
                  </a:cubicBezTo>
                  <a:cubicBezTo>
                    <a:pt x="13533" y="9831"/>
                    <a:pt x="12055" y="8763"/>
                    <a:pt x="10577" y="7695"/>
                  </a:cubicBezTo>
                  <a:cubicBezTo>
                    <a:pt x="9785" y="7108"/>
                    <a:pt x="9065" y="6399"/>
                    <a:pt x="8410" y="5609"/>
                  </a:cubicBezTo>
                  <a:cubicBezTo>
                    <a:pt x="6613" y="3940"/>
                    <a:pt x="5025" y="2084"/>
                    <a:pt x="3848"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7"/>
            <p:cNvSpPr/>
            <p:nvPr/>
          </p:nvSpPr>
          <p:spPr>
            <a:xfrm>
              <a:off x="10200025" y="364950"/>
              <a:ext cx="533000" cy="635825"/>
            </a:xfrm>
            <a:custGeom>
              <a:rect b="b" l="l" r="r" t="t"/>
              <a:pathLst>
                <a:path extrusionOk="0" h="25433" w="21320">
                  <a:moveTo>
                    <a:pt x="10079" y="1"/>
                  </a:moveTo>
                  <a:lnTo>
                    <a:pt x="1" y="14978"/>
                  </a:lnTo>
                  <a:lnTo>
                    <a:pt x="10246" y="25433"/>
                  </a:lnTo>
                  <a:lnTo>
                    <a:pt x="21319" y="11193"/>
                  </a:lnTo>
                  <a:lnTo>
                    <a:pt x="10079"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7"/>
            <p:cNvSpPr/>
            <p:nvPr/>
          </p:nvSpPr>
          <p:spPr>
            <a:xfrm>
              <a:off x="10456650" y="645450"/>
              <a:ext cx="554025" cy="442850"/>
            </a:xfrm>
            <a:custGeom>
              <a:rect b="b" l="l" r="r" t="t"/>
              <a:pathLst>
                <a:path extrusionOk="0" h="17714" w="22161">
                  <a:moveTo>
                    <a:pt x="11035" y="0"/>
                  </a:moveTo>
                  <a:lnTo>
                    <a:pt x="0" y="14187"/>
                  </a:lnTo>
                  <a:lnTo>
                    <a:pt x="10756" y="17714"/>
                  </a:lnTo>
                  <a:lnTo>
                    <a:pt x="22161" y="3719"/>
                  </a:lnTo>
                  <a:lnTo>
                    <a:pt x="11035"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7"/>
            <p:cNvSpPr/>
            <p:nvPr/>
          </p:nvSpPr>
          <p:spPr>
            <a:xfrm>
              <a:off x="10338600" y="518575"/>
              <a:ext cx="136750" cy="192950"/>
            </a:xfrm>
            <a:custGeom>
              <a:rect b="b" l="l" r="r" t="t"/>
              <a:pathLst>
                <a:path extrusionOk="0" h="7718" w="5470">
                  <a:moveTo>
                    <a:pt x="1811" y="0"/>
                  </a:moveTo>
                  <a:cubicBezTo>
                    <a:pt x="1660" y="242"/>
                    <a:pt x="1585" y="362"/>
                    <a:pt x="1434" y="601"/>
                  </a:cubicBezTo>
                  <a:cubicBezTo>
                    <a:pt x="2048" y="1231"/>
                    <a:pt x="2352" y="1545"/>
                    <a:pt x="2953" y="2174"/>
                  </a:cubicBezTo>
                  <a:cubicBezTo>
                    <a:pt x="1727" y="4120"/>
                    <a:pt x="1135" y="5095"/>
                    <a:pt x="1" y="7043"/>
                  </a:cubicBezTo>
                  <a:cubicBezTo>
                    <a:pt x="255" y="7311"/>
                    <a:pt x="381" y="7447"/>
                    <a:pt x="633" y="7717"/>
                  </a:cubicBezTo>
                  <a:cubicBezTo>
                    <a:pt x="1772" y="5770"/>
                    <a:pt x="2364" y="4795"/>
                    <a:pt x="3596" y="2847"/>
                  </a:cubicBezTo>
                  <a:cubicBezTo>
                    <a:pt x="4198" y="3480"/>
                    <a:pt x="4495" y="3795"/>
                    <a:pt x="5083" y="4427"/>
                  </a:cubicBezTo>
                  <a:cubicBezTo>
                    <a:pt x="5237" y="4187"/>
                    <a:pt x="5314" y="4067"/>
                    <a:pt x="5469" y="3826"/>
                  </a:cubicBezTo>
                  <a:cubicBezTo>
                    <a:pt x="4038" y="2296"/>
                    <a:pt x="3306" y="1531"/>
                    <a:pt x="18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7"/>
            <p:cNvSpPr/>
            <p:nvPr/>
          </p:nvSpPr>
          <p:spPr>
            <a:xfrm>
              <a:off x="10436700" y="622500"/>
              <a:ext cx="143200" cy="197325"/>
            </a:xfrm>
            <a:custGeom>
              <a:rect b="b" l="l" r="r" t="t"/>
              <a:pathLst>
                <a:path extrusionOk="0" h="7893" w="5728">
                  <a:moveTo>
                    <a:pt x="1852" y="0"/>
                  </a:moveTo>
                  <a:cubicBezTo>
                    <a:pt x="1070" y="2863"/>
                    <a:pt x="701" y="4295"/>
                    <a:pt x="1" y="7156"/>
                  </a:cubicBezTo>
                  <a:cubicBezTo>
                    <a:pt x="264" y="7450"/>
                    <a:pt x="395" y="7597"/>
                    <a:pt x="657" y="7893"/>
                  </a:cubicBezTo>
                  <a:cubicBezTo>
                    <a:pt x="2622" y="6445"/>
                    <a:pt x="3636" y="5720"/>
                    <a:pt x="5728" y="4272"/>
                  </a:cubicBezTo>
                  <a:cubicBezTo>
                    <a:pt x="5476" y="3986"/>
                    <a:pt x="5350" y="3843"/>
                    <a:pt x="5095" y="3559"/>
                  </a:cubicBezTo>
                  <a:cubicBezTo>
                    <a:pt x="4074" y="4290"/>
                    <a:pt x="3572" y="4655"/>
                    <a:pt x="2583" y="5387"/>
                  </a:cubicBezTo>
                  <a:cubicBezTo>
                    <a:pt x="1930" y="5870"/>
                    <a:pt x="1315" y="6346"/>
                    <a:pt x="803" y="6832"/>
                  </a:cubicBezTo>
                  <a:lnTo>
                    <a:pt x="788" y="6818"/>
                  </a:lnTo>
                  <a:cubicBezTo>
                    <a:pt x="1053" y="6039"/>
                    <a:pt x="1288" y="5181"/>
                    <a:pt x="1547" y="4221"/>
                  </a:cubicBezTo>
                  <a:cubicBezTo>
                    <a:pt x="1926" y="2821"/>
                    <a:pt x="2121" y="2121"/>
                    <a:pt x="2521" y="722"/>
                  </a:cubicBezTo>
                  <a:cubicBezTo>
                    <a:pt x="2255" y="433"/>
                    <a:pt x="2121" y="289"/>
                    <a:pt x="18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7"/>
            <p:cNvSpPr/>
            <p:nvPr/>
          </p:nvSpPr>
          <p:spPr>
            <a:xfrm>
              <a:off x="9931550" y="840900"/>
              <a:ext cx="448250" cy="337050"/>
            </a:xfrm>
            <a:custGeom>
              <a:rect b="b" l="l" r="r" t="t"/>
              <a:pathLst>
                <a:path extrusionOk="0" h="13482" w="17930">
                  <a:moveTo>
                    <a:pt x="3459" y="0"/>
                  </a:moveTo>
                  <a:cubicBezTo>
                    <a:pt x="2499" y="0"/>
                    <a:pt x="1557" y="464"/>
                    <a:pt x="983" y="1321"/>
                  </a:cubicBezTo>
                  <a:lnTo>
                    <a:pt x="916" y="1419"/>
                  </a:lnTo>
                  <a:cubicBezTo>
                    <a:pt x="1" y="2785"/>
                    <a:pt x="366" y="4635"/>
                    <a:pt x="1732" y="5550"/>
                  </a:cubicBezTo>
                  <a:lnTo>
                    <a:pt x="12815" y="12976"/>
                  </a:lnTo>
                  <a:cubicBezTo>
                    <a:pt x="13325" y="13318"/>
                    <a:pt x="13901" y="13481"/>
                    <a:pt x="14472" y="13481"/>
                  </a:cubicBezTo>
                  <a:cubicBezTo>
                    <a:pt x="15431" y="13481"/>
                    <a:pt x="16373" y="13018"/>
                    <a:pt x="16948" y="12161"/>
                  </a:cubicBezTo>
                  <a:lnTo>
                    <a:pt x="17013" y="12062"/>
                  </a:lnTo>
                  <a:cubicBezTo>
                    <a:pt x="17929" y="10696"/>
                    <a:pt x="17563" y="8846"/>
                    <a:pt x="16197" y="7931"/>
                  </a:cubicBezTo>
                  <a:lnTo>
                    <a:pt x="5114" y="505"/>
                  </a:lnTo>
                  <a:cubicBezTo>
                    <a:pt x="4605" y="163"/>
                    <a:pt x="4029" y="0"/>
                    <a:pt x="3459" y="0"/>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7"/>
            <p:cNvSpPr/>
            <p:nvPr/>
          </p:nvSpPr>
          <p:spPr>
            <a:xfrm>
              <a:off x="9847000" y="967050"/>
              <a:ext cx="425975" cy="322150"/>
            </a:xfrm>
            <a:custGeom>
              <a:rect b="b" l="l" r="r" t="t"/>
              <a:pathLst>
                <a:path extrusionOk="0" h="12886" w="17039">
                  <a:moveTo>
                    <a:pt x="3460" y="0"/>
                  </a:moveTo>
                  <a:cubicBezTo>
                    <a:pt x="2500" y="0"/>
                    <a:pt x="1557" y="464"/>
                    <a:pt x="983" y="1322"/>
                  </a:cubicBezTo>
                  <a:lnTo>
                    <a:pt x="916" y="1419"/>
                  </a:lnTo>
                  <a:cubicBezTo>
                    <a:pt x="1" y="2786"/>
                    <a:pt x="366" y="4636"/>
                    <a:pt x="1732" y="5551"/>
                  </a:cubicBezTo>
                  <a:lnTo>
                    <a:pt x="11924" y="12382"/>
                  </a:lnTo>
                  <a:cubicBezTo>
                    <a:pt x="12432" y="12722"/>
                    <a:pt x="13008" y="12885"/>
                    <a:pt x="13578" y="12885"/>
                  </a:cubicBezTo>
                  <a:cubicBezTo>
                    <a:pt x="14539" y="12885"/>
                    <a:pt x="15482" y="12422"/>
                    <a:pt x="16057" y="11564"/>
                  </a:cubicBezTo>
                  <a:lnTo>
                    <a:pt x="16123" y="11466"/>
                  </a:lnTo>
                  <a:cubicBezTo>
                    <a:pt x="17038" y="10100"/>
                    <a:pt x="16672" y="8250"/>
                    <a:pt x="15307" y="7335"/>
                  </a:cubicBezTo>
                  <a:lnTo>
                    <a:pt x="5114" y="504"/>
                  </a:lnTo>
                  <a:cubicBezTo>
                    <a:pt x="4606" y="164"/>
                    <a:pt x="4030" y="0"/>
                    <a:pt x="3460" y="0"/>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7"/>
            <p:cNvSpPr/>
            <p:nvPr/>
          </p:nvSpPr>
          <p:spPr>
            <a:xfrm>
              <a:off x="10011125" y="722125"/>
              <a:ext cx="485325" cy="361950"/>
            </a:xfrm>
            <a:custGeom>
              <a:rect b="b" l="l" r="r" t="t"/>
              <a:pathLst>
                <a:path extrusionOk="0" h="14478" w="19413">
                  <a:moveTo>
                    <a:pt x="3460" y="1"/>
                  </a:moveTo>
                  <a:cubicBezTo>
                    <a:pt x="2500" y="1"/>
                    <a:pt x="1557" y="464"/>
                    <a:pt x="982" y="1321"/>
                  </a:cubicBezTo>
                  <a:lnTo>
                    <a:pt x="917" y="1420"/>
                  </a:lnTo>
                  <a:cubicBezTo>
                    <a:pt x="1" y="2786"/>
                    <a:pt x="365" y="4638"/>
                    <a:pt x="1733" y="5552"/>
                  </a:cubicBezTo>
                  <a:lnTo>
                    <a:pt x="14299" y="13973"/>
                  </a:lnTo>
                  <a:cubicBezTo>
                    <a:pt x="14808" y="14314"/>
                    <a:pt x="15384" y="14477"/>
                    <a:pt x="15954" y="14477"/>
                  </a:cubicBezTo>
                  <a:cubicBezTo>
                    <a:pt x="16914" y="14477"/>
                    <a:pt x="17857" y="14014"/>
                    <a:pt x="18431" y="13157"/>
                  </a:cubicBezTo>
                  <a:lnTo>
                    <a:pt x="18497" y="13058"/>
                  </a:lnTo>
                  <a:cubicBezTo>
                    <a:pt x="19413" y="11692"/>
                    <a:pt x="19048" y="9842"/>
                    <a:pt x="17681" y="8926"/>
                  </a:cubicBezTo>
                  <a:lnTo>
                    <a:pt x="5115" y="505"/>
                  </a:lnTo>
                  <a:cubicBezTo>
                    <a:pt x="4606" y="164"/>
                    <a:pt x="4030" y="1"/>
                    <a:pt x="3460" y="1"/>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7"/>
            <p:cNvSpPr/>
            <p:nvPr/>
          </p:nvSpPr>
          <p:spPr>
            <a:xfrm>
              <a:off x="10090725" y="603375"/>
              <a:ext cx="470475" cy="352000"/>
            </a:xfrm>
            <a:custGeom>
              <a:rect b="b" l="l" r="r" t="t"/>
              <a:pathLst>
                <a:path extrusionOk="0" h="14080" w="18819">
                  <a:moveTo>
                    <a:pt x="3458" y="1"/>
                  </a:moveTo>
                  <a:cubicBezTo>
                    <a:pt x="2499" y="1"/>
                    <a:pt x="1556" y="464"/>
                    <a:pt x="982" y="1321"/>
                  </a:cubicBezTo>
                  <a:lnTo>
                    <a:pt x="916" y="1420"/>
                  </a:lnTo>
                  <a:cubicBezTo>
                    <a:pt x="0" y="2787"/>
                    <a:pt x="365" y="4637"/>
                    <a:pt x="1732" y="5553"/>
                  </a:cubicBezTo>
                  <a:lnTo>
                    <a:pt x="13705" y="13576"/>
                  </a:lnTo>
                  <a:cubicBezTo>
                    <a:pt x="14214" y="13917"/>
                    <a:pt x="14790" y="14080"/>
                    <a:pt x="15360" y="14080"/>
                  </a:cubicBezTo>
                  <a:cubicBezTo>
                    <a:pt x="16320" y="14080"/>
                    <a:pt x="17262" y="13617"/>
                    <a:pt x="17837" y="12760"/>
                  </a:cubicBezTo>
                  <a:lnTo>
                    <a:pt x="17903" y="12661"/>
                  </a:lnTo>
                  <a:cubicBezTo>
                    <a:pt x="18819" y="11294"/>
                    <a:pt x="18454" y="9444"/>
                    <a:pt x="17087" y="8529"/>
                  </a:cubicBezTo>
                  <a:lnTo>
                    <a:pt x="5114" y="505"/>
                  </a:lnTo>
                  <a:cubicBezTo>
                    <a:pt x="4605" y="164"/>
                    <a:pt x="4028" y="1"/>
                    <a:pt x="3458" y="1"/>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6"/>
          <p:cNvSpPr txBox="1"/>
          <p:nvPr>
            <p:ph type="title"/>
          </p:nvPr>
        </p:nvSpPr>
        <p:spPr>
          <a:xfrm>
            <a:off x="763000" y="471375"/>
            <a:ext cx="4390500" cy="13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511" name="Google Shape;511;p46"/>
          <p:cNvSpPr txBox="1"/>
          <p:nvPr/>
        </p:nvSpPr>
        <p:spPr>
          <a:xfrm>
            <a:off x="835075" y="1404125"/>
            <a:ext cx="7863000" cy="3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DM Sans"/>
                <a:ea typeface="DM Sans"/>
                <a:cs typeface="DM Sans"/>
                <a:sym typeface="DM Sans"/>
              </a:rPr>
              <a:t>Classification Dataset:</a:t>
            </a:r>
            <a:endParaRPr sz="1800">
              <a:solidFill>
                <a:schemeClr val="lt2"/>
              </a:solidFill>
              <a:latin typeface="DM Sans"/>
              <a:ea typeface="DM Sans"/>
              <a:cs typeface="DM Sans"/>
              <a:sym typeface="DM Sans"/>
            </a:endParaRPr>
          </a:p>
          <a:p>
            <a:pPr indent="-342900" lvl="0" marL="457200" rtl="0" algn="l">
              <a:spcBef>
                <a:spcPts val="0"/>
              </a:spcBef>
              <a:spcAft>
                <a:spcPts val="0"/>
              </a:spcAft>
              <a:buClr>
                <a:schemeClr val="lt2"/>
              </a:buClr>
              <a:buSzPts val="1800"/>
              <a:buFont typeface="DM Sans"/>
              <a:buChar char="●"/>
            </a:pPr>
            <a:r>
              <a:rPr lang="en" sz="1800">
                <a:solidFill>
                  <a:schemeClr val="lt2"/>
                </a:solidFill>
                <a:latin typeface="DM Sans"/>
                <a:ea typeface="DM Sans"/>
                <a:cs typeface="DM Sans"/>
                <a:sym typeface="DM Sans"/>
              </a:rPr>
              <a:t>Remove null values and </a:t>
            </a:r>
            <a:r>
              <a:rPr lang="en" sz="1800">
                <a:solidFill>
                  <a:schemeClr val="lt2"/>
                </a:solidFill>
                <a:latin typeface="DM Sans"/>
                <a:ea typeface="DM Sans"/>
                <a:cs typeface="DM Sans"/>
                <a:sym typeface="DM Sans"/>
              </a:rPr>
              <a:t>duplicates </a:t>
            </a:r>
            <a:r>
              <a:rPr lang="en" sz="1800">
                <a:solidFill>
                  <a:schemeClr val="lt2"/>
                </a:solidFill>
                <a:latin typeface="DM Sans"/>
                <a:ea typeface="DM Sans"/>
                <a:cs typeface="DM Sans"/>
                <a:sym typeface="DM Sans"/>
              </a:rPr>
              <a:t>if found</a:t>
            </a:r>
            <a:endParaRPr sz="1800">
              <a:solidFill>
                <a:schemeClr val="lt2"/>
              </a:solidFill>
              <a:latin typeface="DM Sans"/>
              <a:ea typeface="DM Sans"/>
              <a:cs typeface="DM Sans"/>
              <a:sym typeface="DM Sans"/>
            </a:endParaRPr>
          </a:p>
          <a:p>
            <a:pPr indent="-342900" lvl="0" marL="457200" rtl="0" algn="l">
              <a:spcBef>
                <a:spcPts val="0"/>
              </a:spcBef>
              <a:spcAft>
                <a:spcPts val="0"/>
              </a:spcAft>
              <a:buClr>
                <a:schemeClr val="lt2"/>
              </a:buClr>
              <a:buSzPts val="1800"/>
              <a:buFont typeface="DM Sans"/>
              <a:buChar char="●"/>
            </a:pPr>
            <a:r>
              <a:rPr lang="en" sz="1800">
                <a:solidFill>
                  <a:schemeClr val="lt2"/>
                </a:solidFill>
                <a:latin typeface="DM Sans"/>
                <a:ea typeface="DM Sans"/>
                <a:cs typeface="DM Sans"/>
                <a:sym typeface="DM Sans"/>
              </a:rPr>
              <a:t>we investigated more into why there were so many articles with and low </a:t>
            </a:r>
            <a:r>
              <a:rPr lang="en" sz="1800">
                <a:solidFill>
                  <a:schemeClr val="lt2"/>
                </a:solidFill>
                <a:latin typeface="DM Sans"/>
                <a:ea typeface="DM Sans"/>
                <a:cs typeface="DM Sans"/>
                <a:sym typeface="DM Sans"/>
              </a:rPr>
              <a:t>word count (&lt; 75)</a:t>
            </a:r>
            <a:endParaRPr sz="1800">
              <a:solidFill>
                <a:schemeClr val="lt2"/>
              </a:solidFill>
              <a:latin typeface="DM Sans"/>
              <a:ea typeface="DM Sans"/>
              <a:cs typeface="DM Sans"/>
              <a:sym typeface="DM Sans"/>
            </a:endParaRPr>
          </a:p>
          <a:p>
            <a:pPr indent="-342900" lvl="1" marL="914400" rtl="0" algn="l">
              <a:spcBef>
                <a:spcPts val="0"/>
              </a:spcBef>
              <a:spcAft>
                <a:spcPts val="0"/>
              </a:spcAft>
              <a:buClr>
                <a:schemeClr val="lt2"/>
              </a:buClr>
              <a:buSzPts val="1800"/>
              <a:buFont typeface="DM Sans"/>
              <a:buChar char="○"/>
            </a:pPr>
            <a:r>
              <a:rPr lang="en" sz="1800">
                <a:solidFill>
                  <a:schemeClr val="lt2"/>
                </a:solidFill>
                <a:latin typeface="DM Sans"/>
                <a:ea typeface="DM Sans"/>
                <a:cs typeface="DM Sans"/>
                <a:sym typeface="DM Sans"/>
              </a:rPr>
              <a:t>Most of these articles were about tweets and videos</a:t>
            </a:r>
            <a:endParaRPr sz="1800">
              <a:solidFill>
                <a:schemeClr val="lt2"/>
              </a:solidFill>
              <a:latin typeface="DM Sans"/>
              <a:ea typeface="DM Sans"/>
              <a:cs typeface="DM Sans"/>
              <a:sym typeface="DM Sans"/>
            </a:endParaRPr>
          </a:p>
          <a:p>
            <a:pPr indent="-342900" lvl="0" marL="457200" rtl="0" algn="l">
              <a:spcBef>
                <a:spcPts val="0"/>
              </a:spcBef>
              <a:spcAft>
                <a:spcPts val="0"/>
              </a:spcAft>
              <a:buClr>
                <a:schemeClr val="lt2"/>
              </a:buClr>
              <a:buSzPts val="1800"/>
              <a:buFont typeface="DM Sans"/>
              <a:buChar char="●"/>
            </a:pPr>
            <a:r>
              <a:rPr lang="en" sz="1800">
                <a:solidFill>
                  <a:schemeClr val="lt2"/>
                </a:solidFill>
                <a:latin typeface="DM Sans"/>
                <a:ea typeface="DM Sans"/>
                <a:cs typeface="DM Sans"/>
                <a:sym typeface="DM Sans"/>
              </a:rPr>
              <a:t>Remove stopword and punctuation</a:t>
            </a:r>
            <a:endParaRPr sz="1800">
              <a:solidFill>
                <a:schemeClr val="lt2"/>
              </a:solidFill>
              <a:latin typeface="DM Sans"/>
              <a:ea typeface="DM Sans"/>
              <a:cs typeface="DM Sans"/>
              <a:sym typeface="DM Sans"/>
            </a:endParaRPr>
          </a:p>
          <a:p>
            <a:pPr indent="0" lvl="0" marL="914400" rtl="0" algn="l">
              <a:spcBef>
                <a:spcPts val="0"/>
              </a:spcBef>
              <a:spcAft>
                <a:spcPts val="0"/>
              </a:spcAft>
              <a:buNone/>
            </a:pPr>
            <a:r>
              <a:t/>
            </a:r>
            <a:endParaRPr sz="1800">
              <a:solidFill>
                <a:schemeClr val="lt2"/>
              </a:solidFill>
              <a:latin typeface="DM Sans"/>
              <a:ea typeface="DM Sans"/>
              <a:cs typeface="DM Sans"/>
              <a:sym typeface="DM Sans"/>
            </a:endParaRPr>
          </a:p>
          <a:p>
            <a:pPr indent="0" lvl="0" marL="0" rtl="0" algn="l">
              <a:spcBef>
                <a:spcPts val="0"/>
              </a:spcBef>
              <a:spcAft>
                <a:spcPts val="0"/>
              </a:spcAft>
              <a:buNone/>
            </a:pPr>
            <a:r>
              <a:rPr lang="en" sz="1800">
                <a:solidFill>
                  <a:schemeClr val="lt2"/>
                </a:solidFill>
                <a:latin typeface="DM Sans"/>
                <a:ea typeface="DM Sans"/>
                <a:cs typeface="DM Sans"/>
                <a:sym typeface="DM Sans"/>
              </a:rPr>
              <a:t>Summarization Dataset:</a:t>
            </a:r>
            <a:endParaRPr sz="1800">
              <a:solidFill>
                <a:schemeClr val="lt2"/>
              </a:solidFill>
              <a:latin typeface="DM Sans"/>
              <a:ea typeface="DM Sans"/>
              <a:cs typeface="DM Sans"/>
              <a:sym typeface="DM Sans"/>
            </a:endParaRPr>
          </a:p>
          <a:p>
            <a:pPr indent="-342900" lvl="0" marL="457200" rtl="0" algn="l">
              <a:spcBef>
                <a:spcPts val="0"/>
              </a:spcBef>
              <a:spcAft>
                <a:spcPts val="0"/>
              </a:spcAft>
              <a:buClr>
                <a:schemeClr val="lt2"/>
              </a:buClr>
              <a:buSzPts val="1800"/>
              <a:buFont typeface="DM Sans"/>
              <a:buChar char="●"/>
            </a:pPr>
            <a:r>
              <a:rPr lang="en" sz="1800">
                <a:solidFill>
                  <a:schemeClr val="lt2"/>
                </a:solidFill>
                <a:latin typeface="DM Sans"/>
                <a:ea typeface="DM Sans"/>
                <a:cs typeface="DM Sans"/>
                <a:sym typeface="DM Sans"/>
              </a:rPr>
              <a:t>Merge the summarization datasets </a:t>
            </a:r>
            <a:endParaRPr sz="1800">
              <a:solidFill>
                <a:schemeClr val="lt2"/>
              </a:solidFill>
              <a:latin typeface="DM Sans"/>
              <a:ea typeface="DM Sans"/>
              <a:cs typeface="DM Sans"/>
              <a:sym typeface="DM Sans"/>
            </a:endParaRPr>
          </a:p>
          <a:p>
            <a:pPr indent="-342900" lvl="0" marL="457200" rtl="0" algn="l">
              <a:spcBef>
                <a:spcPts val="0"/>
              </a:spcBef>
              <a:spcAft>
                <a:spcPts val="0"/>
              </a:spcAft>
              <a:buClr>
                <a:schemeClr val="lt2"/>
              </a:buClr>
              <a:buSzPts val="1800"/>
              <a:buFont typeface="DM Sans"/>
              <a:buChar char="●"/>
            </a:pPr>
            <a:r>
              <a:rPr lang="en" sz="1800">
                <a:solidFill>
                  <a:schemeClr val="lt2"/>
                </a:solidFill>
                <a:latin typeface="DM Sans"/>
                <a:ea typeface="DM Sans"/>
                <a:cs typeface="DM Sans"/>
                <a:sym typeface="DM Sans"/>
              </a:rPr>
              <a:t>Remove null values and duplicates if found</a:t>
            </a:r>
            <a:endParaRPr sz="1800">
              <a:solidFill>
                <a:schemeClr val="lt2"/>
              </a:solidFill>
              <a:latin typeface="DM Sans"/>
              <a:ea typeface="DM Sans"/>
              <a:cs typeface="DM Sans"/>
              <a:sym typeface="DM Sans"/>
            </a:endParaRPr>
          </a:p>
        </p:txBody>
      </p:sp>
      <p:sp>
        <p:nvSpPr>
          <p:cNvPr id="512" name="Google Shape;512;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7"/>
          <p:cNvSpPr txBox="1"/>
          <p:nvPr>
            <p:ph type="title"/>
          </p:nvPr>
        </p:nvSpPr>
        <p:spPr>
          <a:xfrm>
            <a:off x="763000" y="471375"/>
            <a:ext cx="6453600" cy="13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Category </a:t>
            </a:r>
            <a:r>
              <a:rPr lang="en"/>
              <a:t>Classification</a:t>
            </a:r>
            <a:endParaRPr/>
          </a:p>
        </p:txBody>
      </p:sp>
      <p:sp>
        <p:nvSpPr>
          <p:cNvPr id="518" name="Google Shape;518;p47"/>
          <p:cNvSpPr txBox="1"/>
          <p:nvPr/>
        </p:nvSpPr>
        <p:spPr>
          <a:xfrm>
            <a:off x="687275" y="1170425"/>
            <a:ext cx="8040300" cy="193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Font typeface="DM Sans"/>
              <a:buChar char="●"/>
            </a:pPr>
            <a:r>
              <a:rPr lang="en" sz="1800">
                <a:solidFill>
                  <a:schemeClr val="lt2"/>
                </a:solidFill>
                <a:latin typeface="DM Sans"/>
                <a:ea typeface="DM Sans"/>
                <a:cs typeface="DM Sans"/>
                <a:sym typeface="DM Sans"/>
              </a:rPr>
              <a:t>Models:</a:t>
            </a:r>
            <a:r>
              <a:rPr lang="en" sz="1800">
                <a:solidFill>
                  <a:schemeClr val="lt2"/>
                </a:solidFill>
                <a:latin typeface="DM Sans"/>
                <a:ea typeface="DM Sans"/>
                <a:cs typeface="DM Sans"/>
                <a:sym typeface="DM Sans"/>
              </a:rPr>
              <a:t> DistilBERT and DistilRoBERTa</a:t>
            </a:r>
            <a:endParaRPr sz="1800">
              <a:solidFill>
                <a:schemeClr val="lt2"/>
              </a:solidFill>
              <a:latin typeface="DM Sans"/>
              <a:ea typeface="DM Sans"/>
              <a:cs typeface="DM Sans"/>
              <a:sym typeface="DM Sans"/>
            </a:endParaRPr>
          </a:p>
          <a:p>
            <a:pPr indent="-342900" lvl="0" marL="457200" rtl="0" algn="l">
              <a:spcBef>
                <a:spcPts val="0"/>
              </a:spcBef>
              <a:spcAft>
                <a:spcPts val="0"/>
              </a:spcAft>
              <a:buClr>
                <a:schemeClr val="lt2"/>
              </a:buClr>
              <a:buSzPts val="1800"/>
              <a:buFont typeface="DM Sans"/>
              <a:buChar char="●"/>
            </a:pPr>
            <a:r>
              <a:rPr lang="en" sz="1800">
                <a:solidFill>
                  <a:schemeClr val="lt2"/>
                </a:solidFill>
                <a:latin typeface="DM Sans"/>
                <a:ea typeface="DM Sans"/>
                <a:cs typeface="DM Sans"/>
                <a:sym typeface="DM Sans"/>
              </a:rPr>
              <a:t>4 classes: Sports, Entertainment, Business, Other</a:t>
            </a:r>
            <a:endParaRPr sz="1800">
              <a:solidFill>
                <a:schemeClr val="lt2"/>
              </a:solidFill>
              <a:latin typeface="DM Sans"/>
              <a:ea typeface="DM Sans"/>
              <a:cs typeface="DM Sans"/>
              <a:sym typeface="DM Sans"/>
            </a:endParaRPr>
          </a:p>
          <a:p>
            <a:pPr indent="-342900" lvl="1" marL="914400" rtl="0" algn="l">
              <a:spcBef>
                <a:spcPts val="0"/>
              </a:spcBef>
              <a:spcAft>
                <a:spcPts val="0"/>
              </a:spcAft>
              <a:buClr>
                <a:schemeClr val="lt2"/>
              </a:buClr>
              <a:buSzPts val="1800"/>
              <a:buFont typeface="DM Sans"/>
              <a:buChar char="○"/>
            </a:pPr>
            <a:r>
              <a:rPr lang="en" sz="1800">
                <a:solidFill>
                  <a:schemeClr val="lt2"/>
                </a:solidFill>
                <a:latin typeface="DM Sans"/>
                <a:ea typeface="DM Sans"/>
                <a:cs typeface="DM Sans"/>
                <a:sym typeface="DM Sans"/>
              </a:rPr>
              <a:t>Unbalanced dataset, ~16000 for Entertainment, ~4400 for Sports, ~ 5100 for Business, and ~160000 for Other</a:t>
            </a:r>
            <a:endParaRPr sz="1800">
              <a:solidFill>
                <a:schemeClr val="lt2"/>
              </a:solidFill>
              <a:latin typeface="DM Sans"/>
              <a:ea typeface="DM Sans"/>
              <a:cs typeface="DM Sans"/>
              <a:sym typeface="DM Sans"/>
            </a:endParaRPr>
          </a:p>
          <a:p>
            <a:pPr indent="-342900" lvl="0" marL="457200" rtl="0" algn="l">
              <a:spcBef>
                <a:spcPts val="0"/>
              </a:spcBef>
              <a:spcAft>
                <a:spcPts val="0"/>
              </a:spcAft>
              <a:buClr>
                <a:schemeClr val="lt2"/>
              </a:buClr>
              <a:buSzPts val="1800"/>
              <a:buFont typeface="DM Sans"/>
              <a:buChar char="●"/>
            </a:pPr>
            <a:r>
              <a:rPr lang="en" sz="1800">
                <a:solidFill>
                  <a:schemeClr val="lt2"/>
                </a:solidFill>
                <a:latin typeface="DM Sans"/>
                <a:ea typeface="DM Sans"/>
                <a:cs typeface="DM Sans"/>
                <a:sym typeface="DM Sans"/>
              </a:rPr>
              <a:t>Used undersample to achieve ~4200 data for each category</a:t>
            </a:r>
            <a:endParaRPr sz="1800">
              <a:solidFill>
                <a:schemeClr val="lt2"/>
              </a:solidFill>
              <a:latin typeface="DM Sans"/>
              <a:ea typeface="DM Sans"/>
              <a:cs typeface="DM Sans"/>
              <a:sym typeface="DM Sans"/>
            </a:endParaRPr>
          </a:p>
          <a:p>
            <a:pPr indent="-342900" lvl="0" marL="457200" rtl="0" algn="l">
              <a:spcBef>
                <a:spcPts val="0"/>
              </a:spcBef>
              <a:spcAft>
                <a:spcPts val="0"/>
              </a:spcAft>
              <a:buClr>
                <a:schemeClr val="lt2"/>
              </a:buClr>
              <a:buSzPts val="1800"/>
              <a:buFont typeface="DM Sans"/>
              <a:buChar char="●"/>
            </a:pPr>
            <a:r>
              <a:rPr lang="en" sz="1800">
                <a:solidFill>
                  <a:schemeClr val="lt2"/>
                </a:solidFill>
                <a:latin typeface="DM Sans"/>
                <a:ea typeface="DM Sans"/>
                <a:cs typeface="DM Sans"/>
                <a:sym typeface="DM Sans"/>
              </a:rPr>
              <a:t>Accuracy scores were relatively similar between the two models</a:t>
            </a:r>
            <a:endParaRPr sz="1800">
              <a:solidFill>
                <a:schemeClr val="lt2"/>
              </a:solidFill>
              <a:latin typeface="DM Sans"/>
              <a:ea typeface="DM Sans"/>
              <a:cs typeface="DM Sans"/>
              <a:sym typeface="DM Sans"/>
            </a:endParaRPr>
          </a:p>
        </p:txBody>
      </p:sp>
      <p:sp>
        <p:nvSpPr>
          <p:cNvPr id="519" name="Google Shape;519;p47"/>
          <p:cNvSpPr txBox="1"/>
          <p:nvPr/>
        </p:nvSpPr>
        <p:spPr>
          <a:xfrm>
            <a:off x="2519875" y="3207300"/>
            <a:ext cx="14928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DM Sans"/>
                <a:ea typeface="DM Sans"/>
                <a:cs typeface="DM Sans"/>
                <a:sym typeface="DM Sans"/>
              </a:rPr>
              <a:t>DistilBERT</a:t>
            </a:r>
            <a:endParaRPr b="1" sz="1800">
              <a:solidFill>
                <a:schemeClr val="lt2"/>
              </a:solidFill>
              <a:latin typeface="DM Sans"/>
              <a:ea typeface="DM Sans"/>
              <a:cs typeface="DM Sans"/>
              <a:sym typeface="DM Sans"/>
            </a:endParaRPr>
          </a:p>
        </p:txBody>
      </p:sp>
      <p:sp>
        <p:nvSpPr>
          <p:cNvPr id="520" name="Google Shape;520;p47"/>
          <p:cNvSpPr txBox="1"/>
          <p:nvPr/>
        </p:nvSpPr>
        <p:spPr>
          <a:xfrm>
            <a:off x="5950350" y="3182825"/>
            <a:ext cx="2064600" cy="45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DM Sans"/>
                <a:ea typeface="DM Sans"/>
                <a:cs typeface="DM Sans"/>
                <a:sym typeface="DM Sans"/>
              </a:rPr>
              <a:t>DistilRoBERTa</a:t>
            </a:r>
            <a:endParaRPr b="1" sz="1800">
              <a:solidFill>
                <a:schemeClr val="lt2"/>
              </a:solidFill>
              <a:latin typeface="DM Sans"/>
              <a:ea typeface="DM Sans"/>
              <a:cs typeface="DM Sans"/>
              <a:sym typeface="DM Sans"/>
            </a:endParaRPr>
          </a:p>
        </p:txBody>
      </p:sp>
      <p:pic>
        <p:nvPicPr>
          <p:cNvPr id="521" name="Google Shape;521;p47"/>
          <p:cNvPicPr preferRelativeResize="0"/>
          <p:nvPr/>
        </p:nvPicPr>
        <p:blipFill>
          <a:blip r:embed="rId3">
            <a:alphaModFix/>
          </a:blip>
          <a:stretch>
            <a:fillRect/>
          </a:stretch>
        </p:blipFill>
        <p:spPr>
          <a:xfrm>
            <a:off x="1832075" y="3658200"/>
            <a:ext cx="2958758" cy="1128775"/>
          </a:xfrm>
          <a:prstGeom prst="rect">
            <a:avLst/>
          </a:prstGeom>
          <a:noFill/>
          <a:ln>
            <a:noFill/>
          </a:ln>
        </p:spPr>
      </p:pic>
      <p:pic>
        <p:nvPicPr>
          <p:cNvPr id="522" name="Google Shape;522;p47"/>
          <p:cNvPicPr preferRelativeResize="0"/>
          <p:nvPr/>
        </p:nvPicPr>
        <p:blipFill>
          <a:blip r:embed="rId4">
            <a:alphaModFix/>
          </a:blip>
          <a:stretch>
            <a:fillRect/>
          </a:stretch>
        </p:blipFill>
        <p:spPr>
          <a:xfrm>
            <a:off x="5565958" y="3658200"/>
            <a:ext cx="2742446" cy="1128775"/>
          </a:xfrm>
          <a:prstGeom prst="rect">
            <a:avLst/>
          </a:prstGeom>
          <a:noFill/>
          <a:ln>
            <a:noFill/>
          </a:ln>
        </p:spPr>
      </p:pic>
      <p:sp>
        <p:nvSpPr>
          <p:cNvPr id="523" name="Google Shape;523;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8"/>
          <p:cNvSpPr txBox="1"/>
          <p:nvPr>
            <p:ph type="title"/>
          </p:nvPr>
        </p:nvSpPr>
        <p:spPr>
          <a:xfrm>
            <a:off x="2834100" y="0"/>
            <a:ext cx="3475800" cy="137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Classification</a:t>
            </a:r>
            <a:endParaRPr/>
          </a:p>
        </p:txBody>
      </p:sp>
      <p:pic>
        <p:nvPicPr>
          <p:cNvPr id="529" name="Google Shape;529;p48"/>
          <p:cNvPicPr preferRelativeResize="0"/>
          <p:nvPr/>
        </p:nvPicPr>
        <p:blipFill>
          <a:blip r:embed="rId3">
            <a:alphaModFix/>
          </a:blip>
          <a:stretch>
            <a:fillRect/>
          </a:stretch>
        </p:blipFill>
        <p:spPr>
          <a:xfrm>
            <a:off x="477175" y="903938"/>
            <a:ext cx="3873174" cy="2558972"/>
          </a:xfrm>
          <a:prstGeom prst="rect">
            <a:avLst/>
          </a:prstGeom>
          <a:noFill/>
          <a:ln>
            <a:noFill/>
          </a:ln>
        </p:spPr>
      </p:pic>
      <p:pic>
        <p:nvPicPr>
          <p:cNvPr id="530" name="Google Shape;530;p48"/>
          <p:cNvPicPr preferRelativeResize="0"/>
          <p:nvPr/>
        </p:nvPicPr>
        <p:blipFill rotWithShape="1">
          <a:blip r:embed="rId4">
            <a:alphaModFix/>
          </a:blip>
          <a:srcRect b="0" l="0" r="0" t="3697"/>
          <a:stretch/>
        </p:blipFill>
        <p:spPr>
          <a:xfrm>
            <a:off x="4851675" y="903938"/>
            <a:ext cx="3737751" cy="2687900"/>
          </a:xfrm>
          <a:prstGeom prst="rect">
            <a:avLst/>
          </a:prstGeom>
          <a:noFill/>
          <a:ln>
            <a:noFill/>
          </a:ln>
        </p:spPr>
      </p:pic>
      <p:sp>
        <p:nvSpPr>
          <p:cNvPr id="531" name="Google Shape;531;p48"/>
          <p:cNvSpPr txBox="1"/>
          <p:nvPr/>
        </p:nvSpPr>
        <p:spPr>
          <a:xfrm>
            <a:off x="1296025" y="567750"/>
            <a:ext cx="2598600" cy="2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DM Sans"/>
                <a:ea typeface="DM Sans"/>
                <a:cs typeface="DM Sans"/>
                <a:sym typeface="DM Sans"/>
              </a:rPr>
              <a:t>Validation</a:t>
            </a:r>
            <a:r>
              <a:rPr lang="en" sz="1800">
                <a:solidFill>
                  <a:schemeClr val="lt2"/>
                </a:solidFill>
                <a:latin typeface="DM Sans"/>
                <a:ea typeface="DM Sans"/>
                <a:cs typeface="DM Sans"/>
                <a:sym typeface="DM Sans"/>
              </a:rPr>
              <a:t> Set</a:t>
            </a:r>
            <a:endParaRPr sz="1800">
              <a:solidFill>
                <a:schemeClr val="lt2"/>
              </a:solidFill>
              <a:latin typeface="DM Sans"/>
              <a:ea typeface="DM Sans"/>
              <a:cs typeface="DM Sans"/>
              <a:sym typeface="DM Sans"/>
            </a:endParaRPr>
          </a:p>
        </p:txBody>
      </p:sp>
      <p:pic>
        <p:nvPicPr>
          <p:cNvPr id="532" name="Google Shape;532;p48"/>
          <p:cNvPicPr preferRelativeResize="0"/>
          <p:nvPr/>
        </p:nvPicPr>
        <p:blipFill>
          <a:blip r:embed="rId5">
            <a:alphaModFix/>
          </a:blip>
          <a:stretch>
            <a:fillRect/>
          </a:stretch>
        </p:blipFill>
        <p:spPr>
          <a:xfrm>
            <a:off x="4902975" y="3585275"/>
            <a:ext cx="3766168" cy="1509475"/>
          </a:xfrm>
          <a:prstGeom prst="rect">
            <a:avLst/>
          </a:prstGeom>
          <a:noFill/>
          <a:ln>
            <a:noFill/>
          </a:ln>
        </p:spPr>
      </p:pic>
      <p:sp>
        <p:nvSpPr>
          <p:cNvPr id="533" name="Google Shape;533;p48"/>
          <p:cNvSpPr txBox="1"/>
          <p:nvPr/>
        </p:nvSpPr>
        <p:spPr>
          <a:xfrm>
            <a:off x="5594775" y="514200"/>
            <a:ext cx="2502300" cy="34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DM Sans"/>
                <a:ea typeface="DM Sans"/>
                <a:cs typeface="DM Sans"/>
                <a:sym typeface="DM Sans"/>
              </a:rPr>
              <a:t>Summary Set</a:t>
            </a:r>
            <a:endParaRPr sz="1800">
              <a:solidFill>
                <a:schemeClr val="lt2"/>
              </a:solidFill>
              <a:latin typeface="DM Sans"/>
              <a:ea typeface="DM Sans"/>
              <a:cs typeface="DM Sans"/>
              <a:sym typeface="DM Sans"/>
            </a:endParaRPr>
          </a:p>
        </p:txBody>
      </p:sp>
      <p:pic>
        <p:nvPicPr>
          <p:cNvPr id="534" name="Google Shape;534;p48"/>
          <p:cNvPicPr preferRelativeResize="0"/>
          <p:nvPr/>
        </p:nvPicPr>
        <p:blipFill>
          <a:blip r:embed="rId6">
            <a:alphaModFix/>
          </a:blip>
          <a:stretch>
            <a:fillRect/>
          </a:stretch>
        </p:blipFill>
        <p:spPr>
          <a:xfrm>
            <a:off x="420475" y="3563888"/>
            <a:ext cx="3986573" cy="1530850"/>
          </a:xfrm>
          <a:prstGeom prst="rect">
            <a:avLst/>
          </a:prstGeom>
          <a:noFill/>
          <a:ln>
            <a:noFill/>
          </a:ln>
        </p:spPr>
      </p:pic>
      <p:sp>
        <p:nvSpPr>
          <p:cNvPr id="535" name="Google Shape;535;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9"/>
          <p:cNvSpPr txBox="1"/>
          <p:nvPr>
            <p:ph type="title"/>
          </p:nvPr>
        </p:nvSpPr>
        <p:spPr>
          <a:xfrm>
            <a:off x="763000" y="471375"/>
            <a:ext cx="5400300" cy="7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Summarization - General</a:t>
            </a:r>
            <a:endParaRPr/>
          </a:p>
        </p:txBody>
      </p:sp>
      <p:sp>
        <p:nvSpPr>
          <p:cNvPr id="541" name="Google Shape;541;p49"/>
          <p:cNvSpPr txBox="1"/>
          <p:nvPr>
            <p:ph idx="4294967295" type="body"/>
          </p:nvPr>
        </p:nvSpPr>
        <p:spPr>
          <a:xfrm>
            <a:off x="389375" y="1197800"/>
            <a:ext cx="4877700" cy="1057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Models: Longformer vs T5-base</a:t>
            </a:r>
            <a:endParaRPr sz="1700"/>
          </a:p>
          <a:p>
            <a:pPr indent="-336550" lvl="0" marL="457200" rtl="0" algn="l">
              <a:spcBef>
                <a:spcPts val="0"/>
              </a:spcBef>
              <a:spcAft>
                <a:spcPts val="0"/>
              </a:spcAft>
              <a:buSzPts val="1700"/>
              <a:buChar char="●"/>
            </a:pPr>
            <a:r>
              <a:rPr lang="en" sz="1700"/>
              <a:t>Maximum of 3 epochs</a:t>
            </a:r>
            <a:endParaRPr sz="1700"/>
          </a:p>
          <a:p>
            <a:pPr indent="-336550" lvl="0" marL="457200" rtl="0" algn="l">
              <a:spcBef>
                <a:spcPts val="0"/>
              </a:spcBef>
              <a:spcAft>
                <a:spcPts val="0"/>
              </a:spcAft>
              <a:buSzPts val="1700"/>
              <a:buChar char="●"/>
            </a:pPr>
            <a:r>
              <a:rPr lang="en" sz="1700"/>
              <a:t>Evaluation Metrics: Rouge</a:t>
            </a:r>
            <a:endParaRPr sz="1700"/>
          </a:p>
        </p:txBody>
      </p:sp>
      <p:pic>
        <p:nvPicPr>
          <p:cNvPr id="542" name="Google Shape;542;p49"/>
          <p:cNvPicPr preferRelativeResize="0"/>
          <p:nvPr/>
        </p:nvPicPr>
        <p:blipFill>
          <a:blip r:embed="rId3">
            <a:alphaModFix/>
          </a:blip>
          <a:stretch>
            <a:fillRect/>
          </a:stretch>
        </p:blipFill>
        <p:spPr>
          <a:xfrm>
            <a:off x="669250" y="2266950"/>
            <a:ext cx="3010750" cy="640125"/>
          </a:xfrm>
          <a:prstGeom prst="rect">
            <a:avLst/>
          </a:prstGeom>
          <a:noFill/>
          <a:ln>
            <a:noFill/>
          </a:ln>
        </p:spPr>
      </p:pic>
      <p:sp>
        <p:nvSpPr>
          <p:cNvPr id="543" name="Google Shape;543;p49"/>
          <p:cNvSpPr txBox="1"/>
          <p:nvPr>
            <p:ph idx="4294967295" type="body"/>
          </p:nvPr>
        </p:nvSpPr>
        <p:spPr>
          <a:xfrm>
            <a:off x="389375" y="2994975"/>
            <a:ext cx="2514000" cy="16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Hand written summary:</a:t>
            </a:r>
            <a:endParaRPr sz="1000"/>
          </a:p>
          <a:p>
            <a:pPr indent="0" lvl="0" marL="0" rtl="0" algn="l">
              <a:spcBef>
                <a:spcPts val="1600"/>
              </a:spcBef>
              <a:spcAft>
                <a:spcPts val="0"/>
              </a:spcAft>
              <a:buNone/>
            </a:pPr>
            <a:r>
              <a:rPr lang="en" sz="800"/>
              <a:t>But Ms Short said the effect of the parallel coalition would be to undermine the UN.She said only the UN had the "moral authority" to lead the relief work.The US was "very bad at coordinating with anyone" and India had its own problems, Ms Short said.Ms Short said the countries involved could not boast good records on their response to major disasters.Former Cabinet minister Clare Short has criticised the US-led tsunami aid coalition, saying the UN should be leading efforts.</a:t>
            </a:r>
            <a:endParaRPr sz="1900"/>
          </a:p>
          <a:p>
            <a:pPr indent="0" lvl="0" marL="457200" rtl="0" algn="l">
              <a:spcBef>
                <a:spcPts val="1600"/>
              </a:spcBef>
              <a:spcAft>
                <a:spcPts val="1600"/>
              </a:spcAft>
              <a:buNone/>
            </a:pPr>
            <a:r>
              <a:t/>
            </a:r>
            <a:endParaRPr sz="1700"/>
          </a:p>
        </p:txBody>
      </p:sp>
      <p:sp>
        <p:nvSpPr>
          <p:cNvPr id="544" name="Google Shape;544;p49"/>
          <p:cNvSpPr txBox="1"/>
          <p:nvPr>
            <p:ph idx="4294967295" type="body"/>
          </p:nvPr>
        </p:nvSpPr>
        <p:spPr>
          <a:xfrm>
            <a:off x="3072450" y="2994975"/>
            <a:ext cx="2836500" cy="19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T5-base </a:t>
            </a:r>
            <a:r>
              <a:rPr lang="en" sz="1000"/>
              <a:t>Generated summary:</a:t>
            </a:r>
            <a:endParaRPr sz="1000"/>
          </a:p>
          <a:p>
            <a:pPr indent="0" lvl="0" marL="0" rtl="0" algn="l">
              <a:spcBef>
                <a:spcPts val="1600"/>
              </a:spcBef>
              <a:spcAft>
                <a:spcPts val="0"/>
              </a:spcAft>
              <a:buNone/>
            </a:pPr>
            <a:r>
              <a:rPr lang="en" sz="800"/>
              <a:t>Former Cabinet minister Clare Short has criticised the US-led tsunami aid coalition, saying the UN should be leading efforts.President Bush has announced that an alliance of the US, India, Australia and Japan will co-ordinate a humanitarian drive.I think this initiative from America to set up four countries claiming to co-ordinate sounds like yet another attempt to undermine the UN when it is the best system we have got</a:t>
            </a:r>
            <a:endParaRPr sz="1900"/>
          </a:p>
          <a:p>
            <a:pPr indent="0" lvl="0" marL="457200" rtl="0" algn="l">
              <a:spcBef>
                <a:spcPts val="1600"/>
              </a:spcBef>
              <a:spcAft>
                <a:spcPts val="1600"/>
              </a:spcAft>
              <a:buNone/>
            </a:pPr>
            <a:r>
              <a:t/>
            </a:r>
            <a:endParaRPr sz="1700"/>
          </a:p>
        </p:txBody>
      </p:sp>
      <p:sp>
        <p:nvSpPr>
          <p:cNvPr id="545" name="Google Shape;545;p49"/>
          <p:cNvSpPr txBox="1"/>
          <p:nvPr/>
        </p:nvSpPr>
        <p:spPr>
          <a:xfrm>
            <a:off x="5638650" y="1358150"/>
            <a:ext cx="2978100" cy="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DM Sans"/>
                <a:ea typeface="DM Sans"/>
                <a:cs typeface="DM Sans"/>
                <a:sym typeface="DM Sans"/>
              </a:rPr>
              <a:t>Longformer - 161M parameters</a:t>
            </a:r>
            <a:endParaRPr sz="1800">
              <a:solidFill>
                <a:schemeClr val="lt2"/>
              </a:solidFill>
              <a:latin typeface="DM Sans"/>
              <a:ea typeface="DM Sans"/>
              <a:cs typeface="DM Sans"/>
              <a:sym typeface="DM Sans"/>
            </a:endParaRPr>
          </a:p>
        </p:txBody>
      </p:sp>
      <p:pic>
        <p:nvPicPr>
          <p:cNvPr id="546" name="Google Shape;546;p49"/>
          <p:cNvPicPr preferRelativeResize="0"/>
          <p:nvPr/>
        </p:nvPicPr>
        <p:blipFill>
          <a:blip r:embed="rId4">
            <a:alphaModFix/>
          </a:blip>
          <a:stretch>
            <a:fillRect/>
          </a:stretch>
        </p:blipFill>
        <p:spPr>
          <a:xfrm>
            <a:off x="4997696" y="2119096"/>
            <a:ext cx="3795202" cy="769750"/>
          </a:xfrm>
          <a:prstGeom prst="rect">
            <a:avLst/>
          </a:prstGeom>
          <a:noFill/>
          <a:ln>
            <a:noFill/>
          </a:ln>
        </p:spPr>
      </p:pic>
      <p:sp>
        <p:nvSpPr>
          <p:cNvPr id="547" name="Google Shape;547;p49"/>
          <p:cNvSpPr txBox="1"/>
          <p:nvPr/>
        </p:nvSpPr>
        <p:spPr>
          <a:xfrm>
            <a:off x="6688025" y="4426650"/>
            <a:ext cx="2039700" cy="9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600">
              <a:highlight>
                <a:srgbClr val="FFFFFF"/>
              </a:highlight>
            </a:endParaRPr>
          </a:p>
          <a:p>
            <a:pPr indent="0" lvl="0" marL="0" rtl="0" algn="l">
              <a:spcBef>
                <a:spcPts val="0"/>
              </a:spcBef>
              <a:spcAft>
                <a:spcPts val="0"/>
              </a:spcAft>
              <a:buNone/>
            </a:pPr>
            <a:r>
              <a:t/>
            </a:r>
            <a:endParaRPr sz="1800">
              <a:solidFill>
                <a:schemeClr val="lt2"/>
              </a:solidFill>
              <a:latin typeface="DM Sans"/>
              <a:ea typeface="DM Sans"/>
              <a:cs typeface="DM Sans"/>
              <a:sym typeface="DM Sans"/>
            </a:endParaRPr>
          </a:p>
        </p:txBody>
      </p:sp>
      <p:sp>
        <p:nvSpPr>
          <p:cNvPr id="548" name="Google Shape;548;p49"/>
          <p:cNvSpPr txBox="1"/>
          <p:nvPr>
            <p:ph idx="4294967295" type="body"/>
          </p:nvPr>
        </p:nvSpPr>
        <p:spPr>
          <a:xfrm>
            <a:off x="5908950" y="2993000"/>
            <a:ext cx="2707800" cy="17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Longformer </a:t>
            </a:r>
            <a:r>
              <a:rPr lang="en" sz="1000"/>
              <a:t>Generated summary:</a:t>
            </a:r>
            <a:endParaRPr sz="1000"/>
          </a:p>
          <a:p>
            <a:pPr indent="0" lvl="0" marL="0" rtl="0" algn="l">
              <a:spcBef>
                <a:spcPts val="1600"/>
              </a:spcBef>
              <a:spcAft>
                <a:spcPts val="0"/>
              </a:spcAft>
              <a:buNone/>
            </a:pPr>
            <a:r>
              <a:rPr lang="en" sz="800"/>
              <a:t>Ms Short also said that the US was very bad at coordination with anyone' and India Had its Own problems, Mr Short said."But MsShort said The effect of a parallel coalition will be to undercut the UN," she said.Former cabinet minister Clare short has criticised THE US-Led tsunami aid Coalition, sayingThe UN should being leading efforts .</a:t>
            </a:r>
            <a:endParaRPr sz="1900"/>
          </a:p>
          <a:p>
            <a:pPr indent="0" lvl="0" marL="457200" rtl="0" algn="l">
              <a:spcBef>
                <a:spcPts val="1600"/>
              </a:spcBef>
              <a:spcAft>
                <a:spcPts val="1600"/>
              </a:spcAft>
              <a:buNone/>
            </a:pPr>
            <a:r>
              <a:t/>
            </a:r>
            <a:endParaRPr sz="1700"/>
          </a:p>
        </p:txBody>
      </p:sp>
      <p:sp>
        <p:nvSpPr>
          <p:cNvPr id="549" name="Google Shape;549;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0"/>
          <p:cNvSpPr txBox="1"/>
          <p:nvPr>
            <p:ph type="title"/>
          </p:nvPr>
        </p:nvSpPr>
        <p:spPr>
          <a:xfrm>
            <a:off x="763000" y="471375"/>
            <a:ext cx="5827200" cy="13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Summarization - Business</a:t>
            </a:r>
            <a:endParaRPr/>
          </a:p>
        </p:txBody>
      </p:sp>
      <p:sp>
        <p:nvSpPr>
          <p:cNvPr id="555" name="Google Shape;555;p50"/>
          <p:cNvSpPr txBox="1"/>
          <p:nvPr>
            <p:ph idx="4294967295" type="body"/>
          </p:nvPr>
        </p:nvSpPr>
        <p:spPr>
          <a:xfrm>
            <a:off x="694175" y="1167150"/>
            <a:ext cx="6684600" cy="783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Models: T5-base vs. BART</a:t>
            </a:r>
            <a:endParaRPr sz="1700"/>
          </a:p>
          <a:p>
            <a:pPr indent="-336550" lvl="0" marL="457200" rtl="0" algn="l">
              <a:spcBef>
                <a:spcPts val="0"/>
              </a:spcBef>
              <a:spcAft>
                <a:spcPts val="0"/>
              </a:spcAft>
              <a:buSzPts val="1700"/>
              <a:buChar char="●"/>
            </a:pPr>
            <a:r>
              <a:rPr lang="en" sz="1700"/>
              <a:t>Maximum of 3 epochs, small batch sizes of 4, 8</a:t>
            </a:r>
            <a:endParaRPr sz="1700"/>
          </a:p>
          <a:p>
            <a:pPr indent="-336550" lvl="0" marL="457200" rtl="0" algn="l">
              <a:spcBef>
                <a:spcPts val="0"/>
              </a:spcBef>
              <a:spcAft>
                <a:spcPts val="0"/>
              </a:spcAft>
              <a:buSzPts val="1700"/>
              <a:buChar char="●"/>
            </a:pPr>
            <a:r>
              <a:rPr lang="en" sz="1700"/>
              <a:t>Evaluation Metrics: Accuracy, F1 Score, Training Loss, Rouge</a:t>
            </a:r>
            <a:endParaRPr sz="1700"/>
          </a:p>
          <a:p>
            <a:pPr indent="-336550" lvl="0" marL="457200" rtl="0" algn="l">
              <a:spcBef>
                <a:spcPts val="1000"/>
              </a:spcBef>
              <a:spcAft>
                <a:spcPts val="0"/>
              </a:spcAft>
              <a:buSzPts val="1700"/>
              <a:buChar char="●"/>
            </a:pPr>
            <a:r>
              <a:rPr b="1" lang="en" sz="1700"/>
              <a:t>Preliminary results:</a:t>
            </a:r>
            <a:endParaRPr b="1" sz="1700"/>
          </a:p>
          <a:p>
            <a:pPr indent="0" lvl="0" marL="914400" rtl="0" algn="l">
              <a:spcBef>
                <a:spcPts val="1000"/>
              </a:spcBef>
              <a:spcAft>
                <a:spcPts val="1600"/>
              </a:spcAft>
              <a:buNone/>
            </a:pPr>
            <a:r>
              <a:t/>
            </a:r>
            <a:endParaRPr sz="1700"/>
          </a:p>
        </p:txBody>
      </p:sp>
      <p:graphicFrame>
        <p:nvGraphicFramePr>
          <p:cNvPr id="556" name="Google Shape;556;p50"/>
          <p:cNvGraphicFramePr/>
          <p:nvPr/>
        </p:nvGraphicFramePr>
        <p:xfrm>
          <a:off x="1858900" y="2592725"/>
          <a:ext cx="3000000" cy="3000000"/>
        </p:xfrm>
        <a:graphic>
          <a:graphicData uri="http://schemas.openxmlformats.org/drawingml/2006/table">
            <a:tbl>
              <a:tblPr>
                <a:noFill/>
                <a:tableStyleId>{494B7730-76AA-4BAC-B680-87C7675FA25F}</a:tableStyleId>
              </a:tblPr>
              <a:tblGrid>
                <a:gridCol w="2143425"/>
                <a:gridCol w="2143425"/>
                <a:gridCol w="2143425"/>
              </a:tblGrid>
              <a:tr h="381000">
                <a:tc>
                  <a:txBody>
                    <a:bodyPr/>
                    <a:lstStyle/>
                    <a:p>
                      <a:pPr indent="0" lvl="0" marL="0" rtl="0" algn="ctr">
                        <a:spcBef>
                          <a:spcPts val="0"/>
                        </a:spcBef>
                        <a:spcAft>
                          <a:spcPts val="0"/>
                        </a:spcAft>
                        <a:buNone/>
                      </a:pPr>
                      <a:r>
                        <a:rPr b="1" lang="en" sz="1600"/>
                        <a:t>Metrics</a:t>
                      </a:r>
                      <a:endParaRPr b="1" sz="1600"/>
                    </a:p>
                  </a:txBody>
                  <a:tcPr marT="91425" marB="91425" marR="91425" marL="91425"/>
                </a:tc>
                <a:tc>
                  <a:txBody>
                    <a:bodyPr/>
                    <a:lstStyle/>
                    <a:p>
                      <a:pPr indent="0" lvl="0" marL="0" rtl="0" algn="ctr">
                        <a:spcBef>
                          <a:spcPts val="0"/>
                        </a:spcBef>
                        <a:spcAft>
                          <a:spcPts val="0"/>
                        </a:spcAft>
                        <a:buNone/>
                      </a:pPr>
                      <a:r>
                        <a:rPr b="1" lang="en" sz="1600"/>
                        <a:t>T5-base</a:t>
                      </a:r>
                      <a:endParaRPr b="1" sz="1600"/>
                    </a:p>
                  </a:txBody>
                  <a:tcPr marT="91425" marB="91425" marR="91425" marL="91425"/>
                </a:tc>
                <a:tc>
                  <a:txBody>
                    <a:bodyPr/>
                    <a:lstStyle/>
                    <a:p>
                      <a:pPr indent="0" lvl="0" marL="0" rtl="0" algn="ctr">
                        <a:spcBef>
                          <a:spcPts val="0"/>
                        </a:spcBef>
                        <a:spcAft>
                          <a:spcPts val="0"/>
                        </a:spcAft>
                        <a:buNone/>
                      </a:pPr>
                      <a:r>
                        <a:rPr b="1" lang="en" sz="1600"/>
                        <a:t>BART</a:t>
                      </a:r>
                      <a:endParaRPr b="1" sz="1600"/>
                    </a:p>
                  </a:txBody>
                  <a:tcPr marT="91425" marB="91425" marR="91425" marL="91425"/>
                </a:tc>
              </a:tr>
              <a:tr h="381000">
                <a:tc>
                  <a:txBody>
                    <a:bodyPr/>
                    <a:lstStyle/>
                    <a:p>
                      <a:pPr indent="0" lvl="0" marL="0" rtl="0" algn="ctr">
                        <a:spcBef>
                          <a:spcPts val="0"/>
                        </a:spcBef>
                        <a:spcAft>
                          <a:spcPts val="0"/>
                        </a:spcAft>
                        <a:buNone/>
                      </a:pPr>
                      <a:r>
                        <a:rPr lang="en" sz="1500"/>
                        <a:t>Accuracy</a:t>
                      </a:r>
                      <a:endParaRPr sz="1500"/>
                    </a:p>
                  </a:txBody>
                  <a:tcPr marT="91425" marB="91425" marR="91425" marL="91425"/>
                </a:tc>
                <a:tc>
                  <a:txBody>
                    <a:bodyPr/>
                    <a:lstStyle/>
                    <a:p>
                      <a:pPr indent="0" lvl="0" marL="0" rtl="0" algn="ctr">
                        <a:spcBef>
                          <a:spcPts val="0"/>
                        </a:spcBef>
                        <a:spcAft>
                          <a:spcPts val="0"/>
                        </a:spcAft>
                        <a:buNone/>
                      </a:pPr>
                      <a:r>
                        <a:rPr lang="en" sz="1500"/>
                        <a:t>0.9224</a:t>
                      </a:r>
                      <a:endParaRPr sz="1500"/>
                    </a:p>
                  </a:txBody>
                  <a:tcPr marT="91425" marB="91425" marR="91425" marL="91425"/>
                </a:tc>
                <a:tc>
                  <a:txBody>
                    <a:bodyPr/>
                    <a:lstStyle/>
                    <a:p>
                      <a:pPr indent="0" lvl="0" marL="0" rtl="0" algn="ctr">
                        <a:spcBef>
                          <a:spcPts val="0"/>
                        </a:spcBef>
                        <a:spcAft>
                          <a:spcPts val="0"/>
                        </a:spcAft>
                        <a:buNone/>
                      </a:pPr>
                      <a:r>
                        <a:rPr lang="en" sz="1500"/>
                        <a:t>~0.66</a:t>
                      </a:r>
                      <a:endParaRPr sz="1500"/>
                    </a:p>
                  </a:txBody>
                  <a:tcPr marT="91425" marB="91425" marR="91425" marL="91425"/>
                </a:tc>
              </a:tr>
              <a:tr h="381000">
                <a:tc>
                  <a:txBody>
                    <a:bodyPr/>
                    <a:lstStyle/>
                    <a:p>
                      <a:pPr indent="0" lvl="0" marL="0" rtl="0" algn="ctr">
                        <a:spcBef>
                          <a:spcPts val="0"/>
                        </a:spcBef>
                        <a:spcAft>
                          <a:spcPts val="0"/>
                        </a:spcAft>
                        <a:buNone/>
                      </a:pPr>
                      <a:r>
                        <a:rPr lang="en" sz="1500"/>
                        <a:t>F1 Score</a:t>
                      </a:r>
                      <a:endParaRPr sz="1500"/>
                    </a:p>
                  </a:txBody>
                  <a:tcPr marT="91425" marB="91425" marR="91425" marL="91425"/>
                </a:tc>
                <a:tc>
                  <a:txBody>
                    <a:bodyPr/>
                    <a:lstStyle/>
                    <a:p>
                      <a:pPr indent="0" lvl="0" marL="0" rtl="0" algn="ctr">
                        <a:spcBef>
                          <a:spcPts val="0"/>
                        </a:spcBef>
                        <a:spcAft>
                          <a:spcPts val="0"/>
                        </a:spcAft>
                        <a:buNone/>
                      </a:pPr>
                      <a:r>
                        <a:rPr lang="en" sz="1500"/>
                        <a:t>0.9218</a:t>
                      </a:r>
                      <a:endParaRPr sz="1500"/>
                    </a:p>
                  </a:txBody>
                  <a:tcPr marT="91425" marB="91425" marR="91425" marL="91425"/>
                </a:tc>
                <a:tc>
                  <a:txBody>
                    <a:bodyPr/>
                    <a:lstStyle/>
                    <a:p>
                      <a:pPr indent="0" lvl="0" marL="0" rtl="0" algn="ctr">
                        <a:spcBef>
                          <a:spcPts val="0"/>
                        </a:spcBef>
                        <a:spcAft>
                          <a:spcPts val="0"/>
                        </a:spcAft>
                        <a:buNone/>
                      </a:pPr>
                      <a:r>
                        <a:rPr lang="en" sz="1500"/>
                        <a:t>~0.67</a:t>
                      </a:r>
                      <a:endParaRPr sz="1500"/>
                    </a:p>
                  </a:txBody>
                  <a:tcPr marT="91425" marB="91425" marR="91425" marL="91425"/>
                </a:tc>
              </a:tr>
              <a:tr h="381000">
                <a:tc>
                  <a:txBody>
                    <a:bodyPr/>
                    <a:lstStyle/>
                    <a:p>
                      <a:pPr indent="0" lvl="0" marL="0" rtl="0" algn="ctr">
                        <a:spcBef>
                          <a:spcPts val="0"/>
                        </a:spcBef>
                        <a:spcAft>
                          <a:spcPts val="0"/>
                        </a:spcAft>
                        <a:buNone/>
                      </a:pPr>
                      <a:r>
                        <a:rPr lang="en" sz="1500"/>
                        <a:t>Average Loss</a:t>
                      </a:r>
                      <a:endParaRPr sz="1500"/>
                    </a:p>
                  </a:txBody>
                  <a:tcPr marT="91425" marB="91425" marR="91425" marL="91425"/>
                </a:tc>
                <a:tc>
                  <a:txBody>
                    <a:bodyPr/>
                    <a:lstStyle/>
                    <a:p>
                      <a:pPr indent="0" lvl="0" marL="0" rtl="0" algn="ctr">
                        <a:spcBef>
                          <a:spcPts val="0"/>
                        </a:spcBef>
                        <a:spcAft>
                          <a:spcPts val="0"/>
                        </a:spcAft>
                        <a:buNone/>
                      </a:pPr>
                      <a:r>
                        <a:rPr lang="en" sz="1500"/>
                        <a:t>~ </a:t>
                      </a:r>
                      <a:r>
                        <a:rPr lang="en" sz="1500"/>
                        <a:t>0.4249</a:t>
                      </a:r>
                      <a:endParaRPr sz="1500"/>
                    </a:p>
                  </a:txBody>
                  <a:tcPr marT="91425" marB="91425" marR="91425" marL="91425"/>
                </a:tc>
                <a:tc>
                  <a:txBody>
                    <a:bodyPr/>
                    <a:lstStyle/>
                    <a:p>
                      <a:pPr indent="0" lvl="0" marL="0" rtl="0" algn="ctr">
                        <a:spcBef>
                          <a:spcPts val="0"/>
                        </a:spcBef>
                        <a:spcAft>
                          <a:spcPts val="0"/>
                        </a:spcAft>
                        <a:buNone/>
                      </a:pPr>
                      <a:r>
                        <a:rPr lang="en" sz="1500"/>
                        <a:t>~ 0.4147</a:t>
                      </a:r>
                      <a:endParaRPr sz="1500"/>
                    </a:p>
                  </a:txBody>
                  <a:tcPr marT="91425" marB="91425" marR="91425" marL="91425"/>
                </a:tc>
              </a:tr>
              <a:tr h="381000">
                <a:tc>
                  <a:txBody>
                    <a:bodyPr/>
                    <a:lstStyle/>
                    <a:p>
                      <a:pPr indent="0" lvl="0" marL="0" rtl="0" algn="ctr">
                        <a:spcBef>
                          <a:spcPts val="0"/>
                        </a:spcBef>
                        <a:spcAft>
                          <a:spcPts val="0"/>
                        </a:spcAft>
                        <a:buNone/>
                      </a:pPr>
                      <a:r>
                        <a:rPr lang="en" sz="1500"/>
                        <a:t>Rouge</a:t>
                      </a:r>
                      <a:endParaRPr sz="1500"/>
                    </a:p>
                  </a:txBody>
                  <a:tcPr marT="91425" marB="91425" marR="91425" marL="91425"/>
                </a:tc>
                <a:tc>
                  <a:txBody>
                    <a:bodyPr/>
                    <a:lstStyle/>
                    <a:p>
                      <a:pPr indent="0" lvl="0" marL="0" rtl="0" algn="ctr">
                        <a:spcBef>
                          <a:spcPts val="0"/>
                        </a:spcBef>
                        <a:spcAft>
                          <a:spcPts val="0"/>
                        </a:spcAft>
                        <a:buNone/>
                      </a:pPr>
                      <a:r>
                        <a:rPr lang="en" sz="1500"/>
                        <a:t>TBD</a:t>
                      </a:r>
                      <a:endParaRPr sz="1500"/>
                    </a:p>
                  </a:txBody>
                  <a:tcPr marT="91425" marB="91425" marR="91425" marL="91425"/>
                </a:tc>
                <a:tc>
                  <a:txBody>
                    <a:bodyPr/>
                    <a:lstStyle/>
                    <a:p>
                      <a:pPr indent="0" lvl="0" marL="0" rtl="0" algn="ctr">
                        <a:spcBef>
                          <a:spcPts val="0"/>
                        </a:spcBef>
                        <a:spcAft>
                          <a:spcPts val="0"/>
                        </a:spcAft>
                        <a:buNone/>
                      </a:pPr>
                      <a:r>
                        <a:rPr lang="en" sz="1500"/>
                        <a:t>TBD</a:t>
                      </a:r>
                      <a:endParaRPr sz="1500"/>
                    </a:p>
                  </a:txBody>
                  <a:tcPr marT="91425" marB="91425" marR="91425" marL="91425"/>
                </a:tc>
              </a:tr>
            </a:tbl>
          </a:graphicData>
        </a:graphic>
      </p:graphicFrame>
      <p:sp>
        <p:nvSpPr>
          <p:cNvPr id="557" name="Google Shape;55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1"/>
          <p:cNvSpPr txBox="1"/>
          <p:nvPr>
            <p:ph type="title"/>
          </p:nvPr>
        </p:nvSpPr>
        <p:spPr>
          <a:xfrm>
            <a:off x="763000" y="471375"/>
            <a:ext cx="5400300" cy="13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Summarization - Sports</a:t>
            </a:r>
            <a:endParaRPr/>
          </a:p>
        </p:txBody>
      </p:sp>
      <p:sp>
        <p:nvSpPr>
          <p:cNvPr id="563" name="Google Shape;563;p51"/>
          <p:cNvSpPr txBox="1"/>
          <p:nvPr>
            <p:ph idx="4294967295" type="body"/>
          </p:nvPr>
        </p:nvSpPr>
        <p:spPr>
          <a:xfrm>
            <a:off x="694175" y="1090950"/>
            <a:ext cx="43125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Models: BART and T5</a:t>
            </a:r>
            <a:endParaRPr sz="1700"/>
          </a:p>
          <a:p>
            <a:pPr indent="-336550" lvl="0" marL="457200" rtl="0" algn="l">
              <a:spcBef>
                <a:spcPts val="0"/>
              </a:spcBef>
              <a:spcAft>
                <a:spcPts val="0"/>
              </a:spcAft>
              <a:buSzPts val="1700"/>
              <a:buChar char="●"/>
            </a:pPr>
            <a:r>
              <a:rPr lang="en" sz="1700"/>
              <a:t>Low initial accuracy in default BART</a:t>
            </a:r>
            <a:endParaRPr sz="1700"/>
          </a:p>
          <a:p>
            <a:pPr indent="-336550" lvl="0" marL="457200" rtl="0" algn="l">
              <a:spcBef>
                <a:spcPts val="0"/>
              </a:spcBef>
              <a:spcAft>
                <a:spcPts val="0"/>
              </a:spcAft>
              <a:buSzPts val="1700"/>
              <a:buChar char="●"/>
            </a:pPr>
            <a:r>
              <a:rPr lang="en" sz="1700"/>
              <a:t>Epoch = 3; Batch size =4 &amp; 8</a:t>
            </a:r>
            <a:endParaRPr sz="1700"/>
          </a:p>
          <a:p>
            <a:pPr indent="-336550" lvl="0" marL="457200" rtl="0" algn="l">
              <a:spcBef>
                <a:spcPts val="0"/>
              </a:spcBef>
              <a:spcAft>
                <a:spcPts val="0"/>
              </a:spcAft>
              <a:buSzPts val="1700"/>
              <a:buChar char="●"/>
            </a:pPr>
            <a:r>
              <a:rPr lang="en" sz="1700"/>
              <a:t>Input max length: article = 382 ; summary = 155</a:t>
            </a:r>
            <a:endParaRPr sz="1700"/>
          </a:p>
          <a:p>
            <a:pPr indent="-336550" lvl="0" marL="457200" rtl="0" algn="l">
              <a:spcBef>
                <a:spcPts val="0"/>
              </a:spcBef>
              <a:spcAft>
                <a:spcPts val="0"/>
              </a:spcAft>
              <a:buSzPts val="1700"/>
              <a:buChar char="●"/>
            </a:pPr>
            <a:r>
              <a:rPr lang="en" sz="1700"/>
              <a:t>Output max length = 155</a:t>
            </a:r>
            <a:endParaRPr sz="1700"/>
          </a:p>
          <a:p>
            <a:pPr indent="-336550" lvl="0" marL="457200" rtl="0" algn="l">
              <a:spcBef>
                <a:spcPts val="0"/>
              </a:spcBef>
              <a:spcAft>
                <a:spcPts val="0"/>
              </a:spcAft>
              <a:buSzPts val="1700"/>
              <a:buChar char="●"/>
            </a:pPr>
            <a:r>
              <a:rPr lang="en" sz="1700"/>
              <a:t>Finished: BART model </a:t>
            </a:r>
            <a:r>
              <a:rPr lang="en" sz="1700"/>
              <a:t>hyperparameter</a:t>
            </a:r>
            <a:r>
              <a:rPr lang="en" sz="1700"/>
              <a:t> tuning</a:t>
            </a:r>
            <a:endParaRPr sz="1700"/>
          </a:p>
          <a:p>
            <a:pPr indent="-336550" lvl="0" marL="457200" rtl="0" algn="l">
              <a:spcBef>
                <a:spcPts val="0"/>
              </a:spcBef>
              <a:spcAft>
                <a:spcPts val="0"/>
              </a:spcAft>
              <a:buSzPts val="1700"/>
              <a:buChar char="●"/>
            </a:pPr>
            <a:r>
              <a:rPr lang="en" sz="1700"/>
              <a:t>On-going: T5 hyperparameter tuning and evaluation</a:t>
            </a:r>
            <a:endParaRPr sz="1700"/>
          </a:p>
          <a:p>
            <a:pPr indent="-336550" lvl="0" marL="457200" rtl="0" algn="l">
              <a:spcBef>
                <a:spcPts val="0"/>
              </a:spcBef>
              <a:spcAft>
                <a:spcPts val="0"/>
              </a:spcAft>
              <a:buSzPts val="1700"/>
              <a:buChar char="●"/>
            </a:pPr>
            <a:r>
              <a:rPr lang="en" sz="1700"/>
              <a:t>Use a random generated article to evaluate summarization quality BART &amp; T5</a:t>
            </a:r>
            <a:endParaRPr sz="1700"/>
          </a:p>
          <a:p>
            <a:pPr indent="0" lvl="0" marL="914400" rtl="0" algn="l">
              <a:spcBef>
                <a:spcPts val="1600"/>
              </a:spcBef>
              <a:spcAft>
                <a:spcPts val="1600"/>
              </a:spcAft>
              <a:buNone/>
            </a:pPr>
            <a:r>
              <a:t/>
            </a:r>
            <a:endParaRPr sz="1700"/>
          </a:p>
        </p:txBody>
      </p:sp>
      <p:pic>
        <p:nvPicPr>
          <p:cNvPr id="564" name="Google Shape;564;p51"/>
          <p:cNvPicPr preferRelativeResize="0"/>
          <p:nvPr/>
        </p:nvPicPr>
        <p:blipFill>
          <a:blip r:embed="rId3">
            <a:alphaModFix/>
          </a:blip>
          <a:stretch>
            <a:fillRect/>
          </a:stretch>
        </p:blipFill>
        <p:spPr>
          <a:xfrm>
            <a:off x="3947275" y="4337280"/>
            <a:ext cx="1497750" cy="633795"/>
          </a:xfrm>
          <a:prstGeom prst="rect">
            <a:avLst/>
          </a:prstGeom>
          <a:noFill/>
          <a:ln>
            <a:noFill/>
          </a:ln>
        </p:spPr>
      </p:pic>
      <p:sp>
        <p:nvSpPr>
          <p:cNvPr id="565" name="Google Shape;565;p51"/>
          <p:cNvSpPr txBox="1"/>
          <p:nvPr/>
        </p:nvSpPr>
        <p:spPr>
          <a:xfrm>
            <a:off x="4130306" y="4880953"/>
            <a:ext cx="1229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2"/>
                </a:solidFill>
                <a:latin typeface="DM Sans"/>
                <a:ea typeface="DM Sans"/>
                <a:cs typeface="DM Sans"/>
                <a:sym typeface="DM Sans"/>
              </a:rPr>
              <a:t>T5 example output</a:t>
            </a:r>
            <a:endParaRPr sz="800">
              <a:solidFill>
                <a:schemeClr val="lt2"/>
              </a:solidFill>
              <a:latin typeface="DM Sans"/>
              <a:ea typeface="DM Sans"/>
              <a:cs typeface="DM Sans"/>
              <a:sym typeface="DM Sans"/>
            </a:endParaRPr>
          </a:p>
        </p:txBody>
      </p:sp>
      <p:pic>
        <p:nvPicPr>
          <p:cNvPr id="566" name="Google Shape;566;p51"/>
          <p:cNvPicPr preferRelativeResize="0"/>
          <p:nvPr/>
        </p:nvPicPr>
        <p:blipFill>
          <a:blip r:embed="rId4">
            <a:alphaModFix/>
          </a:blip>
          <a:stretch>
            <a:fillRect/>
          </a:stretch>
        </p:blipFill>
        <p:spPr>
          <a:xfrm>
            <a:off x="5848075" y="362989"/>
            <a:ext cx="2957126" cy="2261162"/>
          </a:xfrm>
          <a:prstGeom prst="rect">
            <a:avLst/>
          </a:prstGeom>
          <a:noFill/>
          <a:ln>
            <a:noFill/>
          </a:ln>
        </p:spPr>
      </p:pic>
      <p:pic>
        <p:nvPicPr>
          <p:cNvPr id="567" name="Google Shape;567;p51"/>
          <p:cNvPicPr preferRelativeResize="0"/>
          <p:nvPr/>
        </p:nvPicPr>
        <p:blipFill>
          <a:blip r:embed="rId5">
            <a:alphaModFix/>
          </a:blip>
          <a:stretch>
            <a:fillRect/>
          </a:stretch>
        </p:blipFill>
        <p:spPr>
          <a:xfrm>
            <a:off x="5848075" y="2680324"/>
            <a:ext cx="2957134" cy="2214550"/>
          </a:xfrm>
          <a:prstGeom prst="rect">
            <a:avLst/>
          </a:prstGeom>
          <a:noFill/>
          <a:ln>
            <a:noFill/>
          </a:ln>
        </p:spPr>
      </p:pic>
      <p:sp>
        <p:nvSpPr>
          <p:cNvPr id="568" name="Google Shape;568;p51"/>
          <p:cNvSpPr txBox="1"/>
          <p:nvPr/>
        </p:nvSpPr>
        <p:spPr>
          <a:xfrm>
            <a:off x="6683075" y="4845675"/>
            <a:ext cx="1820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2"/>
                </a:solidFill>
                <a:latin typeface="DM Sans"/>
                <a:ea typeface="DM Sans"/>
                <a:cs typeface="DM Sans"/>
                <a:sym typeface="DM Sans"/>
              </a:rPr>
              <a:t>Dataset </a:t>
            </a:r>
            <a:r>
              <a:rPr lang="en" sz="900">
                <a:solidFill>
                  <a:schemeClr val="lt2"/>
                </a:solidFill>
                <a:latin typeface="DM Sans"/>
                <a:ea typeface="DM Sans"/>
                <a:cs typeface="DM Sans"/>
                <a:sym typeface="DM Sans"/>
              </a:rPr>
              <a:t>Distribution</a:t>
            </a:r>
            <a:endParaRPr sz="800">
              <a:solidFill>
                <a:schemeClr val="lt2"/>
              </a:solidFill>
              <a:latin typeface="DM Sans"/>
              <a:ea typeface="DM Sans"/>
              <a:cs typeface="DM Sans"/>
              <a:sym typeface="DM Sans"/>
            </a:endParaRPr>
          </a:p>
        </p:txBody>
      </p:sp>
      <p:sp>
        <p:nvSpPr>
          <p:cNvPr id="569" name="Google Shape;569;p51"/>
          <p:cNvSpPr txBox="1"/>
          <p:nvPr/>
        </p:nvSpPr>
        <p:spPr>
          <a:xfrm>
            <a:off x="1581825" y="4845675"/>
            <a:ext cx="1350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2"/>
                </a:solidFill>
                <a:latin typeface="DM Sans"/>
                <a:ea typeface="DM Sans"/>
                <a:cs typeface="DM Sans"/>
                <a:sym typeface="DM Sans"/>
              </a:rPr>
              <a:t>BART example output</a:t>
            </a:r>
            <a:endParaRPr sz="800">
              <a:solidFill>
                <a:schemeClr val="lt2"/>
              </a:solidFill>
              <a:latin typeface="DM Sans"/>
              <a:ea typeface="DM Sans"/>
              <a:cs typeface="DM Sans"/>
              <a:sym typeface="DM Sans"/>
            </a:endParaRPr>
          </a:p>
        </p:txBody>
      </p:sp>
      <p:pic>
        <p:nvPicPr>
          <p:cNvPr id="570" name="Google Shape;570;p51"/>
          <p:cNvPicPr preferRelativeResize="0"/>
          <p:nvPr/>
        </p:nvPicPr>
        <p:blipFill>
          <a:blip r:embed="rId6">
            <a:alphaModFix/>
          </a:blip>
          <a:stretch>
            <a:fillRect/>
          </a:stretch>
        </p:blipFill>
        <p:spPr>
          <a:xfrm>
            <a:off x="1219200" y="4572000"/>
            <a:ext cx="2018950" cy="139425"/>
          </a:xfrm>
          <a:prstGeom prst="rect">
            <a:avLst/>
          </a:prstGeom>
          <a:noFill/>
          <a:ln>
            <a:noFill/>
          </a:ln>
        </p:spPr>
      </p:pic>
      <p:pic>
        <p:nvPicPr>
          <p:cNvPr id="571" name="Google Shape;571;p51"/>
          <p:cNvPicPr preferRelativeResize="0"/>
          <p:nvPr/>
        </p:nvPicPr>
        <p:blipFill>
          <a:blip r:embed="rId7">
            <a:alphaModFix/>
          </a:blip>
          <a:stretch>
            <a:fillRect/>
          </a:stretch>
        </p:blipFill>
        <p:spPr>
          <a:xfrm>
            <a:off x="1219200" y="4730575"/>
            <a:ext cx="2018950" cy="173900"/>
          </a:xfrm>
          <a:prstGeom prst="rect">
            <a:avLst/>
          </a:prstGeom>
          <a:noFill/>
          <a:ln>
            <a:noFill/>
          </a:ln>
        </p:spPr>
      </p:pic>
      <p:sp>
        <p:nvSpPr>
          <p:cNvPr id="572" name="Google Shape;572;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2"/>
          <p:cNvSpPr txBox="1"/>
          <p:nvPr>
            <p:ph type="title"/>
          </p:nvPr>
        </p:nvSpPr>
        <p:spPr>
          <a:xfrm>
            <a:off x="763000" y="471375"/>
            <a:ext cx="6795900" cy="13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Summarization - Entertainment</a:t>
            </a:r>
            <a:endParaRPr/>
          </a:p>
        </p:txBody>
      </p:sp>
      <p:sp>
        <p:nvSpPr>
          <p:cNvPr id="578" name="Google Shape;578;p52"/>
          <p:cNvSpPr txBox="1"/>
          <p:nvPr>
            <p:ph idx="4294967295" type="body"/>
          </p:nvPr>
        </p:nvSpPr>
        <p:spPr>
          <a:xfrm>
            <a:off x="694175" y="1167150"/>
            <a:ext cx="8073300" cy="7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 Models: Bart-base VS T5-base</a:t>
            </a:r>
            <a:endParaRPr sz="1700"/>
          </a:p>
          <a:p>
            <a:pPr indent="0" lvl="0" marL="0" rtl="0" algn="l">
              <a:spcBef>
                <a:spcPts val="1600"/>
              </a:spcBef>
              <a:spcAft>
                <a:spcPts val="0"/>
              </a:spcAft>
              <a:buNone/>
            </a:pPr>
            <a:r>
              <a:rPr lang="en" sz="1700"/>
              <a:t>Training within 1-10 epochs , Batch size: 4, 16, 32 , Max Length Word:512, 1024</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t/>
            </a:r>
            <a:endParaRPr sz="1700"/>
          </a:p>
          <a:p>
            <a:pPr indent="0" lvl="0" marL="914400" rtl="0" algn="l">
              <a:spcBef>
                <a:spcPts val="1600"/>
              </a:spcBef>
              <a:spcAft>
                <a:spcPts val="1600"/>
              </a:spcAft>
              <a:buNone/>
            </a:pPr>
            <a:r>
              <a:t/>
            </a:r>
            <a:endParaRPr sz="1700"/>
          </a:p>
        </p:txBody>
      </p:sp>
      <p:graphicFrame>
        <p:nvGraphicFramePr>
          <p:cNvPr id="579" name="Google Shape;579;p52"/>
          <p:cNvGraphicFramePr/>
          <p:nvPr/>
        </p:nvGraphicFramePr>
        <p:xfrm>
          <a:off x="901900" y="2076150"/>
          <a:ext cx="3000000" cy="3000000"/>
        </p:xfrm>
        <a:graphic>
          <a:graphicData uri="http://schemas.openxmlformats.org/drawingml/2006/table">
            <a:tbl>
              <a:tblPr>
                <a:noFill/>
                <a:tableStyleId>{494B7730-76AA-4BAC-B680-87C7675FA25F}</a:tableStyleId>
              </a:tblPr>
              <a:tblGrid>
                <a:gridCol w="2413000"/>
                <a:gridCol w="2413000"/>
                <a:gridCol w="2413000"/>
              </a:tblGrid>
              <a:tr h="381000">
                <a:tc>
                  <a:txBody>
                    <a:bodyPr/>
                    <a:lstStyle/>
                    <a:p>
                      <a:pPr indent="0" lvl="0" marL="0" rtl="0" algn="l">
                        <a:spcBef>
                          <a:spcPts val="0"/>
                        </a:spcBef>
                        <a:spcAft>
                          <a:spcPts val="0"/>
                        </a:spcAft>
                        <a:buNone/>
                      </a:pPr>
                      <a:r>
                        <a:rPr lang="en"/>
                        <a:t>Metrics</a:t>
                      </a:r>
                      <a:endParaRPr/>
                    </a:p>
                  </a:txBody>
                  <a:tcPr marT="91425" marB="91425" marR="91425" marL="91425"/>
                </a:tc>
                <a:tc>
                  <a:txBody>
                    <a:bodyPr/>
                    <a:lstStyle/>
                    <a:p>
                      <a:pPr indent="0" lvl="0" marL="0" rtl="0" algn="l">
                        <a:spcBef>
                          <a:spcPts val="0"/>
                        </a:spcBef>
                        <a:spcAft>
                          <a:spcPts val="0"/>
                        </a:spcAft>
                        <a:buNone/>
                      </a:pPr>
                      <a:r>
                        <a:rPr lang="en"/>
                        <a:t>Bart-base</a:t>
                      </a:r>
                      <a:endParaRPr/>
                    </a:p>
                  </a:txBody>
                  <a:tcPr marT="91425" marB="91425" marR="91425" marL="91425"/>
                </a:tc>
                <a:tc>
                  <a:txBody>
                    <a:bodyPr/>
                    <a:lstStyle/>
                    <a:p>
                      <a:pPr indent="0" lvl="0" marL="0" rtl="0" algn="l">
                        <a:spcBef>
                          <a:spcPts val="0"/>
                        </a:spcBef>
                        <a:spcAft>
                          <a:spcPts val="0"/>
                        </a:spcAft>
                        <a:buNone/>
                      </a:pPr>
                      <a:r>
                        <a:rPr lang="en"/>
                        <a:t>T5-base</a:t>
                      </a:r>
                      <a:endParaRPr/>
                    </a:p>
                  </a:txBody>
                  <a:tcPr marT="91425" marB="91425" marR="91425" marL="91425"/>
                </a:tc>
              </a:tr>
              <a:tr h="381000">
                <a:tc>
                  <a:txBody>
                    <a:bodyPr/>
                    <a:lstStyle/>
                    <a:p>
                      <a:pPr indent="0" lvl="0" marL="0" rtl="0" algn="l">
                        <a:spcBef>
                          <a:spcPts val="0"/>
                        </a:spcBef>
                        <a:spcAft>
                          <a:spcPts val="0"/>
                        </a:spcAft>
                        <a:buNone/>
                      </a:pPr>
                      <a:r>
                        <a:rPr lang="en"/>
                        <a:t>Rouge-1</a:t>
                      </a:r>
                      <a:endParaRPr/>
                    </a:p>
                  </a:txBody>
                  <a:tcPr marT="91425" marB="91425" marR="91425" marL="91425"/>
                </a:tc>
                <a:tc>
                  <a:txBody>
                    <a:bodyPr/>
                    <a:lstStyle/>
                    <a:p>
                      <a:pPr indent="0" lvl="0" marL="0" rtl="0" algn="l">
                        <a:spcBef>
                          <a:spcPts val="0"/>
                        </a:spcBef>
                        <a:spcAft>
                          <a:spcPts val="0"/>
                        </a:spcAft>
                        <a:buNone/>
                      </a:pPr>
                      <a:r>
                        <a:rPr lang="en"/>
                        <a:t>0.79</a:t>
                      </a:r>
                      <a:endParaRPr sz="1700"/>
                    </a:p>
                  </a:txBody>
                  <a:tcPr marT="91425" marB="91425" marR="91425" marL="91425"/>
                </a:tc>
                <a:tc>
                  <a:txBody>
                    <a:bodyPr/>
                    <a:lstStyle/>
                    <a:p>
                      <a:pPr indent="0" lvl="0" marL="0" rtl="0" algn="l">
                        <a:spcBef>
                          <a:spcPts val="0"/>
                        </a:spcBef>
                        <a:spcAft>
                          <a:spcPts val="0"/>
                        </a:spcAft>
                        <a:buNone/>
                      </a:pPr>
                      <a:r>
                        <a:rPr lang="en"/>
                        <a:t>0.94</a:t>
                      </a:r>
                      <a:endParaRPr/>
                    </a:p>
                  </a:txBody>
                  <a:tcPr marT="91425" marB="91425" marR="91425" marL="91425"/>
                </a:tc>
              </a:tr>
              <a:tr h="381000">
                <a:tc>
                  <a:txBody>
                    <a:bodyPr/>
                    <a:lstStyle/>
                    <a:p>
                      <a:pPr indent="0" lvl="0" marL="0" rtl="0" algn="l">
                        <a:spcBef>
                          <a:spcPts val="0"/>
                        </a:spcBef>
                        <a:spcAft>
                          <a:spcPts val="0"/>
                        </a:spcAft>
                        <a:buNone/>
                      </a:pPr>
                      <a:r>
                        <a:rPr lang="en"/>
                        <a:t>Rouge-2</a:t>
                      </a:r>
                      <a:endParaRPr/>
                    </a:p>
                  </a:txBody>
                  <a:tcPr marT="91425" marB="91425" marR="91425" marL="91425"/>
                </a:tc>
                <a:tc>
                  <a:txBody>
                    <a:bodyPr/>
                    <a:lstStyle/>
                    <a:p>
                      <a:pPr indent="0" lvl="0" marL="0" rtl="0" algn="l">
                        <a:spcBef>
                          <a:spcPts val="0"/>
                        </a:spcBef>
                        <a:spcAft>
                          <a:spcPts val="0"/>
                        </a:spcAft>
                        <a:buNone/>
                      </a:pPr>
                      <a:r>
                        <a:rPr lang="en"/>
                        <a:t>0.64</a:t>
                      </a:r>
                      <a:endParaRPr sz="1700"/>
                    </a:p>
                  </a:txBody>
                  <a:tcPr marT="91425" marB="91425" marR="91425" marL="91425"/>
                </a:tc>
                <a:tc>
                  <a:txBody>
                    <a:bodyPr/>
                    <a:lstStyle/>
                    <a:p>
                      <a:pPr indent="0" lvl="0" marL="0" rtl="0" algn="l">
                        <a:spcBef>
                          <a:spcPts val="0"/>
                        </a:spcBef>
                        <a:spcAft>
                          <a:spcPts val="0"/>
                        </a:spcAft>
                        <a:buNone/>
                      </a:pPr>
                      <a:r>
                        <a:rPr lang="en"/>
                        <a:t>0.89</a:t>
                      </a:r>
                      <a:endParaRPr/>
                    </a:p>
                  </a:txBody>
                  <a:tcPr marT="91425" marB="91425" marR="91425" marL="91425"/>
                </a:tc>
              </a:tr>
            </a:tbl>
          </a:graphicData>
        </a:graphic>
      </p:graphicFrame>
      <p:sp>
        <p:nvSpPr>
          <p:cNvPr id="580" name="Google Shape;580;p52"/>
          <p:cNvSpPr txBox="1"/>
          <p:nvPr/>
        </p:nvSpPr>
        <p:spPr>
          <a:xfrm>
            <a:off x="101175" y="3390450"/>
            <a:ext cx="2824800" cy="13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latin typeface="Calibri"/>
                <a:ea typeface="Calibri"/>
                <a:cs typeface="Calibri"/>
                <a:sym typeface="Calibri"/>
              </a:rPr>
              <a:t>General Summary:As a </a:t>
            </a:r>
            <a:r>
              <a:rPr lang="en" sz="1100">
                <a:highlight>
                  <a:srgbClr val="FFFF00"/>
                </a:highlight>
                <a:latin typeface="Calibri"/>
                <a:ea typeface="Calibri"/>
                <a:cs typeface="Calibri"/>
                <a:sym typeface="Calibri"/>
              </a:rPr>
              <a:t>Financial Coaching Corps</a:t>
            </a:r>
            <a:r>
              <a:rPr lang="en" sz="1100">
                <a:latin typeface="Calibri"/>
                <a:ea typeface="Calibri"/>
                <a:cs typeface="Calibri"/>
                <a:sym typeface="Calibri"/>
              </a:rPr>
              <a:t> volunteer </a:t>
            </a:r>
            <a:r>
              <a:rPr lang="en" sz="1100">
                <a:highlight>
                  <a:srgbClr val="FFFF00"/>
                </a:highlight>
                <a:latin typeface="Calibri"/>
                <a:ea typeface="Calibri"/>
                <a:cs typeface="Calibri"/>
                <a:sym typeface="Calibri"/>
              </a:rPr>
              <a:t>Ms Davis</a:t>
            </a:r>
            <a:r>
              <a:rPr lang="en" sz="1100">
                <a:latin typeface="Calibri"/>
                <a:ea typeface="Calibri"/>
                <a:cs typeface="Calibri"/>
                <a:sym typeface="Calibri"/>
              </a:rPr>
              <a:t> is among 2 500 volunteers in the Retired and Senior Volunteer Program sponsored by Community Service Society one of the eight organizations supported by The </a:t>
            </a:r>
            <a:r>
              <a:rPr lang="en" sz="1100">
                <a:highlight>
                  <a:srgbClr val="FFFF00"/>
                </a:highlight>
                <a:latin typeface="Calibri"/>
                <a:ea typeface="Calibri"/>
                <a:cs typeface="Calibri"/>
                <a:sym typeface="Calibri"/>
              </a:rPr>
              <a:t>New York</a:t>
            </a:r>
            <a:r>
              <a:rPr lang="en" sz="1100">
                <a:latin typeface="Calibri"/>
                <a:ea typeface="Calibri"/>
                <a:cs typeface="Calibri"/>
                <a:sym typeface="Calibri"/>
              </a:rPr>
              <a:t> Times Neediest Cases Fund…</a:t>
            </a:r>
            <a:endParaRPr sz="1800">
              <a:solidFill>
                <a:schemeClr val="lt2"/>
              </a:solidFill>
              <a:latin typeface="DM Sans"/>
              <a:ea typeface="DM Sans"/>
              <a:cs typeface="DM Sans"/>
              <a:sym typeface="DM Sans"/>
            </a:endParaRPr>
          </a:p>
        </p:txBody>
      </p:sp>
      <p:sp>
        <p:nvSpPr>
          <p:cNvPr id="581" name="Google Shape;581;p52"/>
          <p:cNvSpPr txBox="1"/>
          <p:nvPr/>
        </p:nvSpPr>
        <p:spPr>
          <a:xfrm>
            <a:off x="3027000" y="3431325"/>
            <a:ext cx="2700900" cy="13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Bart Prediction:On an October day Anne Davis 76 wheeled into her Midtown Manhattan cubicle wearing a bright red coat with her hair cut short and took a turn at a sharp angle to reach her desk </a:t>
            </a:r>
            <a:r>
              <a:rPr lang="en" sz="1100">
                <a:highlight>
                  <a:srgbClr val="FFFF00"/>
                </a:highlight>
                <a:latin typeface="Calibri"/>
                <a:ea typeface="Calibri"/>
                <a:cs typeface="Calibri"/>
                <a:sym typeface="Calibri"/>
              </a:rPr>
              <a:t>Ms Davis</a:t>
            </a:r>
            <a:r>
              <a:rPr lang="en" sz="1100">
                <a:latin typeface="Calibri"/>
                <a:ea typeface="Calibri"/>
                <a:cs typeface="Calibri"/>
                <a:sym typeface="Calibri"/>
              </a:rPr>
              <a:t> has not walked in 30 years about a decade after she was told she had </a:t>
            </a:r>
            <a:r>
              <a:rPr lang="en" sz="1100">
                <a:highlight>
                  <a:srgbClr val="D9EAD3"/>
                </a:highlight>
                <a:latin typeface="Calibri"/>
                <a:ea typeface="Calibri"/>
                <a:cs typeface="Calibri"/>
                <a:sym typeface="Calibri"/>
              </a:rPr>
              <a:t>multiple sclerosis</a:t>
            </a:r>
            <a:r>
              <a:rPr lang="en" sz="1100">
                <a:latin typeface="Calibri"/>
                <a:ea typeface="Calibri"/>
                <a:cs typeface="Calibri"/>
                <a:sym typeface="Calibri"/>
              </a:rPr>
              <a:t> And then in 2003..</a:t>
            </a:r>
            <a:endParaRPr sz="1100">
              <a:solidFill>
                <a:schemeClr val="lt2"/>
              </a:solidFill>
              <a:latin typeface="Calibri"/>
              <a:ea typeface="Calibri"/>
              <a:cs typeface="Calibri"/>
              <a:sym typeface="Calibri"/>
            </a:endParaRPr>
          </a:p>
        </p:txBody>
      </p:sp>
      <p:sp>
        <p:nvSpPr>
          <p:cNvPr id="582" name="Google Shape;582;p52"/>
          <p:cNvSpPr txBox="1"/>
          <p:nvPr/>
        </p:nvSpPr>
        <p:spPr>
          <a:xfrm>
            <a:off x="5727900" y="3431325"/>
            <a:ext cx="2700900" cy="15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latin typeface="Calibri"/>
                <a:ea typeface="Calibri"/>
                <a:cs typeface="Calibri"/>
                <a:sym typeface="Calibri"/>
              </a:rPr>
              <a:t>T5-base Prediction: on Fridays French lessons and volunteers her legal services at the </a:t>
            </a:r>
            <a:r>
              <a:rPr lang="en" sz="1100">
                <a:solidFill>
                  <a:schemeClr val="lt2"/>
                </a:solidFill>
                <a:highlight>
                  <a:srgbClr val="FFFF00"/>
                </a:highlight>
                <a:latin typeface="Calibri"/>
                <a:ea typeface="Calibri"/>
                <a:cs typeface="Calibri"/>
                <a:sym typeface="Calibri"/>
              </a:rPr>
              <a:t>New York</a:t>
            </a:r>
            <a:r>
              <a:rPr lang="en" sz="1100">
                <a:solidFill>
                  <a:schemeClr val="lt2"/>
                </a:solidFill>
                <a:latin typeface="Calibri"/>
                <a:ea typeface="Calibri"/>
                <a:cs typeface="Calibri"/>
                <a:sym typeface="Calibri"/>
              </a:rPr>
              <a:t> City chapter of the National </a:t>
            </a:r>
            <a:r>
              <a:rPr lang="en" sz="1100">
                <a:solidFill>
                  <a:schemeClr val="lt2"/>
                </a:solidFill>
                <a:highlight>
                  <a:srgbClr val="D9EAD3"/>
                </a:highlight>
                <a:latin typeface="Calibri"/>
                <a:ea typeface="Calibri"/>
                <a:cs typeface="Calibri"/>
                <a:sym typeface="Calibri"/>
              </a:rPr>
              <a:t>Multiple Sclerosis</a:t>
            </a:r>
            <a:r>
              <a:rPr lang="en" sz="1100">
                <a:solidFill>
                  <a:schemeClr val="lt2"/>
                </a:solidFill>
                <a:latin typeface="Calibri"/>
                <a:ea typeface="Calibri"/>
                <a:cs typeface="Calibri"/>
                <a:sym typeface="Calibri"/>
              </a:rPr>
              <a:t> Society her work with the </a:t>
            </a:r>
            <a:r>
              <a:rPr lang="en" sz="1100">
                <a:solidFill>
                  <a:schemeClr val="lt2"/>
                </a:solidFill>
                <a:highlight>
                  <a:srgbClr val="FFFF00"/>
                </a:highlight>
                <a:latin typeface="Calibri"/>
                <a:ea typeface="Calibri"/>
                <a:cs typeface="Calibri"/>
                <a:sym typeface="Calibri"/>
              </a:rPr>
              <a:t>Financial Coaching Corps</a:t>
            </a:r>
            <a:r>
              <a:rPr lang="en" sz="1100">
                <a:solidFill>
                  <a:schemeClr val="lt2"/>
                </a:solidFill>
                <a:latin typeface="Calibri"/>
                <a:ea typeface="Calibri"/>
                <a:cs typeface="Calibri"/>
                <a:sym typeface="Calibri"/>
              </a:rPr>
              <a:t> is more than having something to do on Fridays Volunteers like Ms Perez check whether people qualify for benefits assist them in the application …</a:t>
            </a:r>
            <a:endParaRPr sz="1100">
              <a:solidFill>
                <a:schemeClr val="lt2"/>
              </a:solidFill>
              <a:latin typeface="Calibri"/>
              <a:ea typeface="Calibri"/>
              <a:cs typeface="Calibri"/>
              <a:sym typeface="Calibri"/>
            </a:endParaRPr>
          </a:p>
        </p:txBody>
      </p:sp>
      <p:sp>
        <p:nvSpPr>
          <p:cNvPr id="583" name="Google Shape;583;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3"/>
          <p:cNvSpPr txBox="1"/>
          <p:nvPr>
            <p:ph type="title"/>
          </p:nvPr>
        </p:nvSpPr>
        <p:spPr>
          <a:xfrm>
            <a:off x="763000" y="471375"/>
            <a:ext cx="6711300" cy="13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&amp; Next Steps</a:t>
            </a:r>
            <a:endParaRPr/>
          </a:p>
        </p:txBody>
      </p:sp>
      <p:sp>
        <p:nvSpPr>
          <p:cNvPr id="589" name="Google Shape;589;p53"/>
          <p:cNvSpPr txBox="1"/>
          <p:nvPr>
            <p:ph idx="4294967295" type="body"/>
          </p:nvPr>
        </p:nvSpPr>
        <p:spPr>
          <a:xfrm>
            <a:off x="672775" y="750100"/>
            <a:ext cx="6684600" cy="21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p>
          <a:p>
            <a:pPr indent="-336550" lvl="0" marL="457200" rtl="0" algn="l">
              <a:spcBef>
                <a:spcPts val="1600"/>
              </a:spcBef>
              <a:spcAft>
                <a:spcPts val="0"/>
              </a:spcAft>
              <a:buSzPts val="1700"/>
              <a:buChar char="●"/>
            </a:pPr>
            <a:r>
              <a:rPr lang="en" sz="1700"/>
              <a:t>Make sure all models use the same evaluation metrics for summarization</a:t>
            </a:r>
            <a:endParaRPr sz="1700"/>
          </a:p>
          <a:p>
            <a:pPr indent="-336550" lvl="0" marL="457200" rtl="0" algn="l">
              <a:spcBef>
                <a:spcPts val="0"/>
              </a:spcBef>
              <a:spcAft>
                <a:spcPts val="0"/>
              </a:spcAft>
              <a:buSzPts val="1700"/>
              <a:buChar char="●"/>
            </a:pPr>
            <a:r>
              <a:rPr lang="en" sz="1700"/>
              <a:t>Compare the metrics across the various models</a:t>
            </a:r>
            <a:endParaRPr sz="1700"/>
          </a:p>
          <a:p>
            <a:pPr indent="-336550" lvl="0" marL="457200" rtl="0" algn="l">
              <a:spcBef>
                <a:spcPts val="0"/>
              </a:spcBef>
              <a:spcAft>
                <a:spcPts val="0"/>
              </a:spcAft>
              <a:buSzPts val="1700"/>
              <a:buChar char="●"/>
            </a:pPr>
            <a:r>
              <a:rPr lang="en" sz="1700"/>
              <a:t>Compare the quality of summaries produced by the various models</a:t>
            </a:r>
            <a:endParaRPr sz="1700"/>
          </a:p>
          <a:p>
            <a:pPr indent="-336550" lvl="0" marL="457200" rtl="0" algn="l">
              <a:spcBef>
                <a:spcPts val="0"/>
              </a:spcBef>
              <a:spcAft>
                <a:spcPts val="0"/>
              </a:spcAft>
              <a:buSzPts val="1700"/>
              <a:buChar char="●"/>
            </a:pPr>
            <a:r>
              <a:rPr lang="en" sz="1700"/>
              <a:t>Change loss function for summary to try to include a </a:t>
            </a:r>
            <a:r>
              <a:rPr lang="en" sz="1700"/>
              <a:t>grammar</a:t>
            </a:r>
            <a:r>
              <a:rPr lang="en" sz="1700"/>
              <a:t> score</a:t>
            </a:r>
            <a:endParaRPr sz="1700"/>
          </a:p>
          <a:p>
            <a:pPr indent="-336550" lvl="0" marL="457200" rtl="0" algn="l">
              <a:spcBef>
                <a:spcPts val="0"/>
              </a:spcBef>
              <a:spcAft>
                <a:spcPts val="0"/>
              </a:spcAft>
              <a:buSzPts val="1700"/>
              <a:buChar char="●"/>
            </a:pPr>
            <a:r>
              <a:rPr lang="en" sz="1700"/>
              <a:t>Further fine-tune BART for business news summarization</a:t>
            </a:r>
            <a:endParaRPr sz="1700"/>
          </a:p>
          <a:p>
            <a:pPr indent="-336550" lvl="0" marL="457200" rtl="0" algn="l">
              <a:spcBef>
                <a:spcPts val="0"/>
              </a:spcBef>
              <a:spcAft>
                <a:spcPts val="0"/>
              </a:spcAft>
              <a:buSzPts val="1700"/>
              <a:buChar char="●"/>
            </a:pPr>
            <a:r>
              <a:rPr lang="en" sz="1700"/>
              <a:t>Add data from a variety of different news sources for the classification model</a:t>
            </a:r>
            <a:endParaRPr sz="1700"/>
          </a:p>
          <a:p>
            <a:pPr indent="-336550" lvl="0" marL="457200" rtl="0" algn="l">
              <a:spcBef>
                <a:spcPts val="0"/>
              </a:spcBef>
              <a:spcAft>
                <a:spcPts val="0"/>
              </a:spcAft>
              <a:buSzPts val="1700"/>
              <a:buChar char="●"/>
            </a:pPr>
            <a:r>
              <a:rPr lang="en" sz="1700"/>
              <a:t>Fine-tine for the generation() function</a:t>
            </a:r>
            <a:endParaRPr sz="1700"/>
          </a:p>
          <a:p>
            <a:pPr indent="-336550" lvl="1" marL="914400" rtl="0" algn="l">
              <a:spcBef>
                <a:spcPts val="0"/>
              </a:spcBef>
              <a:spcAft>
                <a:spcPts val="0"/>
              </a:spcAft>
              <a:buSzPts val="1700"/>
              <a:buChar char="○"/>
            </a:pPr>
            <a:r>
              <a:rPr lang="en" sz="1700"/>
              <a:t>Parameter: num_beams, early_stopping,  Length_penalty</a:t>
            </a:r>
            <a:endParaRPr sz="1700"/>
          </a:p>
          <a:p>
            <a:pPr indent="0" lvl="0" marL="914400" rtl="0" algn="l">
              <a:spcBef>
                <a:spcPts val="1600"/>
              </a:spcBef>
              <a:spcAft>
                <a:spcPts val="1600"/>
              </a:spcAft>
              <a:buNone/>
            </a:pPr>
            <a:r>
              <a:t/>
            </a:r>
            <a:endParaRPr sz="1700"/>
          </a:p>
        </p:txBody>
      </p:sp>
      <p:sp>
        <p:nvSpPr>
          <p:cNvPr id="590" name="Google Shape;590;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4"/>
          <p:cNvSpPr txBox="1"/>
          <p:nvPr>
            <p:ph type="title"/>
          </p:nvPr>
        </p:nvSpPr>
        <p:spPr>
          <a:xfrm>
            <a:off x="763000" y="471375"/>
            <a:ext cx="5294700" cy="13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Conclusion</a:t>
            </a:r>
            <a:endParaRPr/>
          </a:p>
        </p:txBody>
      </p:sp>
      <p:sp>
        <p:nvSpPr>
          <p:cNvPr id="596" name="Google Shape;596;p54"/>
          <p:cNvSpPr txBox="1"/>
          <p:nvPr>
            <p:ph idx="4294967295" type="body"/>
          </p:nvPr>
        </p:nvSpPr>
        <p:spPr>
          <a:xfrm>
            <a:off x="389375" y="1243350"/>
            <a:ext cx="8178300" cy="783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Classifying and summarizing news data:</a:t>
            </a:r>
            <a:endParaRPr sz="1700"/>
          </a:p>
          <a:p>
            <a:pPr indent="-336550" lvl="1" marL="914400" rtl="0" algn="l">
              <a:spcBef>
                <a:spcPts val="1000"/>
              </a:spcBef>
              <a:spcAft>
                <a:spcPts val="0"/>
              </a:spcAft>
              <a:buSzPts val="1700"/>
              <a:buChar char="○"/>
            </a:pPr>
            <a:r>
              <a:rPr lang="en" sz="1700"/>
              <a:t>provide valuable tools for managing information and staying informed </a:t>
            </a:r>
            <a:endParaRPr sz="1700"/>
          </a:p>
          <a:p>
            <a:pPr indent="-336550" lvl="1" marL="914400" rtl="0" algn="l">
              <a:spcBef>
                <a:spcPts val="1000"/>
              </a:spcBef>
              <a:spcAft>
                <a:spcPts val="0"/>
              </a:spcAft>
              <a:buSzPts val="1700"/>
              <a:buChar char="○"/>
            </a:pPr>
            <a:r>
              <a:rPr lang="en" sz="1700"/>
              <a:t>has implications for various stakeholders</a:t>
            </a:r>
            <a:endParaRPr sz="1700"/>
          </a:p>
          <a:p>
            <a:pPr indent="-336550" lvl="1" marL="914400" rtl="0" algn="l">
              <a:spcBef>
                <a:spcPts val="1000"/>
              </a:spcBef>
              <a:spcAft>
                <a:spcPts val="0"/>
              </a:spcAft>
              <a:buSzPts val="1700"/>
              <a:buChar char="○"/>
            </a:pPr>
            <a:r>
              <a:rPr lang="en" sz="1700"/>
              <a:t>plays a crucial role in leveraging data for actionable insights</a:t>
            </a:r>
            <a:endParaRPr sz="1700"/>
          </a:p>
          <a:p>
            <a:pPr indent="-336550" lvl="0" marL="457200" rtl="0" algn="l">
              <a:spcBef>
                <a:spcPts val="1000"/>
              </a:spcBef>
              <a:spcAft>
                <a:spcPts val="0"/>
              </a:spcAft>
              <a:buSzPts val="1700"/>
              <a:buChar char="●"/>
            </a:pPr>
            <a:r>
              <a:rPr lang="en" sz="1700"/>
              <a:t>Pre-trained deep learning models are powerful foundation tools</a:t>
            </a:r>
            <a:endParaRPr sz="1700"/>
          </a:p>
          <a:p>
            <a:pPr indent="-336550" lvl="0" marL="457200" rtl="0" algn="l">
              <a:spcBef>
                <a:spcPts val="1000"/>
              </a:spcBef>
              <a:spcAft>
                <a:spcPts val="1000"/>
              </a:spcAft>
              <a:buSzPts val="1700"/>
              <a:buChar char="●"/>
            </a:pPr>
            <a:r>
              <a:rPr lang="en" sz="1700"/>
              <a:t>This project holds the potential to make a difference in supporting individuals, organizations, and society as a whole </a:t>
            </a:r>
            <a:endParaRPr sz="1700"/>
          </a:p>
        </p:txBody>
      </p:sp>
      <p:sp>
        <p:nvSpPr>
          <p:cNvPr id="597" name="Google Shape;597;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5"/>
          <p:cNvSpPr txBox="1"/>
          <p:nvPr>
            <p:ph type="title"/>
          </p:nvPr>
        </p:nvSpPr>
        <p:spPr>
          <a:xfrm>
            <a:off x="3431250" y="2183100"/>
            <a:ext cx="2498100" cy="7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700"/>
              <a:t>DEMO</a:t>
            </a:r>
            <a:endParaRPr sz="6700"/>
          </a:p>
        </p:txBody>
      </p:sp>
      <p:sp>
        <p:nvSpPr>
          <p:cNvPr id="603" name="Google Shape;603;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1387325" y="625375"/>
            <a:ext cx="6526500" cy="13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 Our Team </a:t>
            </a:r>
            <a:endParaRPr/>
          </a:p>
        </p:txBody>
      </p:sp>
      <p:sp>
        <p:nvSpPr>
          <p:cNvPr id="298" name="Google Shape;298;p38"/>
          <p:cNvSpPr txBox="1"/>
          <p:nvPr>
            <p:ph idx="4294967295" type="title"/>
          </p:nvPr>
        </p:nvSpPr>
        <p:spPr>
          <a:xfrm>
            <a:off x="1563775" y="1495075"/>
            <a:ext cx="6942300" cy="3518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en" sz="2100"/>
              <a:t>Fatima Aghapourasl</a:t>
            </a:r>
            <a:endParaRPr sz="2100"/>
          </a:p>
          <a:p>
            <a:pPr indent="-361950" lvl="0" marL="457200" rtl="0" algn="l">
              <a:spcBef>
                <a:spcPts val="0"/>
              </a:spcBef>
              <a:spcAft>
                <a:spcPts val="0"/>
              </a:spcAft>
              <a:buSzPts val="2100"/>
              <a:buAutoNum type="arabicPeriod"/>
            </a:pPr>
            <a:r>
              <a:rPr lang="en" sz="2100"/>
              <a:t>Kareem Albeetar</a:t>
            </a:r>
            <a:endParaRPr sz="2100"/>
          </a:p>
          <a:p>
            <a:pPr indent="-361950" lvl="0" marL="457200" rtl="0" algn="l">
              <a:spcBef>
                <a:spcPts val="0"/>
              </a:spcBef>
              <a:spcAft>
                <a:spcPts val="0"/>
              </a:spcAft>
              <a:buSzPts val="2100"/>
              <a:buAutoNum type="arabicPeriod"/>
            </a:pPr>
            <a:r>
              <a:rPr lang="en" sz="2100"/>
              <a:t>Chun Lam Cheung</a:t>
            </a:r>
            <a:endParaRPr sz="2100"/>
          </a:p>
          <a:p>
            <a:pPr indent="-361950" lvl="0" marL="457200" rtl="0" algn="l">
              <a:spcBef>
                <a:spcPts val="0"/>
              </a:spcBef>
              <a:spcAft>
                <a:spcPts val="0"/>
              </a:spcAft>
              <a:buSzPts val="2100"/>
              <a:buAutoNum type="arabicPeriod"/>
            </a:pPr>
            <a:r>
              <a:rPr lang="en" sz="2100"/>
              <a:t>Penelope De Freitas</a:t>
            </a:r>
            <a:endParaRPr sz="2100"/>
          </a:p>
          <a:p>
            <a:pPr indent="-361950" lvl="0" marL="457200" rtl="0" algn="l">
              <a:spcBef>
                <a:spcPts val="0"/>
              </a:spcBef>
              <a:spcAft>
                <a:spcPts val="0"/>
              </a:spcAft>
              <a:buSzPts val="2100"/>
              <a:buAutoNum type="arabicPeriod"/>
            </a:pPr>
            <a:r>
              <a:rPr lang="en" sz="2100"/>
              <a:t>Eltigani Hamadelniel</a:t>
            </a:r>
            <a:endParaRPr sz="2100"/>
          </a:p>
          <a:p>
            <a:pPr indent="-361950" lvl="0" marL="457200" rtl="0" algn="l">
              <a:spcBef>
                <a:spcPts val="0"/>
              </a:spcBef>
              <a:spcAft>
                <a:spcPts val="0"/>
              </a:spcAft>
              <a:buSzPts val="2100"/>
              <a:buAutoNum type="arabicPeriod"/>
            </a:pPr>
            <a:r>
              <a:rPr lang="en" sz="2100"/>
              <a:t>Yi Liu</a:t>
            </a:r>
            <a:endParaRPr sz="2100"/>
          </a:p>
          <a:p>
            <a:pPr indent="-361950" lvl="0" marL="457200" rtl="0" algn="l">
              <a:spcBef>
                <a:spcPts val="0"/>
              </a:spcBef>
              <a:spcAft>
                <a:spcPts val="0"/>
              </a:spcAft>
              <a:buSzPts val="2100"/>
              <a:buAutoNum type="arabicPeriod"/>
            </a:pPr>
            <a:r>
              <a:rPr lang="en" sz="2100"/>
              <a:t>Jeffrey Ching Lok Ng</a:t>
            </a:r>
            <a:endParaRPr sz="2100"/>
          </a:p>
          <a:p>
            <a:pPr indent="-361950" lvl="0" marL="457200" rtl="0" algn="l">
              <a:spcBef>
                <a:spcPts val="0"/>
              </a:spcBef>
              <a:spcAft>
                <a:spcPts val="0"/>
              </a:spcAft>
              <a:buSzPts val="2100"/>
              <a:buAutoNum type="arabicPeriod"/>
            </a:pPr>
            <a:r>
              <a:rPr lang="en" sz="2100"/>
              <a:t>Ivy Tsai</a:t>
            </a:r>
            <a:endParaRPr sz="2100"/>
          </a:p>
        </p:txBody>
      </p:sp>
      <p:sp>
        <p:nvSpPr>
          <p:cNvPr id="299" name="Google Shape;29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455000" y="496625"/>
            <a:ext cx="3475800" cy="13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a:t>
            </a:r>
            <a:endParaRPr/>
          </a:p>
          <a:p>
            <a:pPr indent="0" lvl="0" marL="0" rtl="0" algn="l">
              <a:spcBef>
                <a:spcPts val="0"/>
              </a:spcBef>
              <a:spcAft>
                <a:spcPts val="0"/>
              </a:spcAft>
              <a:buNone/>
            </a:pPr>
            <a:r>
              <a:rPr lang="en"/>
              <a:t>Overview</a:t>
            </a:r>
            <a:endParaRPr/>
          </a:p>
        </p:txBody>
      </p:sp>
      <p:sp>
        <p:nvSpPr>
          <p:cNvPr id="305" name="Google Shape;305;p39"/>
          <p:cNvSpPr txBox="1"/>
          <p:nvPr>
            <p:ph idx="2" type="title"/>
          </p:nvPr>
        </p:nvSpPr>
        <p:spPr>
          <a:xfrm>
            <a:off x="5443575" y="226857"/>
            <a:ext cx="2774400" cy="4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Motivation</a:t>
            </a:r>
            <a:endParaRPr/>
          </a:p>
        </p:txBody>
      </p:sp>
      <p:sp>
        <p:nvSpPr>
          <p:cNvPr id="306" name="Google Shape;306;p39"/>
          <p:cNvSpPr txBox="1"/>
          <p:nvPr>
            <p:ph idx="3" type="title"/>
          </p:nvPr>
        </p:nvSpPr>
        <p:spPr>
          <a:xfrm>
            <a:off x="4010200" y="131907"/>
            <a:ext cx="1281000" cy="612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307" name="Google Shape;307;p39"/>
          <p:cNvSpPr txBox="1"/>
          <p:nvPr>
            <p:ph idx="4" type="title"/>
          </p:nvPr>
        </p:nvSpPr>
        <p:spPr>
          <a:xfrm>
            <a:off x="5476775" y="1466683"/>
            <a:ext cx="2774400" cy="4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t>
            </a:r>
            <a:r>
              <a:rPr lang="en"/>
              <a:t>Acquisition</a:t>
            </a:r>
            <a:endParaRPr/>
          </a:p>
        </p:txBody>
      </p:sp>
      <p:sp>
        <p:nvSpPr>
          <p:cNvPr id="308" name="Google Shape;308;p39"/>
          <p:cNvSpPr txBox="1"/>
          <p:nvPr>
            <p:ph idx="6" type="title"/>
          </p:nvPr>
        </p:nvSpPr>
        <p:spPr>
          <a:xfrm>
            <a:off x="4010200" y="704671"/>
            <a:ext cx="1281000" cy="612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309" name="Google Shape;309;p39"/>
          <p:cNvSpPr txBox="1"/>
          <p:nvPr>
            <p:ph idx="7" type="title"/>
          </p:nvPr>
        </p:nvSpPr>
        <p:spPr>
          <a:xfrm>
            <a:off x="5519775" y="2008563"/>
            <a:ext cx="3279900" cy="4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310" name="Google Shape;310;p39"/>
          <p:cNvSpPr txBox="1"/>
          <p:nvPr>
            <p:ph idx="9" type="title"/>
          </p:nvPr>
        </p:nvSpPr>
        <p:spPr>
          <a:xfrm>
            <a:off x="4010200" y="1310084"/>
            <a:ext cx="1281000" cy="612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311" name="Google Shape;311;p39"/>
          <p:cNvSpPr txBox="1"/>
          <p:nvPr>
            <p:ph idx="13" type="title"/>
          </p:nvPr>
        </p:nvSpPr>
        <p:spPr>
          <a:xfrm>
            <a:off x="5476775" y="808661"/>
            <a:ext cx="2774400" cy="4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312" name="Google Shape;312;p39"/>
          <p:cNvSpPr txBox="1"/>
          <p:nvPr>
            <p:ph idx="15" type="title"/>
          </p:nvPr>
        </p:nvSpPr>
        <p:spPr>
          <a:xfrm>
            <a:off x="4412250" y="1884600"/>
            <a:ext cx="879000" cy="612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grpSp>
        <p:nvGrpSpPr>
          <p:cNvPr id="313" name="Google Shape;313;p39"/>
          <p:cNvGrpSpPr/>
          <p:nvPr/>
        </p:nvGrpSpPr>
        <p:grpSpPr>
          <a:xfrm>
            <a:off x="8040798" y="2968826"/>
            <a:ext cx="1854603" cy="3294390"/>
            <a:chOff x="14035350" y="567150"/>
            <a:chExt cx="2489400" cy="4422000"/>
          </a:xfrm>
        </p:grpSpPr>
        <p:sp>
          <p:nvSpPr>
            <p:cNvPr id="314" name="Google Shape;314;p39"/>
            <p:cNvSpPr/>
            <p:nvPr/>
          </p:nvSpPr>
          <p:spPr>
            <a:xfrm>
              <a:off x="14738650" y="1951950"/>
              <a:ext cx="855575" cy="925275"/>
            </a:xfrm>
            <a:custGeom>
              <a:rect b="b" l="l" r="r" t="t"/>
              <a:pathLst>
                <a:path extrusionOk="0" h="37011" w="34223">
                  <a:moveTo>
                    <a:pt x="17137" y="0"/>
                  </a:moveTo>
                  <a:lnTo>
                    <a:pt x="10789" y="4573"/>
                  </a:lnTo>
                  <a:cubicBezTo>
                    <a:pt x="11165" y="5127"/>
                    <a:pt x="11387" y="5464"/>
                    <a:pt x="11387" y="5464"/>
                  </a:cubicBezTo>
                  <a:cubicBezTo>
                    <a:pt x="11387" y="5464"/>
                    <a:pt x="1" y="13398"/>
                    <a:pt x="4308" y="19887"/>
                  </a:cubicBezTo>
                  <a:cubicBezTo>
                    <a:pt x="9810" y="28178"/>
                    <a:pt x="14657" y="28996"/>
                    <a:pt x="16356" y="28996"/>
                  </a:cubicBezTo>
                  <a:cubicBezTo>
                    <a:pt x="16774" y="28996"/>
                    <a:pt x="17001" y="28947"/>
                    <a:pt x="17001" y="28947"/>
                  </a:cubicBezTo>
                  <a:lnTo>
                    <a:pt x="22517" y="37011"/>
                  </a:lnTo>
                  <a:lnTo>
                    <a:pt x="34222" y="27991"/>
                  </a:lnTo>
                  <a:cubicBezTo>
                    <a:pt x="34222" y="27991"/>
                    <a:pt x="29542" y="21085"/>
                    <a:pt x="28536" y="18875"/>
                  </a:cubicBezTo>
                  <a:cubicBezTo>
                    <a:pt x="27529" y="16664"/>
                    <a:pt x="25196" y="10268"/>
                    <a:pt x="20113" y="3802"/>
                  </a:cubicBezTo>
                  <a:cubicBezTo>
                    <a:pt x="19059" y="2463"/>
                    <a:pt x="18068" y="1195"/>
                    <a:pt x="17137" y="0"/>
                  </a:cubicBezTo>
                  <a:close/>
                </a:path>
              </a:pathLst>
            </a:custGeom>
            <a:solidFill>
              <a:srgbClr val="FFC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9"/>
            <p:cNvSpPr/>
            <p:nvPr/>
          </p:nvSpPr>
          <p:spPr>
            <a:xfrm>
              <a:off x="15280825" y="2647075"/>
              <a:ext cx="384125" cy="317425"/>
            </a:xfrm>
            <a:custGeom>
              <a:rect b="b" l="l" r="r" t="t"/>
              <a:pathLst>
                <a:path extrusionOk="0" h="12697" w="15365">
                  <a:moveTo>
                    <a:pt x="12791" y="0"/>
                  </a:moveTo>
                  <a:lnTo>
                    <a:pt x="0" y="9217"/>
                  </a:lnTo>
                  <a:cubicBezTo>
                    <a:pt x="0" y="9217"/>
                    <a:pt x="924" y="10499"/>
                    <a:pt x="2505" y="12697"/>
                  </a:cubicBezTo>
                  <a:lnTo>
                    <a:pt x="15364" y="3432"/>
                  </a:lnTo>
                  <a:lnTo>
                    <a:pt x="127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9"/>
            <p:cNvSpPr/>
            <p:nvPr/>
          </p:nvSpPr>
          <p:spPr>
            <a:xfrm>
              <a:off x="15330675" y="2712575"/>
              <a:ext cx="1194075" cy="2077100"/>
            </a:xfrm>
            <a:custGeom>
              <a:rect b="b" l="l" r="r" t="t"/>
              <a:pathLst>
                <a:path extrusionOk="0" h="83084" w="47763">
                  <a:moveTo>
                    <a:pt x="14497" y="0"/>
                  </a:moveTo>
                  <a:lnTo>
                    <a:pt x="13370" y="812"/>
                  </a:lnTo>
                  <a:lnTo>
                    <a:pt x="511" y="10077"/>
                  </a:lnTo>
                  <a:lnTo>
                    <a:pt x="1" y="10444"/>
                  </a:lnTo>
                  <a:cubicBezTo>
                    <a:pt x="1" y="10444"/>
                    <a:pt x="32581" y="59632"/>
                    <a:pt x="47763" y="83084"/>
                  </a:cubicBezTo>
                  <a:lnTo>
                    <a:pt x="47763" y="44481"/>
                  </a:lnTo>
                  <a:lnTo>
                    <a:pt x="144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9"/>
            <p:cNvSpPr/>
            <p:nvPr/>
          </p:nvSpPr>
          <p:spPr>
            <a:xfrm>
              <a:off x="14941625" y="1737575"/>
              <a:ext cx="463450" cy="658075"/>
            </a:xfrm>
            <a:custGeom>
              <a:rect b="b" l="l" r="r" t="t"/>
              <a:pathLst>
                <a:path extrusionOk="0" h="26323" w="18538">
                  <a:moveTo>
                    <a:pt x="3628" y="0"/>
                  </a:moveTo>
                  <a:cubicBezTo>
                    <a:pt x="2692" y="0"/>
                    <a:pt x="1820" y="371"/>
                    <a:pt x="1258" y="1087"/>
                  </a:cubicBezTo>
                  <a:lnTo>
                    <a:pt x="1134" y="1245"/>
                  </a:lnTo>
                  <a:cubicBezTo>
                    <a:pt x="1" y="2691"/>
                    <a:pt x="313" y="4807"/>
                    <a:pt x="1677" y="6119"/>
                  </a:cubicBezTo>
                  <a:cubicBezTo>
                    <a:pt x="6492" y="11387"/>
                    <a:pt x="9337" y="16425"/>
                    <a:pt x="11352" y="23307"/>
                  </a:cubicBezTo>
                  <a:cubicBezTo>
                    <a:pt x="11737" y="25023"/>
                    <a:pt x="13185" y="26323"/>
                    <a:pt x="14851" y="26323"/>
                  </a:cubicBezTo>
                  <a:cubicBezTo>
                    <a:pt x="14978" y="26323"/>
                    <a:pt x="15106" y="26315"/>
                    <a:pt x="15236" y="26300"/>
                  </a:cubicBezTo>
                  <a:lnTo>
                    <a:pt x="15437" y="26276"/>
                  </a:lnTo>
                  <a:cubicBezTo>
                    <a:pt x="17260" y="26055"/>
                    <a:pt x="18537" y="24025"/>
                    <a:pt x="18039" y="21807"/>
                  </a:cubicBezTo>
                  <a:cubicBezTo>
                    <a:pt x="15734" y="13633"/>
                    <a:pt x="12241" y="7412"/>
                    <a:pt x="6428" y="1179"/>
                  </a:cubicBezTo>
                  <a:cubicBezTo>
                    <a:pt x="5601" y="384"/>
                    <a:pt x="4582" y="0"/>
                    <a:pt x="3628" y="0"/>
                  </a:cubicBezTo>
                  <a:close/>
                </a:path>
              </a:pathLst>
            </a:custGeom>
            <a:solidFill>
              <a:srgbClr val="FFC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9"/>
            <p:cNvSpPr/>
            <p:nvPr/>
          </p:nvSpPr>
          <p:spPr>
            <a:xfrm>
              <a:off x="14503175" y="1700550"/>
              <a:ext cx="948925" cy="955375"/>
            </a:xfrm>
            <a:custGeom>
              <a:rect b="b" l="l" r="r" t="t"/>
              <a:pathLst>
                <a:path extrusionOk="0" h="38215" w="37957">
                  <a:moveTo>
                    <a:pt x="12775" y="0"/>
                  </a:moveTo>
                  <a:cubicBezTo>
                    <a:pt x="11823" y="0"/>
                    <a:pt x="10868" y="344"/>
                    <a:pt x="10113" y="1040"/>
                  </a:cubicBezTo>
                  <a:lnTo>
                    <a:pt x="1701" y="8786"/>
                  </a:lnTo>
                  <a:cubicBezTo>
                    <a:pt x="104" y="10257"/>
                    <a:pt x="1" y="12743"/>
                    <a:pt x="1472" y="14340"/>
                  </a:cubicBezTo>
                  <a:lnTo>
                    <a:pt x="22290" y="36948"/>
                  </a:lnTo>
                  <a:cubicBezTo>
                    <a:pt x="23065" y="37788"/>
                    <a:pt x="24122" y="38215"/>
                    <a:pt x="25183" y="38215"/>
                  </a:cubicBezTo>
                  <a:cubicBezTo>
                    <a:pt x="26135" y="38215"/>
                    <a:pt x="27090" y="37871"/>
                    <a:pt x="27846" y="37175"/>
                  </a:cubicBezTo>
                  <a:lnTo>
                    <a:pt x="36256" y="29428"/>
                  </a:lnTo>
                  <a:cubicBezTo>
                    <a:pt x="37853" y="27959"/>
                    <a:pt x="37956" y="25471"/>
                    <a:pt x="36485" y="23875"/>
                  </a:cubicBezTo>
                  <a:lnTo>
                    <a:pt x="15666" y="1268"/>
                  </a:lnTo>
                  <a:cubicBezTo>
                    <a:pt x="14892" y="427"/>
                    <a:pt x="13835" y="0"/>
                    <a:pt x="127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9"/>
            <p:cNvSpPr/>
            <p:nvPr/>
          </p:nvSpPr>
          <p:spPr>
            <a:xfrm>
              <a:off x="14545200" y="1727000"/>
              <a:ext cx="865100" cy="902275"/>
            </a:xfrm>
            <a:custGeom>
              <a:rect b="b" l="l" r="r" t="t"/>
              <a:pathLst>
                <a:path extrusionOk="0" h="36091" w="34604">
                  <a:moveTo>
                    <a:pt x="8410" y="1"/>
                  </a:moveTo>
                  <a:lnTo>
                    <a:pt x="20" y="7728"/>
                  </a:lnTo>
                  <a:cubicBezTo>
                    <a:pt x="13" y="7735"/>
                    <a:pt x="6" y="7742"/>
                    <a:pt x="0" y="7749"/>
                  </a:cubicBezTo>
                  <a:lnTo>
                    <a:pt x="26193" y="36091"/>
                  </a:lnTo>
                  <a:lnTo>
                    <a:pt x="34575" y="28370"/>
                  </a:lnTo>
                  <a:cubicBezTo>
                    <a:pt x="34585" y="28362"/>
                    <a:pt x="34594" y="28352"/>
                    <a:pt x="34604" y="28342"/>
                  </a:cubicBezTo>
                  <a:lnTo>
                    <a:pt x="84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9"/>
            <p:cNvSpPr/>
            <p:nvPr/>
          </p:nvSpPr>
          <p:spPr>
            <a:xfrm>
              <a:off x="14985875" y="2196125"/>
              <a:ext cx="118750" cy="110200"/>
            </a:xfrm>
            <a:custGeom>
              <a:rect b="b" l="l" r="r" t="t"/>
              <a:pathLst>
                <a:path extrusionOk="0" h="4408" w="4750">
                  <a:moveTo>
                    <a:pt x="2376" y="0"/>
                  </a:moveTo>
                  <a:cubicBezTo>
                    <a:pt x="1842" y="0"/>
                    <a:pt x="1308" y="193"/>
                    <a:pt x="884" y="583"/>
                  </a:cubicBezTo>
                  <a:cubicBezTo>
                    <a:pt x="228" y="1187"/>
                    <a:pt x="0" y="2126"/>
                    <a:pt x="307" y="2962"/>
                  </a:cubicBezTo>
                  <a:cubicBezTo>
                    <a:pt x="614" y="3799"/>
                    <a:pt x="1395" y="4369"/>
                    <a:pt x="2284" y="4406"/>
                  </a:cubicBezTo>
                  <a:cubicBezTo>
                    <a:pt x="2315" y="4407"/>
                    <a:pt x="2345" y="4408"/>
                    <a:pt x="2376" y="4408"/>
                  </a:cubicBezTo>
                  <a:cubicBezTo>
                    <a:pt x="3232" y="4408"/>
                    <a:pt x="4013" y="3911"/>
                    <a:pt x="4375" y="3130"/>
                  </a:cubicBezTo>
                  <a:cubicBezTo>
                    <a:pt x="4750" y="2322"/>
                    <a:pt x="4601" y="1368"/>
                    <a:pt x="3997" y="711"/>
                  </a:cubicBezTo>
                  <a:cubicBezTo>
                    <a:pt x="3563" y="239"/>
                    <a:pt x="2970" y="0"/>
                    <a:pt x="2376" y="0"/>
                  </a:cubicBezTo>
                  <a:close/>
                </a:path>
              </a:pathLst>
            </a:custGeom>
            <a:solidFill>
              <a:srgbClr val="8486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9"/>
            <p:cNvSpPr/>
            <p:nvPr/>
          </p:nvSpPr>
          <p:spPr>
            <a:xfrm>
              <a:off x="14985875" y="2196125"/>
              <a:ext cx="118750" cy="110200"/>
            </a:xfrm>
            <a:custGeom>
              <a:rect b="b" l="l" r="r" t="t"/>
              <a:pathLst>
                <a:path extrusionOk="0" h="4408" w="4750">
                  <a:moveTo>
                    <a:pt x="2376" y="0"/>
                  </a:moveTo>
                  <a:cubicBezTo>
                    <a:pt x="1842" y="0"/>
                    <a:pt x="1308" y="193"/>
                    <a:pt x="884" y="583"/>
                  </a:cubicBezTo>
                  <a:cubicBezTo>
                    <a:pt x="228" y="1187"/>
                    <a:pt x="0" y="2126"/>
                    <a:pt x="307" y="2962"/>
                  </a:cubicBezTo>
                  <a:cubicBezTo>
                    <a:pt x="614" y="3799"/>
                    <a:pt x="1395" y="4369"/>
                    <a:pt x="2284" y="4406"/>
                  </a:cubicBezTo>
                  <a:cubicBezTo>
                    <a:pt x="2315" y="4407"/>
                    <a:pt x="2345" y="4408"/>
                    <a:pt x="2376" y="4408"/>
                  </a:cubicBezTo>
                  <a:cubicBezTo>
                    <a:pt x="3232" y="4408"/>
                    <a:pt x="4013" y="3911"/>
                    <a:pt x="4375" y="3130"/>
                  </a:cubicBezTo>
                  <a:cubicBezTo>
                    <a:pt x="4750" y="2322"/>
                    <a:pt x="4601" y="1368"/>
                    <a:pt x="3997" y="711"/>
                  </a:cubicBezTo>
                  <a:cubicBezTo>
                    <a:pt x="3563" y="239"/>
                    <a:pt x="2970" y="0"/>
                    <a:pt x="2376" y="0"/>
                  </a:cubicBezTo>
                  <a:close/>
                </a:path>
              </a:pathLst>
            </a:custGeom>
            <a:solidFill>
              <a:srgbClr val="8486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9"/>
            <p:cNvSpPr/>
            <p:nvPr/>
          </p:nvSpPr>
          <p:spPr>
            <a:xfrm>
              <a:off x="15012200" y="2229725"/>
              <a:ext cx="56675" cy="53925"/>
            </a:xfrm>
            <a:custGeom>
              <a:rect b="b" l="l" r="r" t="t"/>
              <a:pathLst>
                <a:path extrusionOk="0" h="2157" w="2267">
                  <a:moveTo>
                    <a:pt x="2267" y="1"/>
                  </a:moveTo>
                  <a:lnTo>
                    <a:pt x="1" y="249"/>
                  </a:lnTo>
                  <a:lnTo>
                    <a:pt x="1758" y="2157"/>
                  </a:lnTo>
                  <a:lnTo>
                    <a:pt x="2267" y="1"/>
                  </a:lnTo>
                  <a:close/>
                </a:path>
              </a:pathLst>
            </a:custGeom>
            <a:solidFill>
              <a:srgbClr val="FF75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9"/>
            <p:cNvSpPr/>
            <p:nvPr/>
          </p:nvSpPr>
          <p:spPr>
            <a:xfrm>
              <a:off x="14574750" y="1764875"/>
              <a:ext cx="555475" cy="555475"/>
            </a:xfrm>
            <a:custGeom>
              <a:rect b="b" l="l" r="r" t="t"/>
              <a:pathLst>
                <a:path extrusionOk="0" h="22219" w="22219">
                  <a:moveTo>
                    <a:pt x="11547" y="1"/>
                  </a:moveTo>
                  <a:lnTo>
                    <a:pt x="1" y="10673"/>
                  </a:lnTo>
                  <a:lnTo>
                    <a:pt x="10671" y="22219"/>
                  </a:lnTo>
                  <a:lnTo>
                    <a:pt x="22219" y="11548"/>
                  </a:lnTo>
                  <a:lnTo>
                    <a:pt x="115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9"/>
            <p:cNvSpPr/>
            <p:nvPr/>
          </p:nvSpPr>
          <p:spPr>
            <a:xfrm>
              <a:off x="14599975" y="1790125"/>
              <a:ext cx="505025" cy="504975"/>
            </a:xfrm>
            <a:custGeom>
              <a:rect b="b" l="l" r="r" t="t"/>
              <a:pathLst>
                <a:path extrusionOk="0" h="20199" w="20201">
                  <a:moveTo>
                    <a:pt x="10498" y="0"/>
                  </a:moveTo>
                  <a:lnTo>
                    <a:pt x="0" y="9702"/>
                  </a:lnTo>
                  <a:lnTo>
                    <a:pt x="9703" y="20199"/>
                  </a:lnTo>
                  <a:lnTo>
                    <a:pt x="20200" y="10497"/>
                  </a:lnTo>
                  <a:lnTo>
                    <a:pt x="10498" y="0"/>
                  </a:lnTo>
                  <a:close/>
                </a:path>
              </a:pathLst>
            </a:custGeom>
            <a:solidFill>
              <a:srgbClr val="CE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9"/>
            <p:cNvSpPr/>
            <p:nvPr/>
          </p:nvSpPr>
          <p:spPr>
            <a:xfrm>
              <a:off x="14842550" y="1790125"/>
              <a:ext cx="262450" cy="504975"/>
            </a:xfrm>
            <a:custGeom>
              <a:rect b="b" l="l" r="r" t="t"/>
              <a:pathLst>
                <a:path extrusionOk="0" h="20199" w="10498">
                  <a:moveTo>
                    <a:pt x="795" y="0"/>
                  </a:moveTo>
                  <a:lnTo>
                    <a:pt x="0" y="20199"/>
                  </a:lnTo>
                  <a:lnTo>
                    <a:pt x="10497" y="10497"/>
                  </a:lnTo>
                  <a:lnTo>
                    <a:pt x="795" y="0"/>
                  </a:lnTo>
                  <a:close/>
                </a:path>
              </a:pathLst>
            </a:custGeom>
            <a:solidFill>
              <a:srgbClr val="E6E7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9"/>
            <p:cNvSpPr/>
            <p:nvPr/>
          </p:nvSpPr>
          <p:spPr>
            <a:xfrm>
              <a:off x="14778150" y="2263425"/>
              <a:ext cx="441225" cy="346300"/>
            </a:xfrm>
            <a:custGeom>
              <a:rect b="b" l="l" r="r" t="t"/>
              <a:pathLst>
                <a:path extrusionOk="0" h="13852" w="17649">
                  <a:moveTo>
                    <a:pt x="14199" y="0"/>
                  </a:moveTo>
                  <a:cubicBezTo>
                    <a:pt x="13596" y="0"/>
                    <a:pt x="12988" y="183"/>
                    <a:pt x="12461" y="563"/>
                  </a:cubicBezTo>
                  <a:lnTo>
                    <a:pt x="1637" y="8360"/>
                  </a:lnTo>
                  <a:cubicBezTo>
                    <a:pt x="302" y="9322"/>
                    <a:pt x="1" y="11184"/>
                    <a:pt x="961" y="12518"/>
                  </a:cubicBezTo>
                  <a:lnTo>
                    <a:pt x="1032" y="12614"/>
                  </a:lnTo>
                  <a:cubicBezTo>
                    <a:pt x="1613" y="13422"/>
                    <a:pt x="2525" y="13851"/>
                    <a:pt x="3450" y="13851"/>
                  </a:cubicBezTo>
                  <a:cubicBezTo>
                    <a:pt x="4053" y="13851"/>
                    <a:pt x="4662" y="13669"/>
                    <a:pt x="5189" y="13290"/>
                  </a:cubicBezTo>
                  <a:lnTo>
                    <a:pt x="16012" y="5492"/>
                  </a:lnTo>
                  <a:cubicBezTo>
                    <a:pt x="17346" y="4530"/>
                    <a:pt x="17649" y="2669"/>
                    <a:pt x="16687" y="1333"/>
                  </a:cubicBezTo>
                  <a:lnTo>
                    <a:pt x="16618" y="1237"/>
                  </a:lnTo>
                  <a:cubicBezTo>
                    <a:pt x="16035" y="430"/>
                    <a:pt x="15124" y="0"/>
                    <a:pt x="14199" y="0"/>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9"/>
            <p:cNvSpPr/>
            <p:nvPr/>
          </p:nvSpPr>
          <p:spPr>
            <a:xfrm>
              <a:off x="14866950" y="2402325"/>
              <a:ext cx="419475" cy="330650"/>
            </a:xfrm>
            <a:custGeom>
              <a:rect b="b" l="l" r="r" t="t"/>
              <a:pathLst>
                <a:path extrusionOk="0" h="13226" w="16779">
                  <a:moveTo>
                    <a:pt x="13329" y="0"/>
                  </a:moveTo>
                  <a:cubicBezTo>
                    <a:pt x="12725" y="0"/>
                    <a:pt x="12117" y="183"/>
                    <a:pt x="11590" y="563"/>
                  </a:cubicBezTo>
                  <a:lnTo>
                    <a:pt x="1637" y="7735"/>
                  </a:lnTo>
                  <a:cubicBezTo>
                    <a:pt x="302" y="8696"/>
                    <a:pt x="0" y="10557"/>
                    <a:pt x="961" y="11891"/>
                  </a:cubicBezTo>
                  <a:lnTo>
                    <a:pt x="1030" y="11989"/>
                  </a:lnTo>
                  <a:cubicBezTo>
                    <a:pt x="1612" y="12796"/>
                    <a:pt x="2524" y="13225"/>
                    <a:pt x="3449" y="13225"/>
                  </a:cubicBezTo>
                  <a:cubicBezTo>
                    <a:pt x="4052" y="13225"/>
                    <a:pt x="4661" y="13043"/>
                    <a:pt x="5187" y="12663"/>
                  </a:cubicBezTo>
                  <a:lnTo>
                    <a:pt x="15142" y="5492"/>
                  </a:lnTo>
                  <a:cubicBezTo>
                    <a:pt x="16476" y="4530"/>
                    <a:pt x="16779" y="2669"/>
                    <a:pt x="15817" y="1333"/>
                  </a:cubicBezTo>
                  <a:lnTo>
                    <a:pt x="15747" y="1237"/>
                  </a:lnTo>
                  <a:cubicBezTo>
                    <a:pt x="15165" y="430"/>
                    <a:pt x="14253" y="0"/>
                    <a:pt x="13329" y="0"/>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9"/>
            <p:cNvSpPr/>
            <p:nvPr/>
          </p:nvSpPr>
          <p:spPr>
            <a:xfrm>
              <a:off x="14694600" y="2121325"/>
              <a:ext cx="477475" cy="372425"/>
            </a:xfrm>
            <a:custGeom>
              <a:rect b="b" l="l" r="r" t="t"/>
              <a:pathLst>
                <a:path extrusionOk="0" h="14897" w="19099">
                  <a:moveTo>
                    <a:pt x="15649" y="1"/>
                  </a:moveTo>
                  <a:cubicBezTo>
                    <a:pt x="15045" y="1"/>
                    <a:pt x="14436" y="184"/>
                    <a:pt x="13910" y="563"/>
                  </a:cubicBezTo>
                  <a:lnTo>
                    <a:pt x="1637" y="9406"/>
                  </a:lnTo>
                  <a:cubicBezTo>
                    <a:pt x="301" y="10367"/>
                    <a:pt x="0" y="12228"/>
                    <a:pt x="961" y="13564"/>
                  </a:cubicBezTo>
                  <a:lnTo>
                    <a:pt x="1030" y="13660"/>
                  </a:lnTo>
                  <a:cubicBezTo>
                    <a:pt x="1612" y="14467"/>
                    <a:pt x="2524" y="14897"/>
                    <a:pt x="3449" y="14897"/>
                  </a:cubicBezTo>
                  <a:cubicBezTo>
                    <a:pt x="4052" y="14897"/>
                    <a:pt x="4661" y="14714"/>
                    <a:pt x="5188" y="14334"/>
                  </a:cubicBezTo>
                  <a:lnTo>
                    <a:pt x="17462" y="5491"/>
                  </a:lnTo>
                  <a:cubicBezTo>
                    <a:pt x="18796" y="4529"/>
                    <a:pt x="19098" y="2669"/>
                    <a:pt x="18136" y="1334"/>
                  </a:cubicBezTo>
                  <a:lnTo>
                    <a:pt x="18069" y="1238"/>
                  </a:lnTo>
                  <a:cubicBezTo>
                    <a:pt x="17486" y="431"/>
                    <a:pt x="16574" y="1"/>
                    <a:pt x="15649" y="1"/>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9"/>
            <p:cNvSpPr/>
            <p:nvPr/>
          </p:nvSpPr>
          <p:spPr>
            <a:xfrm>
              <a:off x="14611000" y="2015800"/>
              <a:ext cx="463000" cy="361975"/>
            </a:xfrm>
            <a:custGeom>
              <a:rect b="b" l="l" r="r" t="t"/>
              <a:pathLst>
                <a:path extrusionOk="0" h="14479" w="18520">
                  <a:moveTo>
                    <a:pt x="15069" y="0"/>
                  </a:moveTo>
                  <a:cubicBezTo>
                    <a:pt x="14466" y="0"/>
                    <a:pt x="13857" y="183"/>
                    <a:pt x="13330" y="562"/>
                  </a:cubicBezTo>
                  <a:lnTo>
                    <a:pt x="1637" y="8988"/>
                  </a:lnTo>
                  <a:cubicBezTo>
                    <a:pt x="303" y="9950"/>
                    <a:pt x="0" y="11810"/>
                    <a:pt x="962" y="13145"/>
                  </a:cubicBezTo>
                  <a:lnTo>
                    <a:pt x="1032" y="13241"/>
                  </a:lnTo>
                  <a:cubicBezTo>
                    <a:pt x="1614" y="14049"/>
                    <a:pt x="2526" y="14479"/>
                    <a:pt x="3451" y="14479"/>
                  </a:cubicBezTo>
                  <a:cubicBezTo>
                    <a:pt x="4054" y="14479"/>
                    <a:pt x="4662" y="14296"/>
                    <a:pt x="5189" y="13917"/>
                  </a:cubicBezTo>
                  <a:lnTo>
                    <a:pt x="16883" y="5491"/>
                  </a:lnTo>
                  <a:cubicBezTo>
                    <a:pt x="18217" y="4530"/>
                    <a:pt x="18520" y="2668"/>
                    <a:pt x="17558" y="1334"/>
                  </a:cubicBezTo>
                  <a:lnTo>
                    <a:pt x="17487" y="1238"/>
                  </a:lnTo>
                  <a:cubicBezTo>
                    <a:pt x="16906" y="430"/>
                    <a:pt x="15994" y="0"/>
                    <a:pt x="15069" y="0"/>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9"/>
            <p:cNvSpPr/>
            <p:nvPr/>
          </p:nvSpPr>
          <p:spPr>
            <a:xfrm>
              <a:off x="14656625" y="3398175"/>
              <a:ext cx="877750" cy="914450"/>
            </a:xfrm>
            <a:custGeom>
              <a:rect b="b" l="l" r="r" t="t"/>
              <a:pathLst>
                <a:path extrusionOk="0" h="36578" w="35110">
                  <a:moveTo>
                    <a:pt x="16215" y="1"/>
                  </a:moveTo>
                  <a:lnTo>
                    <a:pt x="10184" y="4983"/>
                  </a:lnTo>
                  <a:cubicBezTo>
                    <a:pt x="10594" y="5510"/>
                    <a:pt x="10838" y="5833"/>
                    <a:pt x="10838" y="5833"/>
                  </a:cubicBezTo>
                  <a:cubicBezTo>
                    <a:pt x="10838" y="5833"/>
                    <a:pt x="0" y="14498"/>
                    <a:pt x="4724" y="20690"/>
                  </a:cubicBezTo>
                  <a:cubicBezTo>
                    <a:pt x="10358" y="28072"/>
                    <a:pt x="14993" y="28998"/>
                    <a:pt x="16965" y="28998"/>
                  </a:cubicBezTo>
                  <a:cubicBezTo>
                    <a:pt x="17626" y="28998"/>
                    <a:pt x="17988" y="28894"/>
                    <a:pt x="17988" y="28894"/>
                  </a:cubicBezTo>
                  <a:lnTo>
                    <a:pt x="24023" y="36577"/>
                  </a:lnTo>
                  <a:lnTo>
                    <a:pt x="35110" y="26804"/>
                  </a:lnTo>
                  <a:cubicBezTo>
                    <a:pt x="35110" y="26804"/>
                    <a:pt x="29984" y="20224"/>
                    <a:pt x="28835" y="18083"/>
                  </a:cubicBezTo>
                  <a:cubicBezTo>
                    <a:pt x="27685" y="15942"/>
                    <a:pt x="24937" y="9715"/>
                    <a:pt x="19436" y="3599"/>
                  </a:cubicBezTo>
                  <a:cubicBezTo>
                    <a:pt x="18298" y="2332"/>
                    <a:pt x="17227" y="1128"/>
                    <a:pt x="16215" y="1"/>
                  </a:cubicBezTo>
                  <a:close/>
                </a:path>
              </a:pathLst>
            </a:custGeom>
            <a:solidFill>
              <a:srgbClr val="FFC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
            <p:cNvSpPr/>
            <p:nvPr/>
          </p:nvSpPr>
          <p:spPr>
            <a:xfrm>
              <a:off x="15211825" y="4015425"/>
              <a:ext cx="368450" cy="340625"/>
            </a:xfrm>
            <a:custGeom>
              <a:rect b="b" l="l" r="r" t="t"/>
              <a:pathLst>
                <a:path extrusionOk="0" h="13625" w="14738">
                  <a:moveTo>
                    <a:pt x="11848" y="0"/>
                  </a:moveTo>
                  <a:lnTo>
                    <a:pt x="1" y="10401"/>
                  </a:lnTo>
                  <a:cubicBezTo>
                    <a:pt x="1" y="10401"/>
                    <a:pt x="1043" y="11589"/>
                    <a:pt x="2828" y="13624"/>
                  </a:cubicBezTo>
                  <a:lnTo>
                    <a:pt x="14738" y="3170"/>
                  </a:lnTo>
                  <a:lnTo>
                    <a:pt x="1184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9"/>
            <p:cNvSpPr/>
            <p:nvPr/>
          </p:nvSpPr>
          <p:spPr>
            <a:xfrm>
              <a:off x="15270700" y="4071725"/>
              <a:ext cx="1179650" cy="917425"/>
            </a:xfrm>
            <a:custGeom>
              <a:rect b="b" l="l" r="r" t="t"/>
              <a:pathLst>
                <a:path extrusionOk="0" h="36697" w="47186">
                  <a:moveTo>
                    <a:pt x="13428" y="0"/>
                  </a:moveTo>
                  <a:lnTo>
                    <a:pt x="12383" y="918"/>
                  </a:lnTo>
                  <a:lnTo>
                    <a:pt x="473" y="11372"/>
                  </a:lnTo>
                  <a:lnTo>
                    <a:pt x="1" y="11788"/>
                  </a:lnTo>
                  <a:cubicBezTo>
                    <a:pt x="1" y="11788"/>
                    <a:pt x="9029" y="22654"/>
                    <a:pt x="20652" y="36697"/>
                  </a:cubicBezTo>
                  <a:lnTo>
                    <a:pt x="47186" y="36697"/>
                  </a:lnTo>
                  <a:lnTo>
                    <a:pt x="13428" y="0"/>
                  </a:lnTo>
                  <a:close/>
                </a:path>
              </a:pathLst>
            </a:custGeom>
            <a:solidFill>
              <a:srgbClr val="E9AF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9"/>
            <p:cNvSpPr/>
            <p:nvPr/>
          </p:nvSpPr>
          <p:spPr>
            <a:xfrm>
              <a:off x="14855100" y="3148200"/>
              <a:ext cx="443975" cy="667850"/>
            </a:xfrm>
            <a:custGeom>
              <a:rect b="b" l="l" r="r" t="t"/>
              <a:pathLst>
                <a:path extrusionOk="0" h="26714" w="17759">
                  <a:moveTo>
                    <a:pt x="3596" y="0"/>
                  </a:moveTo>
                  <a:cubicBezTo>
                    <a:pt x="2707" y="0"/>
                    <a:pt x="1876" y="339"/>
                    <a:pt x="1316" y="1003"/>
                  </a:cubicBezTo>
                  <a:lnTo>
                    <a:pt x="1186" y="1157"/>
                  </a:lnTo>
                  <a:cubicBezTo>
                    <a:pt x="0" y="2560"/>
                    <a:pt x="237" y="4686"/>
                    <a:pt x="1553" y="6047"/>
                  </a:cubicBezTo>
                  <a:cubicBezTo>
                    <a:pt x="6176" y="11484"/>
                    <a:pt x="8838" y="16621"/>
                    <a:pt x="10605" y="23572"/>
                  </a:cubicBezTo>
                  <a:cubicBezTo>
                    <a:pt x="10934" y="25340"/>
                    <a:pt x="12394" y="26713"/>
                    <a:pt x="14108" y="26713"/>
                  </a:cubicBezTo>
                  <a:cubicBezTo>
                    <a:pt x="14198" y="26713"/>
                    <a:pt x="14289" y="26710"/>
                    <a:pt x="14380" y="26702"/>
                  </a:cubicBezTo>
                  <a:lnTo>
                    <a:pt x="14579" y="26684"/>
                  </a:lnTo>
                  <a:cubicBezTo>
                    <a:pt x="16410" y="26531"/>
                    <a:pt x="17759" y="24546"/>
                    <a:pt x="17342" y="22313"/>
                  </a:cubicBezTo>
                  <a:cubicBezTo>
                    <a:pt x="15332" y="14061"/>
                    <a:pt x="12066" y="7720"/>
                    <a:pt x="6479" y="1281"/>
                  </a:cubicBezTo>
                  <a:cubicBezTo>
                    <a:pt x="5646" y="421"/>
                    <a:pt x="4586" y="0"/>
                    <a:pt x="3596" y="0"/>
                  </a:cubicBezTo>
                  <a:close/>
                </a:path>
              </a:pathLst>
            </a:custGeom>
            <a:solidFill>
              <a:srgbClr val="FFC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9"/>
            <p:cNvSpPr/>
            <p:nvPr/>
          </p:nvSpPr>
          <p:spPr>
            <a:xfrm>
              <a:off x="14531850" y="3219325"/>
              <a:ext cx="876900" cy="932325"/>
            </a:xfrm>
            <a:custGeom>
              <a:rect b="b" l="l" r="r" t="t"/>
              <a:pathLst>
                <a:path extrusionOk="0" h="37293" w="35076">
                  <a:moveTo>
                    <a:pt x="7548" y="1"/>
                  </a:moveTo>
                  <a:lnTo>
                    <a:pt x="1" y="7011"/>
                  </a:lnTo>
                  <a:lnTo>
                    <a:pt x="23298" y="30635"/>
                  </a:lnTo>
                  <a:cubicBezTo>
                    <a:pt x="22966" y="31122"/>
                    <a:pt x="22983" y="31788"/>
                    <a:pt x="23399" y="32238"/>
                  </a:cubicBezTo>
                  <a:lnTo>
                    <a:pt x="23477" y="32320"/>
                  </a:lnTo>
                  <a:cubicBezTo>
                    <a:pt x="23727" y="32589"/>
                    <a:pt x="24067" y="32723"/>
                    <a:pt x="24410" y="32723"/>
                  </a:cubicBezTo>
                  <a:cubicBezTo>
                    <a:pt x="24665" y="32723"/>
                    <a:pt x="24921" y="32649"/>
                    <a:pt x="25141" y="32502"/>
                  </a:cubicBezTo>
                  <a:lnTo>
                    <a:pt x="29886" y="37293"/>
                  </a:lnTo>
                  <a:lnTo>
                    <a:pt x="35075" y="32474"/>
                  </a:lnTo>
                  <a:lnTo>
                    <a:pt x="30765" y="27293"/>
                  </a:lnTo>
                  <a:cubicBezTo>
                    <a:pt x="31211" y="26802"/>
                    <a:pt x="31266" y="26004"/>
                    <a:pt x="30808" y="25510"/>
                  </a:cubicBezTo>
                  <a:lnTo>
                    <a:pt x="30731" y="25428"/>
                  </a:lnTo>
                  <a:cubicBezTo>
                    <a:pt x="30492" y="25171"/>
                    <a:pt x="30160" y="25050"/>
                    <a:pt x="29825" y="25050"/>
                  </a:cubicBezTo>
                  <a:cubicBezTo>
                    <a:pt x="29556" y="25050"/>
                    <a:pt x="29285" y="25128"/>
                    <a:pt x="29057" y="25274"/>
                  </a:cubicBezTo>
                  <a:lnTo>
                    <a:pt x="75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9"/>
            <p:cNvSpPr/>
            <p:nvPr/>
          </p:nvSpPr>
          <p:spPr>
            <a:xfrm>
              <a:off x="14686075" y="3396675"/>
              <a:ext cx="333625" cy="322025"/>
            </a:xfrm>
            <a:custGeom>
              <a:rect b="b" l="l" r="r" t="t"/>
              <a:pathLst>
                <a:path extrusionOk="0" h="12881" w="13345">
                  <a:moveTo>
                    <a:pt x="7392" y="0"/>
                  </a:moveTo>
                  <a:cubicBezTo>
                    <a:pt x="6002" y="1321"/>
                    <a:pt x="4613" y="2642"/>
                    <a:pt x="3224" y="3965"/>
                  </a:cubicBezTo>
                  <a:cubicBezTo>
                    <a:pt x="2289" y="4833"/>
                    <a:pt x="1196" y="5563"/>
                    <a:pt x="0" y="6166"/>
                  </a:cubicBezTo>
                  <a:lnTo>
                    <a:pt x="6624" y="12880"/>
                  </a:lnTo>
                  <a:cubicBezTo>
                    <a:pt x="7892" y="12264"/>
                    <a:pt x="8759" y="11727"/>
                    <a:pt x="10708" y="10189"/>
                  </a:cubicBezTo>
                  <a:cubicBezTo>
                    <a:pt x="12657" y="8651"/>
                    <a:pt x="13039" y="7870"/>
                    <a:pt x="13344" y="7023"/>
                  </a:cubicBezTo>
                  <a:lnTo>
                    <a:pt x="7392" y="0"/>
                  </a:lnTo>
                  <a:close/>
                </a:path>
              </a:pathLst>
            </a:custGeom>
            <a:solidFill>
              <a:srgbClr val="21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9"/>
            <p:cNvSpPr/>
            <p:nvPr/>
          </p:nvSpPr>
          <p:spPr>
            <a:xfrm>
              <a:off x="14262050" y="2911800"/>
              <a:ext cx="509100" cy="521350"/>
            </a:xfrm>
            <a:custGeom>
              <a:rect b="b" l="l" r="r" t="t"/>
              <a:pathLst>
                <a:path extrusionOk="0" h="20854" w="20364">
                  <a:moveTo>
                    <a:pt x="20363" y="0"/>
                  </a:moveTo>
                  <a:lnTo>
                    <a:pt x="9554" y="8435"/>
                  </a:lnTo>
                  <a:lnTo>
                    <a:pt x="0" y="20853"/>
                  </a:lnTo>
                  <a:lnTo>
                    <a:pt x="15161" y="12167"/>
                  </a:lnTo>
                  <a:lnTo>
                    <a:pt x="203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9"/>
            <p:cNvSpPr/>
            <p:nvPr/>
          </p:nvSpPr>
          <p:spPr>
            <a:xfrm>
              <a:off x="14035350" y="2734650"/>
              <a:ext cx="825650" cy="733875"/>
            </a:xfrm>
            <a:custGeom>
              <a:rect b="b" l="l" r="r" t="t"/>
              <a:pathLst>
                <a:path extrusionOk="0" h="29355" w="33026">
                  <a:moveTo>
                    <a:pt x="14632" y="0"/>
                  </a:moveTo>
                  <a:cubicBezTo>
                    <a:pt x="11416" y="0"/>
                    <a:pt x="8192" y="1168"/>
                    <a:pt x="5650" y="3530"/>
                  </a:cubicBezTo>
                  <a:cubicBezTo>
                    <a:pt x="307" y="8492"/>
                    <a:pt x="0" y="16844"/>
                    <a:pt x="4962" y="22187"/>
                  </a:cubicBezTo>
                  <a:cubicBezTo>
                    <a:pt x="8440" y="25933"/>
                    <a:pt x="15585" y="29355"/>
                    <a:pt x="21386" y="29355"/>
                  </a:cubicBezTo>
                  <a:cubicBezTo>
                    <a:pt x="23858" y="29355"/>
                    <a:pt x="26086" y="28733"/>
                    <a:pt x="27683" y="27251"/>
                  </a:cubicBezTo>
                  <a:cubicBezTo>
                    <a:pt x="33025" y="22289"/>
                    <a:pt x="29270" y="9560"/>
                    <a:pt x="24308" y="4218"/>
                  </a:cubicBezTo>
                  <a:cubicBezTo>
                    <a:pt x="21707" y="1417"/>
                    <a:pt x="18175" y="0"/>
                    <a:pt x="146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9"/>
            <p:cNvSpPr/>
            <p:nvPr/>
          </p:nvSpPr>
          <p:spPr>
            <a:xfrm>
              <a:off x="14221425" y="2918900"/>
              <a:ext cx="617725" cy="549625"/>
            </a:xfrm>
            <a:custGeom>
              <a:rect b="b" l="l" r="r" t="t"/>
              <a:pathLst>
                <a:path extrusionOk="0" h="21985" w="24709">
                  <a:moveTo>
                    <a:pt x="19168" y="0"/>
                  </a:moveTo>
                  <a:cubicBezTo>
                    <a:pt x="17981" y="2047"/>
                    <a:pt x="16582" y="3979"/>
                    <a:pt x="14943" y="5763"/>
                  </a:cubicBezTo>
                  <a:cubicBezTo>
                    <a:pt x="14595" y="6271"/>
                    <a:pt x="14231" y="6770"/>
                    <a:pt x="13838" y="7257"/>
                  </a:cubicBezTo>
                  <a:cubicBezTo>
                    <a:pt x="12405" y="8620"/>
                    <a:pt x="10974" y="9984"/>
                    <a:pt x="9541" y="11347"/>
                  </a:cubicBezTo>
                  <a:cubicBezTo>
                    <a:pt x="8757" y="12074"/>
                    <a:pt x="7859" y="12702"/>
                    <a:pt x="6886" y="13241"/>
                  </a:cubicBezTo>
                  <a:cubicBezTo>
                    <a:pt x="4750" y="14825"/>
                    <a:pt x="2456" y="16151"/>
                    <a:pt x="0" y="16992"/>
                  </a:cubicBezTo>
                  <a:cubicBezTo>
                    <a:pt x="3797" y="19790"/>
                    <a:pt x="9303" y="21984"/>
                    <a:pt x="13946" y="21984"/>
                  </a:cubicBezTo>
                  <a:cubicBezTo>
                    <a:pt x="16417" y="21984"/>
                    <a:pt x="18644" y="21363"/>
                    <a:pt x="20240" y="19881"/>
                  </a:cubicBezTo>
                  <a:cubicBezTo>
                    <a:pt x="24708" y="15731"/>
                    <a:pt x="22811" y="6152"/>
                    <a:pt x="191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9"/>
            <p:cNvSpPr/>
            <p:nvPr/>
          </p:nvSpPr>
          <p:spPr>
            <a:xfrm>
              <a:off x="14262050" y="3189175"/>
              <a:ext cx="678575" cy="586900"/>
            </a:xfrm>
            <a:custGeom>
              <a:rect b="b" l="l" r="r" t="t"/>
              <a:pathLst>
                <a:path extrusionOk="0" h="23476" w="27143">
                  <a:moveTo>
                    <a:pt x="14163" y="0"/>
                  </a:moveTo>
                  <a:lnTo>
                    <a:pt x="0" y="9758"/>
                  </a:lnTo>
                  <a:lnTo>
                    <a:pt x="13964" y="23476"/>
                  </a:lnTo>
                  <a:lnTo>
                    <a:pt x="27143" y="14631"/>
                  </a:lnTo>
                  <a:lnTo>
                    <a:pt x="141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9"/>
            <p:cNvSpPr/>
            <p:nvPr/>
          </p:nvSpPr>
          <p:spPr>
            <a:xfrm>
              <a:off x="14616750" y="2911800"/>
              <a:ext cx="470675" cy="642525"/>
            </a:xfrm>
            <a:custGeom>
              <a:rect b="b" l="l" r="r" t="t"/>
              <a:pathLst>
                <a:path extrusionOk="0" h="25701" w="18827">
                  <a:moveTo>
                    <a:pt x="6175" y="0"/>
                  </a:moveTo>
                  <a:lnTo>
                    <a:pt x="1" y="11122"/>
                  </a:lnTo>
                  <a:lnTo>
                    <a:pt x="12932" y="25701"/>
                  </a:lnTo>
                  <a:lnTo>
                    <a:pt x="18826" y="14937"/>
                  </a:lnTo>
                  <a:lnTo>
                    <a:pt x="61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9"/>
            <p:cNvSpPr/>
            <p:nvPr/>
          </p:nvSpPr>
          <p:spPr>
            <a:xfrm>
              <a:off x="14457325" y="3444100"/>
              <a:ext cx="181525" cy="210950"/>
            </a:xfrm>
            <a:custGeom>
              <a:rect b="b" l="l" r="r" t="t"/>
              <a:pathLst>
                <a:path extrusionOk="0" h="8438" w="7261">
                  <a:moveTo>
                    <a:pt x="2140" y="1024"/>
                  </a:moveTo>
                  <a:cubicBezTo>
                    <a:pt x="2831" y="1024"/>
                    <a:pt x="3730" y="1824"/>
                    <a:pt x="4664" y="3156"/>
                  </a:cubicBezTo>
                  <a:cubicBezTo>
                    <a:pt x="5944" y="4983"/>
                    <a:pt x="6375" y="6478"/>
                    <a:pt x="5672" y="7190"/>
                  </a:cubicBezTo>
                  <a:cubicBezTo>
                    <a:pt x="5517" y="7347"/>
                    <a:pt x="5332" y="7425"/>
                    <a:pt x="5121" y="7425"/>
                  </a:cubicBezTo>
                  <a:cubicBezTo>
                    <a:pt x="4486" y="7425"/>
                    <a:pt x="3619" y="6714"/>
                    <a:pt x="2638" y="5317"/>
                  </a:cubicBezTo>
                  <a:cubicBezTo>
                    <a:pt x="1270" y="3368"/>
                    <a:pt x="938" y="1891"/>
                    <a:pt x="1542" y="1283"/>
                  </a:cubicBezTo>
                  <a:cubicBezTo>
                    <a:pt x="1716" y="1107"/>
                    <a:pt x="1917" y="1024"/>
                    <a:pt x="2140" y="1024"/>
                  </a:cubicBezTo>
                  <a:close/>
                  <a:moveTo>
                    <a:pt x="2162" y="1"/>
                  </a:moveTo>
                  <a:cubicBezTo>
                    <a:pt x="1746" y="1"/>
                    <a:pt x="1366" y="163"/>
                    <a:pt x="1037" y="494"/>
                  </a:cubicBezTo>
                  <a:cubicBezTo>
                    <a:pt x="0" y="1537"/>
                    <a:pt x="269" y="3617"/>
                    <a:pt x="1958" y="6000"/>
                  </a:cubicBezTo>
                  <a:cubicBezTo>
                    <a:pt x="3115" y="7633"/>
                    <a:pt x="4206" y="8437"/>
                    <a:pt x="5097" y="8437"/>
                  </a:cubicBezTo>
                  <a:cubicBezTo>
                    <a:pt x="5486" y="8437"/>
                    <a:pt x="5837" y="8283"/>
                    <a:pt x="6139" y="7977"/>
                  </a:cubicBezTo>
                  <a:cubicBezTo>
                    <a:pt x="7261" y="6839"/>
                    <a:pt x="7040" y="4847"/>
                    <a:pt x="5335" y="2414"/>
                  </a:cubicBezTo>
                  <a:cubicBezTo>
                    <a:pt x="4228" y="834"/>
                    <a:pt x="3105" y="1"/>
                    <a:pt x="21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9"/>
            <p:cNvSpPr/>
            <p:nvPr/>
          </p:nvSpPr>
          <p:spPr>
            <a:xfrm>
              <a:off x="14556825" y="3344850"/>
              <a:ext cx="181700" cy="226525"/>
            </a:xfrm>
            <a:custGeom>
              <a:rect b="b" l="l" r="r" t="t"/>
              <a:pathLst>
                <a:path extrusionOk="0" h="9061" w="7268">
                  <a:moveTo>
                    <a:pt x="2331" y="1"/>
                  </a:moveTo>
                  <a:cubicBezTo>
                    <a:pt x="1907" y="1"/>
                    <a:pt x="1451" y="180"/>
                    <a:pt x="1002" y="606"/>
                  </a:cubicBezTo>
                  <a:cubicBezTo>
                    <a:pt x="419" y="1159"/>
                    <a:pt x="78" y="1957"/>
                    <a:pt x="0" y="2502"/>
                  </a:cubicBezTo>
                  <a:cubicBezTo>
                    <a:pt x="280" y="2710"/>
                    <a:pt x="419" y="2814"/>
                    <a:pt x="696" y="3024"/>
                  </a:cubicBezTo>
                  <a:cubicBezTo>
                    <a:pt x="767" y="2582"/>
                    <a:pt x="995" y="1933"/>
                    <a:pt x="1426" y="1523"/>
                  </a:cubicBezTo>
                  <a:cubicBezTo>
                    <a:pt x="1707" y="1256"/>
                    <a:pt x="1982" y="1143"/>
                    <a:pt x="2237" y="1143"/>
                  </a:cubicBezTo>
                  <a:cubicBezTo>
                    <a:pt x="2595" y="1143"/>
                    <a:pt x="2914" y="1365"/>
                    <a:pt x="3152" y="1700"/>
                  </a:cubicBezTo>
                  <a:cubicBezTo>
                    <a:pt x="3756" y="2547"/>
                    <a:pt x="3330" y="3551"/>
                    <a:pt x="2801" y="4056"/>
                  </a:cubicBezTo>
                  <a:cubicBezTo>
                    <a:pt x="2640" y="4212"/>
                    <a:pt x="2559" y="4290"/>
                    <a:pt x="2398" y="4444"/>
                  </a:cubicBezTo>
                  <a:cubicBezTo>
                    <a:pt x="2603" y="4734"/>
                    <a:pt x="2705" y="4879"/>
                    <a:pt x="2907" y="5171"/>
                  </a:cubicBezTo>
                  <a:cubicBezTo>
                    <a:pt x="3068" y="5015"/>
                    <a:pt x="3149" y="4937"/>
                    <a:pt x="3310" y="4783"/>
                  </a:cubicBezTo>
                  <a:cubicBezTo>
                    <a:pt x="3673" y="4436"/>
                    <a:pt x="4114" y="4209"/>
                    <a:pt x="4552" y="4209"/>
                  </a:cubicBezTo>
                  <a:cubicBezTo>
                    <a:pt x="4960" y="4209"/>
                    <a:pt x="5364" y="4406"/>
                    <a:pt x="5699" y="4885"/>
                  </a:cubicBezTo>
                  <a:cubicBezTo>
                    <a:pt x="6115" y="5472"/>
                    <a:pt x="6351" y="6541"/>
                    <a:pt x="5418" y="7434"/>
                  </a:cubicBezTo>
                  <a:cubicBezTo>
                    <a:pt x="4914" y="7916"/>
                    <a:pt x="4257" y="8100"/>
                    <a:pt x="3934" y="8121"/>
                  </a:cubicBezTo>
                  <a:cubicBezTo>
                    <a:pt x="4060" y="8498"/>
                    <a:pt x="4122" y="8684"/>
                    <a:pt x="4247" y="9061"/>
                  </a:cubicBezTo>
                  <a:cubicBezTo>
                    <a:pt x="4661" y="9039"/>
                    <a:pt x="5350" y="8786"/>
                    <a:pt x="5952" y="8209"/>
                  </a:cubicBezTo>
                  <a:cubicBezTo>
                    <a:pt x="7240" y="6976"/>
                    <a:pt x="7268" y="5333"/>
                    <a:pt x="6484" y="4188"/>
                  </a:cubicBezTo>
                  <a:cubicBezTo>
                    <a:pt x="6040" y="3540"/>
                    <a:pt x="5458" y="3250"/>
                    <a:pt x="4887" y="3250"/>
                  </a:cubicBezTo>
                  <a:cubicBezTo>
                    <a:pt x="4576" y="3250"/>
                    <a:pt x="4269" y="3336"/>
                    <a:pt x="3989" y="3498"/>
                  </a:cubicBezTo>
                  <a:lnTo>
                    <a:pt x="3974" y="3475"/>
                  </a:lnTo>
                  <a:cubicBezTo>
                    <a:pt x="4419" y="2523"/>
                    <a:pt x="4320" y="1580"/>
                    <a:pt x="3795" y="843"/>
                  </a:cubicBezTo>
                  <a:cubicBezTo>
                    <a:pt x="3436" y="339"/>
                    <a:pt x="2914" y="1"/>
                    <a:pt x="23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
            <p:cNvSpPr/>
            <p:nvPr/>
          </p:nvSpPr>
          <p:spPr>
            <a:xfrm>
              <a:off x="14777300" y="3714025"/>
              <a:ext cx="403925" cy="384725"/>
            </a:xfrm>
            <a:custGeom>
              <a:rect b="b" l="l" r="r" t="t"/>
              <a:pathLst>
                <a:path extrusionOk="0" h="15389" w="16157">
                  <a:moveTo>
                    <a:pt x="12796" y="0"/>
                  </a:moveTo>
                  <a:cubicBezTo>
                    <a:pt x="12043" y="0"/>
                    <a:pt x="11290" y="284"/>
                    <a:pt x="10710" y="854"/>
                  </a:cubicBezTo>
                  <a:lnTo>
                    <a:pt x="1190" y="10201"/>
                  </a:lnTo>
                  <a:cubicBezTo>
                    <a:pt x="18" y="11352"/>
                    <a:pt x="1" y="13239"/>
                    <a:pt x="1152" y="14411"/>
                  </a:cubicBezTo>
                  <a:lnTo>
                    <a:pt x="1235" y="14496"/>
                  </a:lnTo>
                  <a:cubicBezTo>
                    <a:pt x="1819" y="15090"/>
                    <a:pt x="2589" y="15388"/>
                    <a:pt x="3361" y="15388"/>
                  </a:cubicBezTo>
                  <a:cubicBezTo>
                    <a:pt x="4114" y="15388"/>
                    <a:pt x="4867" y="15104"/>
                    <a:pt x="5446" y="14534"/>
                  </a:cubicBezTo>
                  <a:lnTo>
                    <a:pt x="14966" y="5188"/>
                  </a:lnTo>
                  <a:cubicBezTo>
                    <a:pt x="16140" y="4035"/>
                    <a:pt x="16157" y="2149"/>
                    <a:pt x="15005" y="975"/>
                  </a:cubicBezTo>
                  <a:lnTo>
                    <a:pt x="14922" y="892"/>
                  </a:lnTo>
                  <a:cubicBezTo>
                    <a:pt x="14339" y="298"/>
                    <a:pt x="13568" y="0"/>
                    <a:pt x="12796" y="0"/>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9"/>
            <p:cNvSpPr/>
            <p:nvPr/>
          </p:nvSpPr>
          <p:spPr>
            <a:xfrm>
              <a:off x="14877775" y="3834475"/>
              <a:ext cx="384825" cy="365925"/>
            </a:xfrm>
            <a:custGeom>
              <a:rect b="b" l="l" r="r" t="t"/>
              <a:pathLst>
                <a:path extrusionOk="0" h="14637" w="15393">
                  <a:moveTo>
                    <a:pt x="12031" y="0"/>
                  </a:moveTo>
                  <a:cubicBezTo>
                    <a:pt x="11278" y="0"/>
                    <a:pt x="10525" y="284"/>
                    <a:pt x="9945" y="853"/>
                  </a:cubicBezTo>
                  <a:lnTo>
                    <a:pt x="1191" y="9449"/>
                  </a:lnTo>
                  <a:cubicBezTo>
                    <a:pt x="17" y="10602"/>
                    <a:pt x="0" y="12487"/>
                    <a:pt x="1153" y="13661"/>
                  </a:cubicBezTo>
                  <a:lnTo>
                    <a:pt x="1236" y="13746"/>
                  </a:lnTo>
                  <a:cubicBezTo>
                    <a:pt x="1819" y="14340"/>
                    <a:pt x="2589" y="14637"/>
                    <a:pt x="3360" y="14637"/>
                  </a:cubicBezTo>
                  <a:cubicBezTo>
                    <a:pt x="4113" y="14637"/>
                    <a:pt x="4867" y="14353"/>
                    <a:pt x="5447" y="13784"/>
                  </a:cubicBezTo>
                  <a:lnTo>
                    <a:pt x="14201" y="5189"/>
                  </a:lnTo>
                  <a:cubicBezTo>
                    <a:pt x="15375" y="4036"/>
                    <a:pt x="15392" y="2151"/>
                    <a:pt x="14239" y="977"/>
                  </a:cubicBezTo>
                  <a:lnTo>
                    <a:pt x="14156" y="892"/>
                  </a:lnTo>
                  <a:cubicBezTo>
                    <a:pt x="13573" y="298"/>
                    <a:pt x="12803" y="0"/>
                    <a:pt x="12031" y="0"/>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9"/>
            <p:cNvSpPr/>
            <p:nvPr/>
          </p:nvSpPr>
          <p:spPr>
            <a:xfrm>
              <a:off x="14677150" y="3580725"/>
              <a:ext cx="435800" cy="416025"/>
            </a:xfrm>
            <a:custGeom>
              <a:rect b="b" l="l" r="r" t="t"/>
              <a:pathLst>
                <a:path extrusionOk="0" h="16641" w="17432">
                  <a:moveTo>
                    <a:pt x="14070" y="1"/>
                  </a:moveTo>
                  <a:cubicBezTo>
                    <a:pt x="13317" y="1"/>
                    <a:pt x="12564" y="285"/>
                    <a:pt x="11984" y="853"/>
                  </a:cubicBezTo>
                  <a:lnTo>
                    <a:pt x="1190" y="11453"/>
                  </a:lnTo>
                  <a:cubicBezTo>
                    <a:pt x="16" y="12605"/>
                    <a:pt x="1" y="14492"/>
                    <a:pt x="1152" y="15664"/>
                  </a:cubicBezTo>
                  <a:lnTo>
                    <a:pt x="1236" y="15749"/>
                  </a:lnTo>
                  <a:cubicBezTo>
                    <a:pt x="1818" y="16343"/>
                    <a:pt x="2589" y="16641"/>
                    <a:pt x="3360" y="16641"/>
                  </a:cubicBezTo>
                  <a:cubicBezTo>
                    <a:pt x="4114" y="16641"/>
                    <a:pt x="4868" y="16357"/>
                    <a:pt x="5448" y="15787"/>
                  </a:cubicBezTo>
                  <a:lnTo>
                    <a:pt x="16240" y="5189"/>
                  </a:lnTo>
                  <a:cubicBezTo>
                    <a:pt x="17414" y="4037"/>
                    <a:pt x="17431" y="2150"/>
                    <a:pt x="16280" y="978"/>
                  </a:cubicBezTo>
                  <a:lnTo>
                    <a:pt x="16196" y="893"/>
                  </a:lnTo>
                  <a:cubicBezTo>
                    <a:pt x="15613" y="299"/>
                    <a:pt x="14842" y="1"/>
                    <a:pt x="14070" y="1"/>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9"/>
            <p:cNvSpPr/>
            <p:nvPr/>
          </p:nvSpPr>
          <p:spPr>
            <a:xfrm>
              <a:off x="14576975" y="3491275"/>
              <a:ext cx="423100" cy="403475"/>
            </a:xfrm>
            <a:custGeom>
              <a:rect b="b" l="l" r="r" t="t"/>
              <a:pathLst>
                <a:path extrusionOk="0" h="16139" w="16924">
                  <a:moveTo>
                    <a:pt x="13562" y="0"/>
                  </a:moveTo>
                  <a:cubicBezTo>
                    <a:pt x="12809" y="0"/>
                    <a:pt x="12056" y="284"/>
                    <a:pt x="11476" y="853"/>
                  </a:cubicBezTo>
                  <a:lnTo>
                    <a:pt x="1192" y="10951"/>
                  </a:lnTo>
                  <a:cubicBezTo>
                    <a:pt x="18" y="12103"/>
                    <a:pt x="1" y="13989"/>
                    <a:pt x="1153" y="15163"/>
                  </a:cubicBezTo>
                  <a:lnTo>
                    <a:pt x="1237" y="15248"/>
                  </a:lnTo>
                  <a:cubicBezTo>
                    <a:pt x="1820" y="15841"/>
                    <a:pt x="2591" y="16138"/>
                    <a:pt x="3362" y="16138"/>
                  </a:cubicBezTo>
                  <a:cubicBezTo>
                    <a:pt x="4115" y="16138"/>
                    <a:pt x="4868" y="15855"/>
                    <a:pt x="5448" y="15286"/>
                  </a:cubicBezTo>
                  <a:lnTo>
                    <a:pt x="15732" y="5188"/>
                  </a:lnTo>
                  <a:cubicBezTo>
                    <a:pt x="16905" y="4035"/>
                    <a:pt x="16923" y="2150"/>
                    <a:pt x="15771" y="977"/>
                  </a:cubicBezTo>
                  <a:lnTo>
                    <a:pt x="15687" y="891"/>
                  </a:lnTo>
                  <a:cubicBezTo>
                    <a:pt x="15104" y="298"/>
                    <a:pt x="14333" y="0"/>
                    <a:pt x="13562" y="0"/>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9"/>
            <p:cNvSpPr/>
            <p:nvPr/>
          </p:nvSpPr>
          <p:spPr>
            <a:xfrm>
              <a:off x="15363250" y="1337025"/>
              <a:ext cx="799225" cy="935000"/>
            </a:xfrm>
            <a:custGeom>
              <a:rect b="b" l="l" r="r" t="t"/>
              <a:pathLst>
                <a:path extrusionOk="0" h="37400" w="31969">
                  <a:moveTo>
                    <a:pt x="18772" y="1"/>
                  </a:moveTo>
                  <a:lnTo>
                    <a:pt x="11869" y="3687"/>
                  </a:lnTo>
                  <a:cubicBezTo>
                    <a:pt x="12167" y="4287"/>
                    <a:pt x="12341" y="4650"/>
                    <a:pt x="12341" y="4650"/>
                  </a:cubicBezTo>
                  <a:cubicBezTo>
                    <a:pt x="12341" y="4650"/>
                    <a:pt x="0" y="10991"/>
                    <a:pt x="3402" y="17999"/>
                  </a:cubicBezTo>
                  <a:cubicBezTo>
                    <a:pt x="8389" y="28268"/>
                    <a:pt x="13833" y="28675"/>
                    <a:pt x="14664" y="28675"/>
                  </a:cubicBezTo>
                  <a:cubicBezTo>
                    <a:pt x="14736" y="28675"/>
                    <a:pt x="14773" y="28672"/>
                    <a:pt x="14773" y="28672"/>
                  </a:cubicBezTo>
                  <a:lnTo>
                    <a:pt x="19165" y="37399"/>
                  </a:lnTo>
                  <a:lnTo>
                    <a:pt x="31969" y="30021"/>
                  </a:lnTo>
                  <a:cubicBezTo>
                    <a:pt x="31969" y="30021"/>
                    <a:pt x="28251" y="22555"/>
                    <a:pt x="27548" y="20228"/>
                  </a:cubicBezTo>
                  <a:cubicBezTo>
                    <a:pt x="26847" y="17901"/>
                    <a:pt x="25388" y="11253"/>
                    <a:pt x="21213" y="4167"/>
                  </a:cubicBezTo>
                  <a:cubicBezTo>
                    <a:pt x="20347" y="2700"/>
                    <a:pt x="19538" y="1308"/>
                    <a:pt x="18772" y="1"/>
                  </a:cubicBezTo>
                  <a:close/>
                </a:path>
              </a:pathLst>
            </a:custGeom>
            <a:solidFill>
              <a:srgbClr val="FFC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9"/>
            <p:cNvSpPr/>
            <p:nvPr/>
          </p:nvSpPr>
          <p:spPr>
            <a:xfrm>
              <a:off x="15805225" y="2030500"/>
              <a:ext cx="397000" cy="289125"/>
            </a:xfrm>
            <a:custGeom>
              <a:rect b="b" l="l" r="r" t="t"/>
              <a:pathLst>
                <a:path extrusionOk="0" h="11565" w="15880">
                  <a:moveTo>
                    <a:pt x="13677" y="1"/>
                  </a:moveTo>
                  <a:lnTo>
                    <a:pt x="1" y="7844"/>
                  </a:lnTo>
                  <a:cubicBezTo>
                    <a:pt x="1" y="7844"/>
                    <a:pt x="787" y="9215"/>
                    <a:pt x="2132" y="11564"/>
                  </a:cubicBezTo>
                  <a:lnTo>
                    <a:pt x="15879" y="3681"/>
                  </a:lnTo>
                  <a:lnTo>
                    <a:pt x="1367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9"/>
            <p:cNvSpPr/>
            <p:nvPr/>
          </p:nvSpPr>
          <p:spPr>
            <a:xfrm>
              <a:off x="15844900" y="2105225"/>
              <a:ext cx="679850" cy="1491575"/>
            </a:xfrm>
            <a:custGeom>
              <a:rect b="b" l="l" r="r" t="t"/>
              <a:pathLst>
                <a:path extrusionOk="0" h="59663" w="27194">
                  <a:moveTo>
                    <a:pt x="15499" y="1"/>
                  </a:moveTo>
                  <a:lnTo>
                    <a:pt x="14292" y="692"/>
                  </a:lnTo>
                  <a:lnTo>
                    <a:pt x="545" y="8575"/>
                  </a:lnTo>
                  <a:lnTo>
                    <a:pt x="1" y="8889"/>
                  </a:lnTo>
                  <a:cubicBezTo>
                    <a:pt x="1" y="8889"/>
                    <a:pt x="13763" y="34475"/>
                    <a:pt x="27194" y="59663"/>
                  </a:cubicBezTo>
                  <a:lnTo>
                    <a:pt x="27194" y="19336"/>
                  </a:lnTo>
                  <a:lnTo>
                    <a:pt x="154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9"/>
            <p:cNvSpPr/>
            <p:nvPr/>
          </p:nvSpPr>
          <p:spPr>
            <a:xfrm>
              <a:off x="15661825" y="1067125"/>
              <a:ext cx="331725" cy="710500"/>
            </a:xfrm>
            <a:custGeom>
              <a:rect b="b" l="l" r="r" t="t"/>
              <a:pathLst>
                <a:path extrusionOk="0" h="28420" w="13269">
                  <a:moveTo>
                    <a:pt x="3561" y="0"/>
                  </a:moveTo>
                  <a:cubicBezTo>
                    <a:pt x="2918" y="0"/>
                    <a:pt x="2298" y="195"/>
                    <a:pt x="1790" y="597"/>
                  </a:cubicBezTo>
                  <a:lnTo>
                    <a:pt x="1632" y="723"/>
                  </a:lnTo>
                  <a:cubicBezTo>
                    <a:pt x="192" y="1863"/>
                    <a:pt x="1" y="3993"/>
                    <a:pt x="1021" y="5589"/>
                  </a:cubicBezTo>
                  <a:cubicBezTo>
                    <a:pt x="4474" y="11835"/>
                    <a:pt x="6063" y="17398"/>
                    <a:pt x="6414" y="24561"/>
                  </a:cubicBezTo>
                  <a:cubicBezTo>
                    <a:pt x="6386" y="26454"/>
                    <a:pt x="7669" y="28165"/>
                    <a:pt x="9493" y="28377"/>
                  </a:cubicBezTo>
                  <a:lnTo>
                    <a:pt x="9693" y="28401"/>
                  </a:lnTo>
                  <a:cubicBezTo>
                    <a:pt x="9797" y="28413"/>
                    <a:pt x="9902" y="28419"/>
                    <a:pt x="10005" y="28419"/>
                  </a:cubicBezTo>
                  <a:cubicBezTo>
                    <a:pt x="11709" y="28419"/>
                    <a:pt x="13235" y="26807"/>
                    <a:pt x="13269" y="24666"/>
                  </a:cubicBezTo>
                  <a:cubicBezTo>
                    <a:pt x="12936" y="16179"/>
                    <a:pt x="10993" y="9313"/>
                    <a:pt x="6795" y="1896"/>
                  </a:cubicBezTo>
                  <a:cubicBezTo>
                    <a:pt x="6002" y="657"/>
                    <a:pt x="4742" y="0"/>
                    <a:pt x="3561" y="0"/>
                  </a:cubicBezTo>
                  <a:close/>
                </a:path>
              </a:pathLst>
            </a:custGeom>
            <a:solidFill>
              <a:srgbClr val="FFC0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9"/>
            <p:cNvSpPr/>
            <p:nvPr/>
          </p:nvSpPr>
          <p:spPr>
            <a:xfrm>
              <a:off x="15220075" y="1105425"/>
              <a:ext cx="751725" cy="1015750"/>
            </a:xfrm>
            <a:custGeom>
              <a:rect b="b" l="l" r="r" t="t"/>
              <a:pathLst>
                <a:path extrusionOk="0" h="40630" w="30069">
                  <a:moveTo>
                    <a:pt x="8659" y="0"/>
                  </a:moveTo>
                  <a:lnTo>
                    <a:pt x="0" y="5579"/>
                  </a:lnTo>
                  <a:lnTo>
                    <a:pt x="18797" y="32922"/>
                  </a:lnTo>
                  <a:cubicBezTo>
                    <a:pt x="18384" y="33342"/>
                    <a:pt x="18283" y="34000"/>
                    <a:pt x="18614" y="34516"/>
                  </a:cubicBezTo>
                  <a:lnTo>
                    <a:pt x="18675" y="34609"/>
                  </a:lnTo>
                  <a:cubicBezTo>
                    <a:pt x="18920" y="34989"/>
                    <a:pt x="19334" y="35192"/>
                    <a:pt x="19756" y="35192"/>
                  </a:cubicBezTo>
                  <a:cubicBezTo>
                    <a:pt x="19935" y="35192"/>
                    <a:pt x="20114" y="35156"/>
                    <a:pt x="20284" y="35082"/>
                  </a:cubicBezTo>
                  <a:lnTo>
                    <a:pt x="24114" y="40629"/>
                  </a:lnTo>
                  <a:lnTo>
                    <a:pt x="30069" y="36795"/>
                  </a:lnTo>
                  <a:lnTo>
                    <a:pt x="26733" y="30937"/>
                  </a:lnTo>
                  <a:cubicBezTo>
                    <a:pt x="27257" y="30533"/>
                    <a:pt x="27452" y="29756"/>
                    <a:pt x="27087" y="29190"/>
                  </a:cubicBezTo>
                  <a:lnTo>
                    <a:pt x="27026" y="29096"/>
                  </a:lnTo>
                  <a:cubicBezTo>
                    <a:pt x="26789" y="28728"/>
                    <a:pt x="26372" y="28544"/>
                    <a:pt x="25951" y="28544"/>
                  </a:cubicBezTo>
                  <a:cubicBezTo>
                    <a:pt x="25765" y="28544"/>
                    <a:pt x="25578" y="28580"/>
                    <a:pt x="25405" y="28652"/>
                  </a:cubicBezTo>
                  <a:lnTo>
                    <a:pt x="86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9"/>
            <p:cNvSpPr/>
            <p:nvPr/>
          </p:nvSpPr>
          <p:spPr>
            <a:xfrm>
              <a:off x="15344475" y="1306375"/>
              <a:ext cx="324750" cy="313675"/>
            </a:xfrm>
            <a:custGeom>
              <a:rect b="b" l="l" r="r" t="t"/>
              <a:pathLst>
                <a:path extrusionOk="0" h="12547" w="12990">
                  <a:moveTo>
                    <a:pt x="8360" y="1"/>
                  </a:moveTo>
                  <a:cubicBezTo>
                    <a:pt x="6760" y="1057"/>
                    <a:pt x="5160" y="2115"/>
                    <a:pt x="3560" y="3173"/>
                  </a:cubicBezTo>
                  <a:cubicBezTo>
                    <a:pt x="2490" y="3864"/>
                    <a:pt x="1285" y="4391"/>
                    <a:pt x="0" y="4774"/>
                  </a:cubicBezTo>
                  <a:lnTo>
                    <a:pt x="5347" y="12547"/>
                  </a:lnTo>
                  <a:cubicBezTo>
                    <a:pt x="6703" y="12161"/>
                    <a:pt x="7650" y="11784"/>
                    <a:pt x="9839" y="10612"/>
                  </a:cubicBezTo>
                  <a:cubicBezTo>
                    <a:pt x="12029" y="9439"/>
                    <a:pt x="12539" y="8738"/>
                    <a:pt x="12989" y="7957"/>
                  </a:cubicBezTo>
                  <a:lnTo>
                    <a:pt x="8360" y="1"/>
                  </a:lnTo>
                  <a:close/>
                </a:path>
              </a:pathLst>
            </a:custGeom>
            <a:solidFill>
              <a:srgbClr val="2122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9"/>
            <p:cNvSpPr/>
            <p:nvPr/>
          </p:nvSpPr>
          <p:spPr>
            <a:xfrm>
              <a:off x="14947675" y="811500"/>
              <a:ext cx="592575" cy="424100"/>
            </a:xfrm>
            <a:custGeom>
              <a:rect b="b" l="l" r="r" t="t"/>
              <a:pathLst>
                <a:path extrusionOk="0" h="16964" w="23703">
                  <a:moveTo>
                    <a:pt x="23703" y="0"/>
                  </a:moveTo>
                  <a:lnTo>
                    <a:pt x="11582" y="6411"/>
                  </a:lnTo>
                  <a:lnTo>
                    <a:pt x="0" y="16964"/>
                  </a:lnTo>
                  <a:lnTo>
                    <a:pt x="0" y="16964"/>
                  </a:lnTo>
                  <a:lnTo>
                    <a:pt x="16448" y="11068"/>
                  </a:lnTo>
                  <a:lnTo>
                    <a:pt x="237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9"/>
            <p:cNvSpPr/>
            <p:nvPr/>
          </p:nvSpPr>
          <p:spPr>
            <a:xfrm>
              <a:off x="14773050" y="567150"/>
              <a:ext cx="789025" cy="762375"/>
            </a:xfrm>
            <a:custGeom>
              <a:rect b="b" l="l" r="r" t="t"/>
              <a:pathLst>
                <a:path extrusionOk="0" h="30495" w="31561">
                  <a:moveTo>
                    <a:pt x="15035" y="0"/>
                  </a:moveTo>
                  <a:cubicBezTo>
                    <a:pt x="12587" y="0"/>
                    <a:pt x="10110" y="681"/>
                    <a:pt x="7898" y="2105"/>
                  </a:cubicBezTo>
                  <a:cubicBezTo>
                    <a:pt x="1769" y="6054"/>
                    <a:pt x="1" y="14224"/>
                    <a:pt x="3950" y="20354"/>
                  </a:cubicBezTo>
                  <a:cubicBezTo>
                    <a:pt x="7083" y="25218"/>
                    <a:pt x="14911" y="30495"/>
                    <a:pt x="21072" y="30495"/>
                  </a:cubicBezTo>
                  <a:cubicBezTo>
                    <a:pt x="22676" y="30495"/>
                    <a:pt x="24166" y="30137"/>
                    <a:pt x="25432" y="29322"/>
                  </a:cubicBezTo>
                  <a:cubicBezTo>
                    <a:pt x="31560" y="25373"/>
                    <a:pt x="30095" y="12183"/>
                    <a:pt x="26146" y="6054"/>
                  </a:cubicBezTo>
                  <a:cubicBezTo>
                    <a:pt x="23622" y="2136"/>
                    <a:pt x="19373" y="0"/>
                    <a:pt x="150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9"/>
            <p:cNvSpPr/>
            <p:nvPr/>
          </p:nvSpPr>
          <p:spPr>
            <a:xfrm>
              <a:off x="14923350" y="806150"/>
              <a:ext cx="613650" cy="523375"/>
            </a:xfrm>
            <a:custGeom>
              <a:rect b="b" l="l" r="r" t="t"/>
              <a:pathLst>
                <a:path extrusionOk="0" h="20935" w="24546">
                  <a:moveTo>
                    <a:pt x="21848" y="1"/>
                  </a:moveTo>
                  <a:lnTo>
                    <a:pt x="21848" y="1"/>
                  </a:lnTo>
                  <a:cubicBezTo>
                    <a:pt x="20321" y="1807"/>
                    <a:pt x="18606" y="3463"/>
                    <a:pt x="16678" y="4934"/>
                  </a:cubicBezTo>
                  <a:cubicBezTo>
                    <a:pt x="16247" y="5371"/>
                    <a:pt x="15801" y="5800"/>
                    <a:pt x="15329" y="6212"/>
                  </a:cubicBezTo>
                  <a:cubicBezTo>
                    <a:pt x="13681" y="7302"/>
                    <a:pt x="12032" y="8393"/>
                    <a:pt x="10382" y="9485"/>
                  </a:cubicBezTo>
                  <a:cubicBezTo>
                    <a:pt x="9483" y="10063"/>
                    <a:pt x="8489" y="10523"/>
                    <a:pt x="7436" y="10884"/>
                  </a:cubicBezTo>
                  <a:cubicBezTo>
                    <a:pt x="5056" y="12069"/>
                    <a:pt x="2565" y="12971"/>
                    <a:pt x="0" y="13370"/>
                  </a:cubicBezTo>
                  <a:cubicBezTo>
                    <a:pt x="3781" y="17351"/>
                    <a:pt x="9985" y="20934"/>
                    <a:pt x="15060" y="20934"/>
                  </a:cubicBezTo>
                  <a:cubicBezTo>
                    <a:pt x="16663" y="20934"/>
                    <a:pt x="18154" y="20576"/>
                    <a:pt x="19420" y="19761"/>
                  </a:cubicBezTo>
                  <a:cubicBezTo>
                    <a:pt x="24546" y="16458"/>
                    <a:pt x="24357" y="6695"/>
                    <a:pt x="218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9"/>
            <p:cNvSpPr/>
            <p:nvPr/>
          </p:nvSpPr>
          <p:spPr>
            <a:xfrm>
              <a:off x="14947675" y="1057425"/>
              <a:ext cx="646750" cy="577000"/>
            </a:xfrm>
            <a:custGeom>
              <a:rect b="b" l="l" r="r" t="t"/>
              <a:pathLst>
                <a:path extrusionOk="0" h="23080" w="25870">
                  <a:moveTo>
                    <a:pt x="15654" y="1"/>
                  </a:moveTo>
                  <a:lnTo>
                    <a:pt x="0" y="7127"/>
                  </a:lnTo>
                  <a:lnTo>
                    <a:pt x="11343" y="23079"/>
                  </a:lnTo>
                  <a:lnTo>
                    <a:pt x="25870" y="16680"/>
                  </a:lnTo>
                  <a:lnTo>
                    <a:pt x="156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9"/>
            <p:cNvSpPr/>
            <p:nvPr/>
          </p:nvSpPr>
          <p:spPr>
            <a:xfrm>
              <a:off x="15339525" y="811500"/>
              <a:ext cx="446675" cy="662225"/>
            </a:xfrm>
            <a:custGeom>
              <a:rect b="b" l="l" r="r" t="t"/>
              <a:pathLst>
                <a:path extrusionOk="0" h="26489" w="17867">
                  <a:moveTo>
                    <a:pt x="8029" y="0"/>
                  </a:moveTo>
                  <a:lnTo>
                    <a:pt x="0" y="9868"/>
                  </a:lnTo>
                  <a:lnTo>
                    <a:pt x="10176" y="26489"/>
                  </a:lnTo>
                  <a:lnTo>
                    <a:pt x="17866" y="16923"/>
                  </a:lnTo>
                  <a:lnTo>
                    <a:pt x="802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9"/>
            <p:cNvSpPr/>
            <p:nvPr/>
          </p:nvSpPr>
          <p:spPr>
            <a:xfrm>
              <a:off x="15134725" y="1186900"/>
              <a:ext cx="264200" cy="339175"/>
            </a:xfrm>
            <a:custGeom>
              <a:rect b="b" l="l" r="r" t="t"/>
              <a:pathLst>
                <a:path extrusionOk="0" h="13567" w="10568">
                  <a:moveTo>
                    <a:pt x="2977" y="0"/>
                  </a:moveTo>
                  <a:cubicBezTo>
                    <a:pt x="2423" y="265"/>
                    <a:pt x="2148" y="396"/>
                    <a:pt x="1599" y="662"/>
                  </a:cubicBezTo>
                  <a:cubicBezTo>
                    <a:pt x="947" y="1763"/>
                    <a:pt x="628" y="2313"/>
                    <a:pt x="1" y="3413"/>
                  </a:cubicBezTo>
                  <a:cubicBezTo>
                    <a:pt x="461" y="3881"/>
                    <a:pt x="688" y="4115"/>
                    <a:pt x="1142" y="4583"/>
                  </a:cubicBezTo>
                  <a:cubicBezTo>
                    <a:pt x="1640" y="3703"/>
                    <a:pt x="1895" y="3263"/>
                    <a:pt x="2410" y="2384"/>
                  </a:cubicBezTo>
                  <a:lnTo>
                    <a:pt x="2445" y="2367"/>
                  </a:lnTo>
                  <a:cubicBezTo>
                    <a:pt x="4765" y="6036"/>
                    <a:pt x="6974" y="9770"/>
                    <a:pt x="9076" y="13566"/>
                  </a:cubicBezTo>
                  <a:cubicBezTo>
                    <a:pt x="9669" y="13266"/>
                    <a:pt x="9966" y="13116"/>
                    <a:pt x="10567" y="12817"/>
                  </a:cubicBezTo>
                  <a:cubicBezTo>
                    <a:pt x="8178" y="8457"/>
                    <a:pt x="5611" y="4215"/>
                    <a:pt x="29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9"/>
            <p:cNvSpPr/>
            <p:nvPr/>
          </p:nvSpPr>
          <p:spPr>
            <a:xfrm>
              <a:off x="15465825" y="1677675"/>
              <a:ext cx="450925" cy="333225"/>
            </a:xfrm>
            <a:custGeom>
              <a:rect b="b" l="l" r="r" t="t"/>
              <a:pathLst>
                <a:path extrusionOk="0" h="13329" w="18037">
                  <a:moveTo>
                    <a:pt x="14577" y="1"/>
                  </a:moveTo>
                  <a:cubicBezTo>
                    <a:pt x="14020" y="1"/>
                    <a:pt x="13457" y="157"/>
                    <a:pt x="12956" y="483"/>
                  </a:cubicBezTo>
                  <a:lnTo>
                    <a:pt x="1770" y="7755"/>
                  </a:lnTo>
                  <a:cubicBezTo>
                    <a:pt x="391" y="8650"/>
                    <a:pt x="1" y="10496"/>
                    <a:pt x="896" y="11873"/>
                  </a:cubicBezTo>
                  <a:lnTo>
                    <a:pt x="961" y="11974"/>
                  </a:lnTo>
                  <a:cubicBezTo>
                    <a:pt x="1532" y="12851"/>
                    <a:pt x="2487" y="13328"/>
                    <a:pt x="3461" y="13328"/>
                  </a:cubicBezTo>
                  <a:cubicBezTo>
                    <a:pt x="4017" y="13328"/>
                    <a:pt x="4580" y="13173"/>
                    <a:pt x="5081" y="12847"/>
                  </a:cubicBezTo>
                  <a:lnTo>
                    <a:pt x="16267" y="5575"/>
                  </a:lnTo>
                  <a:cubicBezTo>
                    <a:pt x="17646" y="4678"/>
                    <a:pt x="18036" y="2834"/>
                    <a:pt x="17140" y="1456"/>
                  </a:cubicBezTo>
                  <a:lnTo>
                    <a:pt x="17075" y="1356"/>
                  </a:lnTo>
                  <a:cubicBezTo>
                    <a:pt x="16505" y="478"/>
                    <a:pt x="15551" y="1"/>
                    <a:pt x="14577" y="1"/>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9"/>
            <p:cNvSpPr/>
            <p:nvPr/>
          </p:nvSpPr>
          <p:spPr>
            <a:xfrm>
              <a:off x="15544150" y="1811900"/>
              <a:ext cx="428425" cy="318625"/>
            </a:xfrm>
            <a:custGeom>
              <a:rect b="b" l="l" r="r" t="t"/>
              <a:pathLst>
                <a:path extrusionOk="0" h="12745" w="17137">
                  <a:moveTo>
                    <a:pt x="13675" y="1"/>
                  </a:moveTo>
                  <a:cubicBezTo>
                    <a:pt x="13119" y="1"/>
                    <a:pt x="12556" y="156"/>
                    <a:pt x="12055" y="482"/>
                  </a:cubicBezTo>
                  <a:lnTo>
                    <a:pt x="1769" y="7169"/>
                  </a:lnTo>
                  <a:cubicBezTo>
                    <a:pt x="391" y="8066"/>
                    <a:pt x="1" y="9910"/>
                    <a:pt x="896" y="11290"/>
                  </a:cubicBezTo>
                  <a:lnTo>
                    <a:pt x="961" y="11389"/>
                  </a:lnTo>
                  <a:cubicBezTo>
                    <a:pt x="1532" y="12266"/>
                    <a:pt x="2487" y="12744"/>
                    <a:pt x="3461" y="12744"/>
                  </a:cubicBezTo>
                  <a:cubicBezTo>
                    <a:pt x="4017" y="12744"/>
                    <a:pt x="4579" y="12589"/>
                    <a:pt x="5080" y="12263"/>
                  </a:cubicBezTo>
                  <a:lnTo>
                    <a:pt x="15367" y="5575"/>
                  </a:lnTo>
                  <a:cubicBezTo>
                    <a:pt x="16747" y="4680"/>
                    <a:pt x="17137" y="2835"/>
                    <a:pt x="16240" y="1456"/>
                  </a:cubicBezTo>
                  <a:lnTo>
                    <a:pt x="16175" y="1356"/>
                  </a:lnTo>
                  <a:cubicBezTo>
                    <a:pt x="15604" y="478"/>
                    <a:pt x="14649" y="1"/>
                    <a:pt x="13675" y="1"/>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9"/>
            <p:cNvSpPr/>
            <p:nvPr/>
          </p:nvSpPr>
          <p:spPr>
            <a:xfrm>
              <a:off x="15387925" y="1533500"/>
              <a:ext cx="488325" cy="357575"/>
            </a:xfrm>
            <a:custGeom>
              <a:rect b="b" l="l" r="r" t="t"/>
              <a:pathLst>
                <a:path extrusionOk="0" h="14303" w="19533">
                  <a:moveTo>
                    <a:pt x="16073" y="0"/>
                  </a:moveTo>
                  <a:cubicBezTo>
                    <a:pt x="15517" y="0"/>
                    <a:pt x="14954" y="156"/>
                    <a:pt x="14454" y="482"/>
                  </a:cubicBezTo>
                  <a:lnTo>
                    <a:pt x="1770" y="8728"/>
                  </a:lnTo>
                  <a:cubicBezTo>
                    <a:pt x="391" y="9623"/>
                    <a:pt x="1" y="11469"/>
                    <a:pt x="896" y="12848"/>
                  </a:cubicBezTo>
                  <a:lnTo>
                    <a:pt x="961" y="12947"/>
                  </a:lnTo>
                  <a:cubicBezTo>
                    <a:pt x="1532" y="13824"/>
                    <a:pt x="2487" y="14302"/>
                    <a:pt x="3462" y="14302"/>
                  </a:cubicBezTo>
                  <a:cubicBezTo>
                    <a:pt x="4018" y="14302"/>
                    <a:pt x="4580" y="14147"/>
                    <a:pt x="5081" y="13821"/>
                  </a:cubicBezTo>
                  <a:lnTo>
                    <a:pt x="17763" y="5574"/>
                  </a:lnTo>
                  <a:cubicBezTo>
                    <a:pt x="19143" y="4678"/>
                    <a:pt x="19533" y="2834"/>
                    <a:pt x="18638" y="1455"/>
                  </a:cubicBezTo>
                  <a:lnTo>
                    <a:pt x="18572" y="1356"/>
                  </a:lnTo>
                  <a:cubicBezTo>
                    <a:pt x="18002" y="478"/>
                    <a:pt x="17047" y="0"/>
                    <a:pt x="16073" y="0"/>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9"/>
            <p:cNvSpPr/>
            <p:nvPr/>
          </p:nvSpPr>
          <p:spPr>
            <a:xfrm>
              <a:off x="15310000" y="1423400"/>
              <a:ext cx="473375" cy="347800"/>
            </a:xfrm>
            <a:custGeom>
              <a:rect b="b" l="l" r="r" t="t"/>
              <a:pathLst>
                <a:path extrusionOk="0" h="13912" w="18935">
                  <a:moveTo>
                    <a:pt x="15474" y="0"/>
                  </a:moveTo>
                  <a:cubicBezTo>
                    <a:pt x="14917" y="0"/>
                    <a:pt x="14355" y="156"/>
                    <a:pt x="13853" y="481"/>
                  </a:cubicBezTo>
                  <a:lnTo>
                    <a:pt x="1771" y="8338"/>
                  </a:lnTo>
                  <a:cubicBezTo>
                    <a:pt x="392" y="9234"/>
                    <a:pt x="0" y="11078"/>
                    <a:pt x="897" y="12457"/>
                  </a:cubicBezTo>
                  <a:lnTo>
                    <a:pt x="962" y="12558"/>
                  </a:lnTo>
                  <a:cubicBezTo>
                    <a:pt x="1533" y="13435"/>
                    <a:pt x="2487" y="13911"/>
                    <a:pt x="3461" y="13911"/>
                  </a:cubicBezTo>
                  <a:cubicBezTo>
                    <a:pt x="4018" y="13911"/>
                    <a:pt x="4580" y="13756"/>
                    <a:pt x="5081" y="13430"/>
                  </a:cubicBezTo>
                  <a:lnTo>
                    <a:pt x="17165" y="5574"/>
                  </a:lnTo>
                  <a:cubicBezTo>
                    <a:pt x="18544" y="4678"/>
                    <a:pt x="18934" y="2835"/>
                    <a:pt x="18039" y="1456"/>
                  </a:cubicBezTo>
                  <a:lnTo>
                    <a:pt x="17974" y="1355"/>
                  </a:lnTo>
                  <a:cubicBezTo>
                    <a:pt x="17403" y="477"/>
                    <a:pt x="16448" y="0"/>
                    <a:pt x="15474" y="0"/>
                  </a:cubicBezTo>
                  <a:close/>
                </a:path>
              </a:pathLst>
            </a:custGeom>
            <a:solidFill>
              <a:srgbClr val="FFC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39"/>
          <p:cNvSpPr txBox="1"/>
          <p:nvPr>
            <p:ph idx="13" type="title"/>
          </p:nvPr>
        </p:nvSpPr>
        <p:spPr>
          <a:xfrm>
            <a:off x="5519775" y="2589148"/>
            <a:ext cx="2774400" cy="4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Classification Models</a:t>
            </a:r>
            <a:endParaRPr/>
          </a:p>
        </p:txBody>
      </p:sp>
      <p:sp>
        <p:nvSpPr>
          <p:cNvPr id="364" name="Google Shape;364;p39"/>
          <p:cNvSpPr txBox="1"/>
          <p:nvPr>
            <p:ph idx="15" type="title"/>
          </p:nvPr>
        </p:nvSpPr>
        <p:spPr>
          <a:xfrm>
            <a:off x="4412250" y="2418000"/>
            <a:ext cx="879000" cy="612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365" name="Google Shape;365;p39"/>
          <p:cNvSpPr txBox="1"/>
          <p:nvPr>
            <p:ph idx="13" type="title"/>
          </p:nvPr>
        </p:nvSpPr>
        <p:spPr>
          <a:xfrm>
            <a:off x="5519775" y="3198748"/>
            <a:ext cx="2774400" cy="4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Summarization Models</a:t>
            </a:r>
            <a:endParaRPr/>
          </a:p>
        </p:txBody>
      </p:sp>
      <p:sp>
        <p:nvSpPr>
          <p:cNvPr id="366" name="Google Shape;366;p39"/>
          <p:cNvSpPr txBox="1"/>
          <p:nvPr>
            <p:ph idx="15" type="title"/>
          </p:nvPr>
        </p:nvSpPr>
        <p:spPr>
          <a:xfrm>
            <a:off x="4412250" y="3027600"/>
            <a:ext cx="879000" cy="612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367" name="Google Shape;367;p39"/>
          <p:cNvSpPr txBox="1"/>
          <p:nvPr>
            <p:ph idx="13" type="title"/>
          </p:nvPr>
        </p:nvSpPr>
        <p:spPr>
          <a:xfrm>
            <a:off x="5519775" y="3808348"/>
            <a:ext cx="2774400" cy="4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Progress &amp; Next Steps</a:t>
            </a:r>
            <a:endParaRPr/>
          </a:p>
        </p:txBody>
      </p:sp>
      <p:sp>
        <p:nvSpPr>
          <p:cNvPr id="368" name="Google Shape;368;p39"/>
          <p:cNvSpPr txBox="1"/>
          <p:nvPr>
            <p:ph idx="15" type="title"/>
          </p:nvPr>
        </p:nvSpPr>
        <p:spPr>
          <a:xfrm>
            <a:off x="4412250" y="3637200"/>
            <a:ext cx="879000" cy="612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07</a:t>
            </a:r>
            <a:endParaRPr/>
          </a:p>
        </p:txBody>
      </p:sp>
      <p:sp>
        <p:nvSpPr>
          <p:cNvPr id="369" name="Google Shape;369;p39"/>
          <p:cNvSpPr txBox="1"/>
          <p:nvPr>
            <p:ph idx="15" type="title"/>
          </p:nvPr>
        </p:nvSpPr>
        <p:spPr>
          <a:xfrm>
            <a:off x="4412250" y="4249500"/>
            <a:ext cx="879000" cy="612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08</a:t>
            </a:r>
            <a:endParaRPr/>
          </a:p>
        </p:txBody>
      </p:sp>
      <p:sp>
        <p:nvSpPr>
          <p:cNvPr id="370" name="Google Shape;370;p39"/>
          <p:cNvSpPr txBox="1"/>
          <p:nvPr>
            <p:ph idx="13" type="title"/>
          </p:nvPr>
        </p:nvSpPr>
        <p:spPr>
          <a:xfrm>
            <a:off x="5519775" y="4341748"/>
            <a:ext cx="2774400" cy="42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Preliminary Conclusions</a:t>
            </a:r>
            <a:endParaRPr/>
          </a:p>
        </p:txBody>
      </p:sp>
      <p:sp>
        <p:nvSpPr>
          <p:cNvPr id="371" name="Google Shape;37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0"/>
          <p:cNvSpPr/>
          <p:nvPr/>
        </p:nvSpPr>
        <p:spPr>
          <a:xfrm rot="5400000">
            <a:off x="-158700" y="-571050"/>
            <a:ext cx="6188400" cy="6285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0"/>
          <p:cNvSpPr txBox="1"/>
          <p:nvPr>
            <p:ph idx="1" type="body"/>
          </p:nvPr>
        </p:nvSpPr>
        <p:spPr>
          <a:xfrm>
            <a:off x="382000" y="2288175"/>
            <a:ext cx="4520700" cy="2614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Classifying and summarizing news data in the real world provides </a:t>
            </a:r>
            <a:r>
              <a:rPr b="1" lang="en" sz="1900"/>
              <a:t>several benefits</a:t>
            </a:r>
            <a:r>
              <a:rPr lang="en" sz="1900"/>
              <a:t>:</a:t>
            </a:r>
            <a:endParaRPr sz="1900"/>
          </a:p>
          <a:p>
            <a:pPr indent="-349250" lvl="1" marL="914400" rtl="0" algn="l">
              <a:spcBef>
                <a:spcPts val="1000"/>
              </a:spcBef>
              <a:spcAft>
                <a:spcPts val="0"/>
              </a:spcAft>
              <a:buSzPts val="1900"/>
              <a:buChar char="○"/>
            </a:pPr>
            <a:r>
              <a:rPr lang="en" sz="1900"/>
              <a:t>Reduces Information overload</a:t>
            </a:r>
            <a:endParaRPr sz="1900"/>
          </a:p>
          <a:p>
            <a:pPr indent="-349250" lvl="1" marL="914400" rtl="0" algn="l">
              <a:spcBef>
                <a:spcPts val="0"/>
              </a:spcBef>
              <a:spcAft>
                <a:spcPts val="0"/>
              </a:spcAft>
              <a:buSzPts val="1900"/>
              <a:buChar char="○"/>
            </a:pPr>
            <a:r>
              <a:rPr lang="en" sz="1900"/>
              <a:t>Improves Efficiency</a:t>
            </a:r>
            <a:endParaRPr sz="1900"/>
          </a:p>
          <a:p>
            <a:pPr indent="-349250" lvl="1" marL="914400" rtl="0" algn="l">
              <a:spcBef>
                <a:spcPts val="0"/>
              </a:spcBef>
              <a:spcAft>
                <a:spcPts val="0"/>
              </a:spcAft>
              <a:buSzPts val="1900"/>
              <a:buChar char="○"/>
            </a:pPr>
            <a:r>
              <a:rPr lang="en" sz="1900"/>
              <a:t>Offers Personalization</a:t>
            </a:r>
            <a:endParaRPr sz="1900"/>
          </a:p>
          <a:p>
            <a:pPr indent="-349250" lvl="1" marL="914400" rtl="0" algn="l">
              <a:spcBef>
                <a:spcPts val="0"/>
              </a:spcBef>
              <a:spcAft>
                <a:spcPts val="0"/>
              </a:spcAft>
              <a:buSzPts val="1900"/>
              <a:buChar char="○"/>
            </a:pPr>
            <a:r>
              <a:rPr lang="en" sz="1900"/>
              <a:t>Supports Decision-making and Monitoring</a:t>
            </a:r>
            <a:endParaRPr sz="1900"/>
          </a:p>
          <a:p>
            <a:pPr indent="0" lvl="0" marL="0" rtl="0" algn="l">
              <a:spcBef>
                <a:spcPts val="1600"/>
              </a:spcBef>
              <a:spcAft>
                <a:spcPts val="0"/>
              </a:spcAft>
              <a:buNone/>
            </a:pPr>
            <a:r>
              <a:t/>
            </a:r>
            <a:endParaRPr sz="1900"/>
          </a:p>
          <a:p>
            <a:pPr indent="0" lvl="0" marL="914400" rtl="0" algn="l">
              <a:spcBef>
                <a:spcPts val="1000"/>
              </a:spcBef>
              <a:spcAft>
                <a:spcPts val="1600"/>
              </a:spcAft>
              <a:buNone/>
            </a:pPr>
            <a:r>
              <a:t/>
            </a:r>
            <a:endParaRPr sz="1900"/>
          </a:p>
        </p:txBody>
      </p:sp>
      <p:sp>
        <p:nvSpPr>
          <p:cNvPr id="378" name="Google Shape;378;p40"/>
          <p:cNvSpPr txBox="1"/>
          <p:nvPr>
            <p:ph type="title"/>
          </p:nvPr>
        </p:nvSpPr>
        <p:spPr>
          <a:xfrm>
            <a:off x="382000" y="471375"/>
            <a:ext cx="4520700" cy="6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Motivation</a:t>
            </a:r>
            <a:endParaRPr/>
          </a:p>
        </p:txBody>
      </p:sp>
      <p:grpSp>
        <p:nvGrpSpPr>
          <p:cNvPr id="379" name="Google Shape;379;p40"/>
          <p:cNvGrpSpPr/>
          <p:nvPr/>
        </p:nvGrpSpPr>
        <p:grpSpPr>
          <a:xfrm>
            <a:off x="6234576" y="1135053"/>
            <a:ext cx="2980000" cy="3531449"/>
            <a:chOff x="-1438903" y="7311950"/>
            <a:chExt cx="3088403" cy="2970100"/>
          </a:xfrm>
        </p:grpSpPr>
        <p:grpSp>
          <p:nvGrpSpPr>
            <p:cNvPr id="380" name="Google Shape;380;p40"/>
            <p:cNvGrpSpPr/>
            <p:nvPr/>
          </p:nvGrpSpPr>
          <p:grpSpPr>
            <a:xfrm>
              <a:off x="-1438903" y="8214848"/>
              <a:ext cx="3088403" cy="2067202"/>
              <a:chOff x="-775228" y="8738573"/>
              <a:chExt cx="3088403" cy="2067202"/>
            </a:xfrm>
          </p:grpSpPr>
          <p:sp>
            <p:nvSpPr>
              <p:cNvPr id="381" name="Google Shape;381;p40"/>
              <p:cNvSpPr/>
              <p:nvPr/>
            </p:nvSpPr>
            <p:spPr>
              <a:xfrm>
                <a:off x="-775228" y="8738573"/>
                <a:ext cx="1802367" cy="1052843"/>
              </a:xfrm>
              <a:custGeom>
                <a:rect b="b" l="l" r="r" t="t"/>
                <a:pathLst>
                  <a:path extrusionOk="0" h="87192" w="125513">
                    <a:moveTo>
                      <a:pt x="4604" y="1"/>
                    </a:moveTo>
                    <a:cubicBezTo>
                      <a:pt x="2053" y="1"/>
                      <a:pt x="1" y="2053"/>
                      <a:pt x="1" y="4604"/>
                    </a:cubicBezTo>
                    <a:lnTo>
                      <a:pt x="1" y="82590"/>
                    </a:lnTo>
                    <a:cubicBezTo>
                      <a:pt x="1" y="85139"/>
                      <a:pt x="2053" y="87191"/>
                      <a:pt x="4604" y="87191"/>
                    </a:cubicBezTo>
                    <a:lnTo>
                      <a:pt x="120911" y="87191"/>
                    </a:lnTo>
                    <a:cubicBezTo>
                      <a:pt x="123460" y="87191"/>
                      <a:pt x="125513" y="85139"/>
                      <a:pt x="125513" y="82590"/>
                    </a:cubicBezTo>
                    <a:lnTo>
                      <a:pt x="125513" y="4604"/>
                    </a:lnTo>
                    <a:cubicBezTo>
                      <a:pt x="125513" y="2053"/>
                      <a:pt x="123460" y="1"/>
                      <a:pt x="1209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a:off x="-736750" y="8872100"/>
                <a:ext cx="3049925" cy="1933675"/>
              </a:xfrm>
              <a:custGeom>
                <a:rect b="b" l="l" r="r" t="t"/>
                <a:pathLst>
                  <a:path extrusionOk="0" h="77347" w="121997">
                    <a:moveTo>
                      <a:pt x="0" y="0"/>
                    </a:moveTo>
                    <a:lnTo>
                      <a:pt x="0" y="77347"/>
                    </a:lnTo>
                    <a:lnTo>
                      <a:pt x="121997" y="77347"/>
                    </a:lnTo>
                    <a:lnTo>
                      <a:pt x="12199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40"/>
              <p:cNvGrpSpPr/>
              <p:nvPr/>
            </p:nvGrpSpPr>
            <p:grpSpPr>
              <a:xfrm>
                <a:off x="-682925" y="8950225"/>
                <a:ext cx="2953275" cy="1818025"/>
                <a:chOff x="-682925" y="8950225"/>
                <a:chExt cx="2953275" cy="1818025"/>
              </a:xfrm>
            </p:grpSpPr>
            <p:sp>
              <p:nvSpPr>
                <p:cNvPr id="384" name="Google Shape;384;p40"/>
                <p:cNvSpPr/>
                <p:nvPr/>
              </p:nvSpPr>
              <p:spPr>
                <a:xfrm>
                  <a:off x="-498425" y="9928625"/>
                  <a:ext cx="111025" cy="61450"/>
                </a:xfrm>
                <a:custGeom>
                  <a:rect b="b" l="l" r="r" t="t"/>
                  <a:pathLst>
                    <a:path extrusionOk="0" h="2458" w="4441">
                      <a:moveTo>
                        <a:pt x="3734" y="0"/>
                      </a:moveTo>
                      <a:cubicBezTo>
                        <a:pt x="3666" y="0"/>
                        <a:pt x="3592" y="15"/>
                        <a:pt x="3513" y="49"/>
                      </a:cubicBezTo>
                      <a:lnTo>
                        <a:pt x="615" y="1268"/>
                      </a:lnTo>
                      <a:cubicBezTo>
                        <a:pt x="1" y="1527"/>
                        <a:pt x="173" y="2458"/>
                        <a:pt x="709" y="2458"/>
                      </a:cubicBezTo>
                      <a:cubicBezTo>
                        <a:pt x="777" y="2458"/>
                        <a:pt x="851" y="2443"/>
                        <a:pt x="930" y="2410"/>
                      </a:cubicBezTo>
                      <a:lnTo>
                        <a:pt x="3826" y="1189"/>
                      </a:lnTo>
                      <a:cubicBezTo>
                        <a:pt x="4440" y="930"/>
                        <a:pt x="4270" y="0"/>
                        <a:pt x="3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0"/>
                <p:cNvSpPr/>
                <p:nvPr/>
              </p:nvSpPr>
              <p:spPr>
                <a:xfrm>
                  <a:off x="-682925" y="9651975"/>
                  <a:ext cx="773500" cy="615300"/>
                </a:xfrm>
                <a:custGeom>
                  <a:rect b="b" l="l" r="r" t="t"/>
                  <a:pathLst>
                    <a:path extrusionOk="0" h="24612" w="30940">
                      <a:moveTo>
                        <a:pt x="1" y="1"/>
                      </a:moveTo>
                      <a:lnTo>
                        <a:pt x="1" y="24611"/>
                      </a:lnTo>
                      <a:lnTo>
                        <a:pt x="30940" y="24611"/>
                      </a:lnTo>
                      <a:lnTo>
                        <a:pt x="309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0"/>
                <p:cNvSpPr/>
                <p:nvPr/>
              </p:nvSpPr>
              <p:spPr>
                <a:xfrm>
                  <a:off x="978250" y="9651975"/>
                  <a:ext cx="518625" cy="773500"/>
                </a:xfrm>
                <a:custGeom>
                  <a:rect b="b" l="l" r="r" t="t"/>
                  <a:pathLst>
                    <a:path extrusionOk="0" h="30940" w="20745">
                      <a:moveTo>
                        <a:pt x="1" y="1"/>
                      </a:moveTo>
                      <a:lnTo>
                        <a:pt x="1" y="30940"/>
                      </a:lnTo>
                      <a:lnTo>
                        <a:pt x="20744" y="30940"/>
                      </a:lnTo>
                      <a:lnTo>
                        <a:pt x="2074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0"/>
                <p:cNvSpPr/>
                <p:nvPr/>
              </p:nvSpPr>
              <p:spPr>
                <a:xfrm>
                  <a:off x="155800" y="8950225"/>
                  <a:ext cx="753075" cy="624275"/>
                </a:xfrm>
                <a:custGeom>
                  <a:rect b="b" l="l" r="r" t="t"/>
                  <a:pathLst>
                    <a:path extrusionOk="0" h="24971" w="30123">
                      <a:moveTo>
                        <a:pt x="1" y="1"/>
                      </a:moveTo>
                      <a:lnTo>
                        <a:pt x="1" y="24970"/>
                      </a:lnTo>
                      <a:lnTo>
                        <a:pt x="30122" y="24970"/>
                      </a:lnTo>
                      <a:lnTo>
                        <a:pt x="301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0"/>
                <p:cNvSpPr/>
                <p:nvPr/>
              </p:nvSpPr>
              <p:spPr>
                <a:xfrm>
                  <a:off x="160850" y="9671800"/>
                  <a:ext cx="773500" cy="49925"/>
                </a:xfrm>
                <a:custGeom>
                  <a:rect b="b" l="l" r="r" t="t"/>
                  <a:pathLst>
                    <a:path extrusionOk="0" h="1997" w="30940">
                      <a:moveTo>
                        <a:pt x="0" y="1"/>
                      </a:moveTo>
                      <a:lnTo>
                        <a:pt x="0" y="1996"/>
                      </a:lnTo>
                      <a:lnTo>
                        <a:pt x="30939" y="1996"/>
                      </a:lnTo>
                      <a:lnTo>
                        <a:pt x="309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0"/>
                <p:cNvSpPr/>
                <p:nvPr/>
              </p:nvSpPr>
              <p:spPr>
                <a:xfrm>
                  <a:off x="160850" y="9901550"/>
                  <a:ext cx="773500" cy="49925"/>
                </a:xfrm>
                <a:custGeom>
                  <a:rect b="b" l="l" r="r" t="t"/>
                  <a:pathLst>
                    <a:path extrusionOk="0" h="1997" w="30940">
                      <a:moveTo>
                        <a:pt x="0" y="1"/>
                      </a:moveTo>
                      <a:lnTo>
                        <a:pt x="0" y="1996"/>
                      </a:lnTo>
                      <a:lnTo>
                        <a:pt x="30939" y="1996"/>
                      </a:lnTo>
                      <a:lnTo>
                        <a:pt x="309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0"/>
                <p:cNvSpPr/>
                <p:nvPr/>
              </p:nvSpPr>
              <p:spPr>
                <a:xfrm>
                  <a:off x="160850" y="10067900"/>
                  <a:ext cx="773500" cy="49950"/>
                </a:xfrm>
                <a:custGeom>
                  <a:rect b="b" l="l" r="r" t="t"/>
                  <a:pathLst>
                    <a:path extrusionOk="0" h="1998" w="30940">
                      <a:moveTo>
                        <a:pt x="0" y="1"/>
                      </a:moveTo>
                      <a:lnTo>
                        <a:pt x="0" y="1998"/>
                      </a:lnTo>
                      <a:lnTo>
                        <a:pt x="30939" y="1998"/>
                      </a:lnTo>
                      <a:lnTo>
                        <a:pt x="309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0"/>
                <p:cNvSpPr/>
                <p:nvPr/>
              </p:nvSpPr>
              <p:spPr>
                <a:xfrm>
                  <a:off x="1558375" y="9651975"/>
                  <a:ext cx="711975" cy="56175"/>
                </a:xfrm>
                <a:custGeom>
                  <a:rect b="b" l="l" r="r" t="t"/>
                  <a:pathLst>
                    <a:path extrusionOk="0" h="2247" w="28479">
                      <a:moveTo>
                        <a:pt x="0" y="1"/>
                      </a:moveTo>
                      <a:lnTo>
                        <a:pt x="0" y="2246"/>
                      </a:lnTo>
                      <a:lnTo>
                        <a:pt x="28478" y="2246"/>
                      </a:lnTo>
                      <a:lnTo>
                        <a:pt x="284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0"/>
                <p:cNvSpPr/>
                <p:nvPr/>
              </p:nvSpPr>
              <p:spPr>
                <a:xfrm>
                  <a:off x="1558375" y="9791325"/>
                  <a:ext cx="711975" cy="56150"/>
                </a:xfrm>
                <a:custGeom>
                  <a:rect b="b" l="l" r="r" t="t"/>
                  <a:pathLst>
                    <a:path extrusionOk="0" h="2246" w="28479">
                      <a:moveTo>
                        <a:pt x="0" y="1"/>
                      </a:moveTo>
                      <a:lnTo>
                        <a:pt x="0" y="2246"/>
                      </a:lnTo>
                      <a:lnTo>
                        <a:pt x="28478" y="2246"/>
                      </a:lnTo>
                      <a:lnTo>
                        <a:pt x="284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0"/>
                <p:cNvSpPr/>
                <p:nvPr/>
              </p:nvSpPr>
              <p:spPr>
                <a:xfrm>
                  <a:off x="1558375" y="9930675"/>
                  <a:ext cx="711975" cy="56150"/>
                </a:xfrm>
                <a:custGeom>
                  <a:rect b="b" l="l" r="r" t="t"/>
                  <a:pathLst>
                    <a:path extrusionOk="0" h="2246" w="28479">
                      <a:moveTo>
                        <a:pt x="0" y="0"/>
                      </a:moveTo>
                      <a:lnTo>
                        <a:pt x="0" y="2246"/>
                      </a:lnTo>
                      <a:lnTo>
                        <a:pt x="28478" y="2246"/>
                      </a:lnTo>
                      <a:lnTo>
                        <a:pt x="284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p:nvPr/>
              </p:nvSpPr>
              <p:spPr>
                <a:xfrm>
                  <a:off x="1558375" y="10069975"/>
                  <a:ext cx="711975" cy="56200"/>
                </a:xfrm>
                <a:custGeom>
                  <a:rect b="b" l="l" r="r" t="t"/>
                  <a:pathLst>
                    <a:path extrusionOk="0" h="2248" w="28479">
                      <a:moveTo>
                        <a:pt x="0" y="1"/>
                      </a:moveTo>
                      <a:lnTo>
                        <a:pt x="0" y="2248"/>
                      </a:lnTo>
                      <a:lnTo>
                        <a:pt x="28478" y="2248"/>
                      </a:lnTo>
                      <a:lnTo>
                        <a:pt x="284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0"/>
                <p:cNvSpPr/>
                <p:nvPr/>
              </p:nvSpPr>
              <p:spPr>
                <a:xfrm>
                  <a:off x="1558375" y="10209325"/>
                  <a:ext cx="711975" cy="56200"/>
                </a:xfrm>
                <a:custGeom>
                  <a:rect b="b" l="l" r="r" t="t"/>
                  <a:pathLst>
                    <a:path extrusionOk="0" h="2248" w="28479">
                      <a:moveTo>
                        <a:pt x="0" y="1"/>
                      </a:moveTo>
                      <a:lnTo>
                        <a:pt x="0" y="2247"/>
                      </a:lnTo>
                      <a:lnTo>
                        <a:pt x="28478" y="2247"/>
                      </a:lnTo>
                      <a:lnTo>
                        <a:pt x="284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0"/>
                <p:cNvSpPr/>
                <p:nvPr/>
              </p:nvSpPr>
              <p:spPr>
                <a:xfrm>
                  <a:off x="1558375" y="10348675"/>
                  <a:ext cx="711975" cy="56200"/>
                </a:xfrm>
                <a:custGeom>
                  <a:rect b="b" l="l" r="r" t="t"/>
                  <a:pathLst>
                    <a:path extrusionOk="0" h="2248" w="28479">
                      <a:moveTo>
                        <a:pt x="0" y="0"/>
                      </a:moveTo>
                      <a:lnTo>
                        <a:pt x="0" y="2247"/>
                      </a:lnTo>
                      <a:lnTo>
                        <a:pt x="28478" y="2247"/>
                      </a:lnTo>
                      <a:lnTo>
                        <a:pt x="284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0"/>
                <p:cNvSpPr/>
                <p:nvPr/>
              </p:nvSpPr>
              <p:spPr>
                <a:xfrm>
                  <a:off x="953925" y="8958375"/>
                  <a:ext cx="1312425" cy="56150"/>
                </a:xfrm>
                <a:custGeom>
                  <a:rect b="b" l="l" r="r" t="t"/>
                  <a:pathLst>
                    <a:path extrusionOk="0" h="2246" w="52497">
                      <a:moveTo>
                        <a:pt x="0" y="0"/>
                      </a:moveTo>
                      <a:lnTo>
                        <a:pt x="0" y="2245"/>
                      </a:lnTo>
                      <a:lnTo>
                        <a:pt x="52497" y="2245"/>
                      </a:lnTo>
                      <a:lnTo>
                        <a:pt x="524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0"/>
                <p:cNvSpPr/>
                <p:nvPr/>
              </p:nvSpPr>
              <p:spPr>
                <a:xfrm>
                  <a:off x="953925" y="9100125"/>
                  <a:ext cx="1312425" cy="56150"/>
                </a:xfrm>
                <a:custGeom>
                  <a:rect b="b" l="l" r="r" t="t"/>
                  <a:pathLst>
                    <a:path extrusionOk="0" h="2246" w="52497">
                      <a:moveTo>
                        <a:pt x="0" y="0"/>
                      </a:moveTo>
                      <a:lnTo>
                        <a:pt x="0" y="2246"/>
                      </a:lnTo>
                      <a:lnTo>
                        <a:pt x="52497" y="2246"/>
                      </a:lnTo>
                      <a:lnTo>
                        <a:pt x="524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0"/>
                <p:cNvSpPr/>
                <p:nvPr/>
              </p:nvSpPr>
              <p:spPr>
                <a:xfrm>
                  <a:off x="953925" y="9241875"/>
                  <a:ext cx="1312425" cy="56150"/>
                </a:xfrm>
                <a:custGeom>
                  <a:rect b="b" l="l" r="r" t="t"/>
                  <a:pathLst>
                    <a:path extrusionOk="0" h="2246" w="52497">
                      <a:moveTo>
                        <a:pt x="0" y="0"/>
                      </a:moveTo>
                      <a:lnTo>
                        <a:pt x="0" y="2246"/>
                      </a:lnTo>
                      <a:lnTo>
                        <a:pt x="52497" y="2246"/>
                      </a:lnTo>
                      <a:lnTo>
                        <a:pt x="524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0"/>
                <p:cNvSpPr/>
                <p:nvPr/>
              </p:nvSpPr>
              <p:spPr>
                <a:xfrm>
                  <a:off x="953925" y="9383625"/>
                  <a:ext cx="1312425" cy="56150"/>
                </a:xfrm>
                <a:custGeom>
                  <a:rect b="b" l="l" r="r" t="t"/>
                  <a:pathLst>
                    <a:path extrusionOk="0" h="2246" w="52497">
                      <a:moveTo>
                        <a:pt x="0" y="1"/>
                      </a:moveTo>
                      <a:lnTo>
                        <a:pt x="0" y="2246"/>
                      </a:lnTo>
                      <a:lnTo>
                        <a:pt x="52497" y="2246"/>
                      </a:lnTo>
                      <a:lnTo>
                        <a:pt x="524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0"/>
                <p:cNvSpPr/>
                <p:nvPr/>
              </p:nvSpPr>
              <p:spPr>
                <a:xfrm>
                  <a:off x="953925" y="9525375"/>
                  <a:ext cx="1312425" cy="56150"/>
                </a:xfrm>
                <a:custGeom>
                  <a:rect b="b" l="l" r="r" t="t"/>
                  <a:pathLst>
                    <a:path extrusionOk="0" h="2246" w="52497">
                      <a:moveTo>
                        <a:pt x="0" y="1"/>
                      </a:moveTo>
                      <a:lnTo>
                        <a:pt x="0" y="2246"/>
                      </a:lnTo>
                      <a:lnTo>
                        <a:pt x="52497" y="2246"/>
                      </a:lnTo>
                      <a:lnTo>
                        <a:pt x="5249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0"/>
                <p:cNvSpPr/>
                <p:nvPr/>
              </p:nvSpPr>
              <p:spPr>
                <a:xfrm>
                  <a:off x="-681050" y="8958375"/>
                  <a:ext cx="787275" cy="56150"/>
                </a:xfrm>
                <a:custGeom>
                  <a:rect b="b" l="l" r="r" t="t"/>
                  <a:pathLst>
                    <a:path extrusionOk="0" h="2246" w="31491">
                      <a:moveTo>
                        <a:pt x="0" y="0"/>
                      </a:moveTo>
                      <a:lnTo>
                        <a:pt x="0" y="2245"/>
                      </a:lnTo>
                      <a:lnTo>
                        <a:pt x="31491" y="2245"/>
                      </a:lnTo>
                      <a:lnTo>
                        <a:pt x="314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0"/>
                <p:cNvSpPr/>
                <p:nvPr/>
              </p:nvSpPr>
              <p:spPr>
                <a:xfrm>
                  <a:off x="-681050" y="9100125"/>
                  <a:ext cx="787275" cy="56150"/>
                </a:xfrm>
                <a:custGeom>
                  <a:rect b="b" l="l" r="r" t="t"/>
                  <a:pathLst>
                    <a:path extrusionOk="0" h="2246" w="31491">
                      <a:moveTo>
                        <a:pt x="0" y="0"/>
                      </a:moveTo>
                      <a:lnTo>
                        <a:pt x="0" y="2246"/>
                      </a:lnTo>
                      <a:lnTo>
                        <a:pt x="31491" y="2246"/>
                      </a:lnTo>
                      <a:lnTo>
                        <a:pt x="314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0"/>
                <p:cNvSpPr/>
                <p:nvPr/>
              </p:nvSpPr>
              <p:spPr>
                <a:xfrm>
                  <a:off x="-681050" y="9241875"/>
                  <a:ext cx="787275" cy="56150"/>
                </a:xfrm>
                <a:custGeom>
                  <a:rect b="b" l="l" r="r" t="t"/>
                  <a:pathLst>
                    <a:path extrusionOk="0" h="2246" w="31491">
                      <a:moveTo>
                        <a:pt x="0" y="0"/>
                      </a:moveTo>
                      <a:lnTo>
                        <a:pt x="0" y="2246"/>
                      </a:lnTo>
                      <a:lnTo>
                        <a:pt x="31491" y="2246"/>
                      </a:lnTo>
                      <a:lnTo>
                        <a:pt x="314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0"/>
                <p:cNvSpPr/>
                <p:nvPr/>
              </p:nvSpPr>
              <p:spPr>
                <a:xfrm>
                  <a:off x="-681050" y="9383625"/>
                  <a:ext cx="787275" cy="56150"/>
                </a:xfrm>
                <a:custGeom>
                  <a:rect b="b" l="l" r="r" t="t"/>
                  <a:pathLst>
                    <a:path extrusionOk="0" h="2246" w="31491">
                      <a:moveTo>
                        <a:pt x="0" y="1"/>
                      </a:moveTo>
                      <a:lnTo>
                        <a:pt x="0" y="2246"/>
                      </a:lnTo>
                      <a:lnTo>
                        <a:pt x="31491" y="2246"/>
                      </a:lnTo>
                      <a:lnTo>
                        <a:pt x="314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0"/>
                <p:cNvSpPr/>
                <p:nvPr/>
              </p:nvSpPr>
              <p:spPr>
                <a:xfrm>
                  <a:off x="-681050" y="9525375"/>
                  <a:ext cx="787275" cy="56150"/>
                </a:xfrm>
                <a:custGeom>
                  <a:rect b="b" l="l" r="r" t="t"/>
                  <a:pathLst>
                    <a:path extrusionOk="0" h="2246" w="31491">
                      <a:moveTo>
                        <a:pt x="0" y="1"/>
                      </a:moveTo>
                      <a:lnTo>
                        <a:pt x="0" y="2246"/>
                      </a:lnTo>
                      <a:lnTo>
                        <a:pt x="31491" y="2246"/>
                      </a:lnTo>
                      <a:lnTo>
                        <a:pt x="3149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0"/>
                <p:cNvSpPr/>
                <p:nvPr/>
              </p:nvSpPr>
              <p:spPr>
                <a:xfrm>
                  <a:off x="-682925" y="10302400"/>
                  <a:ext cx="773500" cy="49900"/>
                </a:xfrm>
                <a:custGeom>
                  <a:rect b="b" l="l" r="r" t="t"/>
                  <a:pathLst>
                    <a:path extrusionOk="0" h="1996" w="30940">
                      <a:moveTo>
                        <a:pt x="1" y="0"/>
                      </a:moveTo>
                      <a:lnTo>
                        <a:pt x="1" y="1996"/>
                      </a:lnTo>
                      <a:lnTo>
                        <a:pt x="30940" y="1996"/>
                      </a:lnTo>
                      <a:lnTo>
                        <a:pt x="309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0"/>
                <p:cNvSpPr/>
                <p:nvPr/>
              </p:nvSpPr>
              <p:spPr>
                <a:xfrm>
                  <a:off x="-682925" y="10441050"/>
                  <a:ext cx="773500" cy="49900"/>
                </a:xfrm>
                <a:custGeom>
                  <a:rect b="b" l="l" r="r" t="t"/>
                  <a:pathLst>
                    <a:path extrusionOk="0" h="1996" w="30940">
                      <a:moveTo>
                        <a:pt x="1" y="0"/>
                      </a:moveTo>
                      <a:lnTo>
                        <a:pt x="1" y="1996"/>
                      </a:lnTo>
                      <a:lnTo>
                        <a:pt x="30940" y="1996"/>
                      </a:lnTo>
                      <a:lnTo>
                        <a:pt x="309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0"/>
                <p:cNvSpPr/>
                <p:nvPr/>
              </p:nvSpPr>
              <p:spPr>
                <a:xfrm>
                  <a:off x="-682925" y="10579700"/>
                  <a:ext cx="773500" cy="49900"/>
                </a:xfrm>
                <a:custGeom>
                  <a:rect b="b" l="l" r="r" t="t"/>
                  <a:pathLst>
                    <a:path extrusionOk="0" h="1996" w="30940">
                      <a:moveTo>
                        <a:pt x="1" y="0"/>
                      </a:moveTo>
                      <a:lnTo>
                        <a:pt x="1" y="1996"/>
                      </a:lnTo>
                      <a:lnTo>
                        <a:pt x="30940" y="1996"/>
                      </a:lnTo>
                      <a:lnTo>
                        <a:pt x="309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0"/>
                <p:cNvSpPr/>
                <p:nvPr/>
              </p:nvSpPr>
              <p:spPr>
                <a:xfrm>
                  <a:off x="-682925" y="10718300"/>
                  <a:ext cx="773500" cy="49950"/>
                </a:xfrm>
                <a:custGeom>
                  <a:rect b="b" l="l" r="r" t="t"/>
                  <a:pathLst>
                    <a:path extrusionOk="0" h="1998" w="30940">
                      <a:moveTo>
                        <a:pt x="1" y="1"/>
                      </a:moveTo>
                      <a:lnTo>
                        <a:pt x="1" y="1998"/>
                      </a:lnTo>
                      <a:lnTo>
                        <a:pt x="30940" y="1998"/>
                      </a:lnTo>
                      <a:lnTo>
                        <a:pt x="309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0"/>
                <p:cNvSpPr/>
                <p:nvPr/>
              </p:nvSpPr>
              <p:spPr>
                <a:xfrm>
                  <a:off x="160850" y="10161775"/>
                  <a:ext cx="773500" cy="36875"/>
                </a:xfrm>
                <a:custGeom>
                  <a:rect b="b" l="l" r="r" t="t"/>
                  <a:pathLst>
                    <a:path extrusionOk="0" h="1475" w="30940">
                      <a:moveTo>
                        <a:pt x="0" y="0"/>
                      </a:moveTo>
                      <a:lnTo>
                        <a:pt x="0" y="1475"/>
                      </a:lnTo>
                      <a:lnTo>
                        <a:pt x="30939" y="1475"/>
                      </a:lnTo>
                      <a:lnTo>
                        <a:pt x="309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0"/>
                <p:cNvSpPr/>
                <p:nvPr/>
              </p:nvSpPr>
              <p:spPr>
                <a:xfrm>
                  <a:off x="160850" y="10284650"/>
                  <a:ext cx="773500" cy="36900"/>
                </a:xfrm>
                <a:custGeom>
                  <a:rect b="b" l="l" r="r" t="t"/>
                  <a:pathLst>
                    <a:path extrusionOk="0" h="1476" w="30940">
                      <a:moveTo>
                        <a:pt x="0" y="1"/>
                      </a:moveTo>
                      <a:lnTo>
                        <a:pt x="0" y="1475"/>
                      </a:lnTo>
                      <a:lnTo>
                        <a:pt x="30939" y="1475"/>
                      </a:lnTo>
                      <a:lnTo>
                        <a:pt x="309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0"/>
                <p:cNvSpPr/>
                <p:nvPr/>
              </p:nvSpPr>
              <p:spPr>
                <a:xfrm>
                  <a:off x="160850" y="10407575"/>
                  <a:ext cx="773500" cy="36900"/>
                </a:xfrm>
                <a:custGeom>
                  <a:rect b="b" l="l" r="r" t="t"/>
                  <a:pathLst>
                    <a:path extrusionOk="0" h="1476" w="30940">
                      <a:moveTo>
                        <a:pt x="0" y="1"/>
                      </a:moveTo>
                      <a:lnTo>
                        <a:pt x="0" y="1475"/>
                      </a:lnTo>
                      <a:lnTo>
                        <a:pt x="30939" y="1475"/>
                      </a:lnTo>
                      <a:lnTo>
                        <a:pt x="309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0"/>
                <p:cNvSpPr/>
                <p:nvPr/>
              </p:nvSpPr>
              <p:spPr>
                <a:xfrm>
                  <a:off x="1558375" y="10491200"/>
                  <a:ext cx="711975" cy="49825"/>
                </a:xfrm>
                <a:custGeom>
                  <a:rect b="b" l="l" r="r" t="t"/>
                  <a:pathLst>
                    <a:path extrusionOk="0" h="1993" w="28479">
                      <a:moveTo>
                        <a:pt x="0" y="0"/>
                      </a:moveTo>
                      <a:lnTo>
                        <a:pt x="0" y="1993"/>
                      </a:lnTo>
                      <a:lnTo>
                        <a:pt x="28478" y="1993"/>
                      </a:lnTo>
                      <a:lnTo>
                        <a:pt x="2847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0"/>
                <p:cNvSpPr/>
                <p:nvPr/>
              </p:nvSpPr>
              <p:spPr>
                <a:xfrm>
                  <a:off x="1558375" y="10630525"/>
                  <a:ext cx="711975" cy="49850"/>
                </a:xfrm>
                <a:custGeom>
                  <a:rect b="b" l="l" r="r" t="t"/>
                  <a:pathLst>
                    <a:path extrusionOk="0" h="1994" w="28479">
                      <a:moveTo>
                        <a:pt x="0" y="1"/>
                      </a:moveTo>
                      <a:lnTo>
                        <a:pt x="0" y="1994"/>
                      </a:lnTo>
                      <a:lnTo>
                        <a:pt x="28478" y="1994"/>
                      </a:lnTo>
                      <a:lnTo>
                        <a:pt x="2847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0"/>
                <p:cNvSpPr/>
                <p:nvPr/>
              </p:nvSpPr>
              <p:spPr>
                <a:xfrm>
                  <a:off x="160850" y="10536275"/>
                  <a:ext cx="773500" cy="36875"/>
                </a:xfrm>
                <a:custGeom>
                  <a:rect b="b" l="l" r="r" t="t"/>
                  <a:pathLst>
                    <a:path extrusionOk="0" h="1475" w="30940">
                      <a:moveTo>
                        <a:pt x="0" y="0"/>
                      </a:moveTo>
                      <a:lnTo>
                        <a:pt x="0" y="1475"/>
                      </a:lnTo>
                      <a:lnTo>
                        <a:pt x="30939" y="1475"/>
                      </a:lnTo>
                      <a:lnTo>
                        <a:pt x="309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p:nvPr/>
              </p:nvSpPr>
              <p:spPr>
                <a:xfrm>
                  <a:off x="160850" y="10659150"/>
                  <a:ext cx="773500" cy="36925"/>
                </a:xfrm>
                <a:custGeom>
                  <a:rect b="b" l="l" r="r" t="t"/>
                  <a:pathLst>
                    <a:path extrusionOk="0" h="1477" w="30940">
                      <a:moveTo>
                        <a:pt x="0" y="0"/>
                      </a:moveTo>
                      <a:lnTo>
                        <a:pt x="0" y="1476"/>
                      </a:lnTo>
                      <a:lnTo>
                        <a:pt x="30939" y="1476"/>
                      </a:lnTo>
                      <a:lnTo>
                        <a:pt x="309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a:off x="993175" y="10536275"/>
                  <a:ext cx="500300" cy="36875"/>
                </a:xfrm>
                <a:custGeom>
                  <a:rect b="b" l="l" r="r" t="t"/>
                  <a:pathLst>
                    <a:path extrusionOk="0" h="1475" w="20012">
                      <a:moveTo>
                        <a:pt x="1" y="0"/>
                      </a:moveTo>
                      <a:lnTo>
                        <a:pt x="1" y="1475"/>
                      </a:lnTo>
                      <a:lnTo>
                        <a:pt x="20011" y="1475"/>
                      </a:lnTo>
                      <a:lnTo>
                        <a:pt x="200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p:nvPr/>
              </p:nvSpPr>
              <p:spPr>
                <a:xfrm>
                  <a:off x="993175" y="10659150"/>
                  <a:ext cx="500300" cy="36925"/>
                </a:xfrm>
                <a:custGeom>
                  <a:rect b="b" l="l" r="r" t="t"/>
                  <a:pathLst>
                    <a:path extrusionOk="0" h="1477" w="20012">
                      <a:moveTo>
                        <a:pt x="1" y="0"/>
                      </a:moveTo>
                      <a:lnTo>
                        <a:pt x="1" y="1476"/>
                      </a:lnTo>
                      <a:lnTo>
                        <a:pt x="20011" y="1476"/>
                      </a:lnTo>
                      <a:lnTo>
                        <a:pt x="200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0" name="Google Shape;420;p40"/>
            <p:cNvGrpSpPr/>
            <p:nvPr/>
          </p:nvGrpSpPr>
          <p:grpSpPr>
            <a:xfrm>
              <a:off x="-1438900" y="7311950"/>
              <a:ext cx="1867050" cy="1881125"/>
              <a:chOff x="195400" y="7832550"/>
              <a:chExt cx="1867050" cy="1881125"/>
            </a:xfrm>
          </p:grpSpPr>
          <p:sp>
            <p:nvSpPr>
              <p:cNvPr id="421" name="Google Shape;421;p40"/>
              <p:cNvSpPr/>
              <p:nvPr/>
            </p:nvSpPr>
            <p:spPr>
              <a:xfrm>
                <a:off x="1477725" y="9090150"/>
                <a:ext cx="217500" cy="152125"/>
              </a:xfrm>
              <a:custGeom>
                <a:rect b="b" l="l" r="r" t="t"/>
                <a:pathLst>
                  <a:path extrusionOk="0" h="6085" w="8700">
                    <a:moveTo>
                      <a:pt x="6433" y="1"/>
                    </a:moveTo>
                    <a:cubicBezTo>
                      <a:pt x="6190" y="1"/>
                      <a:pt x="5909" y="114"/>
                      <a:pt x="5606" y="172"/>
                    </a:cubicBezTo>
                    <a:cubicBezTo>
                      <a:pt x="4995" y="288"/>
                      <a:pt x="4344" y="464"/>
                      <a:pt x="3729" y="464"/>
                    </a:cubicBezTo>
                    <a:cubicBezTo>
                      <a:pt x="3690" y="464"/>
                      <a:pt x="3651" y="464"/>
                      <a:pt x="3612" y="462"/>
                    </a:cubicBezTo>
                    <a:lnTo>
                      <a:pt x="3612" y="462"/>
                    </a:lnTo>
                    <a:cubicBezTo>
                      <a:pt x="3753" y="617"/>
                      <a:pt x="3911" y="772"/>
                      <a:pt x="3999" y="966"/>
                    </a:cubicBezTo>
                    <a:lnTo>
                      <a:pt x="4545" y="2167"/>
                    </a:lnTo>
                    <a:cubicBezTo>
                      <a:pt x="4664" y="2433"/>
                      <a:pt x="4787" y="2732"/>
                      <a:pt x="4685" y="3005"/>
                    </a:cubicBezTo>
                    <a:cubicBezTo>
                      <a:pt x="4600" y="3231"/>
                      <a:pt x="4378" y="3377"/>
                      <a:pt x="4155" y="3469"/>
                    </a:cubicBezTo>
                    <a:cubicBezTo>
                      <a:pt x="3349" y="3799"/>
                      <a:pt x="2432" y="3611"/>
                      <a:pt x="1570" y="3731"/>
                    </a:cubicBezTo>
                    <a:cubicBezTo>
                      <a:pt x="642" y="3858"/>
                      <a:pt x="0" y="4928"/>
                      <a:pt x="940" y="5523"/>
                    </a:cubicBezTo>
                    <a:cubicBezTo>
                      <a:pt x="1534" y="5899"/>
                      <a:pt x="2374" y="6085"/>
                      <a:pt x="3159" y="6085"/>
                    </a:cubicBezTo>
                    <a:cubicBezTo>
                      <a:pt x="3529" y="6085"/>
                      <a:pt x="3887" y="6043"/>
                      <a:pt x="4200" y="5961"/>
                    </a:cubicBezTo>
                    <a:cubicBezTo>
                      <a:pt x="4784" y="5808"/>
                      <a:pt x="5371" y="5519"/>
                      <a:pt x="5957" y="5519"/>
                    </a:cubicBezTo>
                    <a:cubicBezTo>
                      <a:pt x="6085" y="5519"/>
                      <a:pt x="6213" y="5532"/>
                      <a:pt x="6340" y="5564"/>
                    </a:cubicBezTo>
                    <a:cubicBezTo>
                      <a:pt x="6479" y="5599"/>
                      <a:pt x="6613" y="5655"/>
                      <a:pt x="6755" y="5677"/>
                    </a:cubicBezTo>
                    <a:cubicBezTo>
                      <a:pt x="6810" y="5685"/>
                      <a:pt x="6865" y="5689"/>
                      <a:pt x="6920" y="5689"/>
                    </a:cubicBezTo>
                    <a:cubicBezTo>
                      <a:pt x="7041" y="5689"/>
                      <a:pt x="7163" y="5672"/>
                      <a:pt x="7283" y="5655"/>
                    </a:cubicBezTo>
                    <a:lnTo>
                      <a:pt x="8054" y="5545"/>
                    </a:lnTo>
                    <a:cubicBezTo>
                      <a:pt x="8174" y="5529"/>
                      <a:pt x="8299" y="5510"/>
                      <a:pt x="8400" y="5442"/>
                    </a:cubicBezTo>
                    <a:cubicBezTo>
                      <a:pt x="8699" y="5240"/>
                      <a:pt x="8608" y="4785"/>
                      <a:pt x="8482" y="4446"/>
                    </a:cubicBezTo>
                    <a:cubicBezTo>
                      <a:pt x="7989" y="3119"/>
                      <a:pt x="7619" y="1592"/>
                      <a:pt x="6956" y="345"/>
                    </a:cubicBezTo>
                    <a:cubicBezTo>
                      <a:pt x="6816" y="82"/>
                      <a:pt x="6638" y="1"/>
                      <a:pt x="64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0"/>
              <p:cNvSpPr/>
              <p:nvPr/>
            </p:nvSpPr>
            <p:spPr>
              <a:xfrm>
                <a:off x="1499800" y="8054125"/>
                <a:ext cx="420200" cy="271175"/>
              </a:xfrm>
              <a:custGeom>
                <a:rect b="b" l="l" r="r" t="t"/>
                <a:pathLst>
                  <a:path extrusionOk="0" h="10847" w="16808">
                    <a:moveTo>
                      <a:pt x="0" y="1"/>
                    </a:moveTo>
                    <a:lnTo>
                      <a:pt x="0" y="1"/>
                    </a:lnTo>
                    <a:cubicBezTo>
                      <a:pt x="105" y="748"/>
                      <a:pt x="133" y="1533"/>
                      <a:pt x="279" y="2275"/>
                    </a:cubicBezTo>
                    <a:cubicBezTo>
                      <a:pt x="535" y="3566"/>
                      <a:pt x="635" y="4952"/>
                      <a:pt x="1341" y="6088"/>
                    </a:cubicBezTo>
                    <a:cubicBezTo>
                      <a:pt x="2992" y="8751"/>
                      <a:pt x="5719" y="10300"/>
                      <a:pt x="8787" y="10779"/>
                    </a:cubicBezTo>
                    <a:cubicBezTo>
                      <a:pt x="9085" y="10825"/>
                      <a:pt x="9377" y="10847"/>
                      <a:pt x="9664" y="10847"/>
                    </a:cubicBezTo>
                    <a:cubicBezTo>
                      <a:pt x="11010" y="10847"/>
                      <a:pt x="12250" y="10373"/>
                      <a:pt x="13497" y="9777"/>
                    </a:cubicBezTo>
                    <a:cubicBezTo>
                      <a:pt x="14249" y="9420"/>
                      <a:pt x="14884" y="8817"/>
                      <a:pt x="15485" y="8249"/>
                    </a:cubicBezTo>
                    <a:cubicBezTo>
                      <a:pt x="16085" y="7679"/>
                      <a:pt x="16615" y="7147"/>
                      <a:pt x="16770" y="6314"/>
                    </a:cubicBezTo>
                    <a:cubicBezTo>
                      <a:pt x="16808" y="6109"/>
                      <a:pt x="16776" y="5898"/>
                      <a:pt x="16730" y="5690"/>
                    </a:cubicBezTo>
                    <a:cubicBezTo>
                      <a:pt x="16596" y="5071"/>
                      <a:pt x="16303" y="4517"/>
                      <a:pt x="15802" y="4126"/>
                    </a:cubicBezTo>
                    <a:cubicBezTo>
                      <a:pt x="15507" y="3896"/>
                      <a:pt x="15148" y="3789"/>
                      <a:pt x="14799" y="3789"/>
                    </a:cubicBezTo>
                    <a:cubicBezTo>
                      <a:pt x="14554" y="3789"/>
                      <a:pt x="14315" y="3842"/>
                      <a:pt x="14107" y="3941"/>
                    </a:cubicBezTo>
                    <a:cubicBezTo>
                      <a:pt x="13602" y="4183"/>
                      <a:pt x="13418" y="4621"/>
                      <a:pt x="13139" y="4985"/>
                    </a:cubicBezTo>
                    <a:cubicBezTo>
                      <a:pt x="12066" y="6380"/>
                      <a:pt x="10919" y="7047"/>
                      <a:pt x="9548" y="7047"/>
                    </a:cubicBezTo>
                    <a:cubicBezTo>
                      <a:pt x="8930" y="7047"/>
                      <a:pt x="8265" y="6911"/>
                      <a:pt x="7542" y="6644"/>
                    </a:cubicBezTo>
                    <a:cubicBezTo>
                      <a:pt x="6319" y="6193"/>
                      <a:pt x="5415" y="5681"/>
                      <a:pt x="4517" y="4798"/>
                    </a:cubicBezTo>
                    <a:cubicBezTo>
                      <a:pt x="3373" y="3674"/>
                      <a:pt x="2989" y="2211"/>
                      <a:pt x="2568" y="701"/>
                    </a:cubicBezTo>
                    <a:cubicBezTo>
                      <a:pt x="1689" y="541"/>
                      <a:pt x="843" y="316"/>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0"/>
              <p:cNvSpPr/>
              <p:nvPr/>
            </p:nvSpPr>
            <p:spPr>
              <a:xfrm>
                <a:off x="1743600" y="8149525"/>
                <a:ext cx="317025" cy="492875"/>
              </a:xfrm>
              <a:custGeom>
                <a:rect b="b" l="l" r="r" t="t"/>
                <a:pathLst>
                  <a:path extrusionOk="0" h="19715" w="12681">
                    <a:moveTo>
                      <a:pt x="5977" y="1"/>
                    </a:moveTo>
                    <a:cubicBezTo>
                      <a:pt x="4801" y="1"/>
                      <a:pt x="3696" y="647"/>
                      <a:pt x="2700" y="1334"/>
                    </a:cubicBezTo>
                    <a:cubicBezTo>
                      <a:pt x="2024" y="1799"/>
                      <a:pt x="1416" y="2373"/>
                      <a:pt x="946" y="3046"/>
                    </a:cubicBezTo>
                    <a:cubicBezTo>
                      <a:pt x="399" y="3831"/>
                      <a:pt x="291" y="4564"/>
                      <a:pt x="200" y="5503"/>
                    </a:cubicBezTo>
                    <a:cubicBezTo>
                      <a:pt x="0" y="7550"/>
                      <a:pt x="113" y="9611"/>
                      <a:pt x="224" y="11661"/>
                    </a:cubicBezTo>
                    <a:cubicBezTo>
                      <a:pt x="313" y="13325"/>
                      <a:pt x="860" y="15434"/>
                      <a:pt x="891" y="17103"/>
                    </a:cubicBezTo>
                    <a:cubicBezTo>
                      <a:pt x="891" y="17128"/>
                      <a:pt x="875" y="17137"/>
                      <a:pt x="849" y="17137"/>
                    </a:cubicBezTo>
                    <a:cubicBezTo>
                      <a:pt x="758" y="17137"/>
                      <a:pt x="547" y="17027"/>
                      <a:pt x="455" y="17027"/>
                    </a:cubicBezTo>
                    <a:cubicBezTo>
                      <a:pt x="427" y="17027"/>
                      <a:pt x="411" y="17037"/>
                      <a:pt x="411" y="17062"/>
                    </a:cubicBezTo>
                    <a:cubicBezTo>
                      <a:pt x="429" y="17096"/>
                      <a:pt x="1237" y="17436"/>
                      <a:pt x="1257" y="17469"/>
                    </a:cubicBezTo>
                    <a:cubicBezTo>
                      <a:pt x="3486" y="18643"/>
                      <a:pt x="5346" y="19469"/>
                      <a:pt x="7851" y="19668"/>
                    </a:cubicBezTo>
                    <a:cubicBezTo>
                      <a:pt x="8293" y="19702"/>
                      <a:pt x="8712" y="19714"/>
                      <a:pt x="9119" y="19714"/>
                    </a:cubicBezTo>
                    <a:cubicBezTo>
                      <a:pt x="10041" y="19714"/>
                      <a:pt x="10906" y="19653"/>
                      <a:pt x="11853" y="19653"/>
                    </a:cubicBezTo>
                    <a:cubicBezTo>
                      <a:pt x="12100" y="19653"/>
                      <a:pt x="12353" y="19657"/>
                      <a:pt x="12614" y="19668"/>
                    </a:cubicBezTo>
                    <a:cubicBezTo>
                      <a:pt x="12624" y="19088"/>
                      <a:pt x="12681" y="17871"/>
                      <a:pt x="12634" y="17605"/>
                    </a:cubicBezTo>
                    <a:cubicBezTo>
                      <a:pt x="12634" y="16789"/>
                      <a:pt x="12327" y="15897"/>
                      <a:pt x="12214" y="15087"/>
                    </a:cubicBezTo>
                    <a:cubicBezTo>
                      <a:pt x="12119" y="14407"/>
                      <a:pt x="12146" y="13747"/>
                      <a:pt x="12050" y="13059"/>
                    </a:cubicBezTo>
                    <a:cubicBezTo>
                      <a:pt x="11818" y="11386"/>
                      <a:pt x="11584" y="9712"/>
                      <a:pt x="11351" y="8037"/>
                    </a:cubicBezTo>
                    <a:cubicBezTo>
                      <a:pt x="11113" y="6328"/>
                      <a:pt x="10865" y="4582"/>
                      <a:pt x="10084" y="3042"/>
                    </a:cubicBezTo>
                    <a:cubicBezTo>
                      <a:pt x="9437" y="1764"/>
                      <a:pt x="8358" y="631"/>
                      <a:pt x="6978" y="166"/>
                    </a:cubicBezTo>
                    <a:cubicBezTo>
                      <a:pt x="6640" y="51"/>
                      <a:pt x="6305" y="1"/>
                      <a:pt x="5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0"/>
              <p:cNvSpPr/>
              <p:nvPr/>
            </p:nvSpPr>
            <p:spPr>
              <a:xfrm>
                <a:off x="1413750" y="8571700"/>
                <a:ext cx="619025" cy="573800"/>
              </a:xfrm>
              <a:custGeom>
                <a:rect b="b" l="l" r="r" t="t"/>
                <a:pathLst>
                  <a:path extrusionOk="0" h="22952" w="24761">
                    <a:moveTo>
                      <a:pt x="14547" y="0"/>
                    </a:moveTo>
                    <a:cubicBezTo>
                      <a:pt x="13514" y="0"/>
                      <a:pt x="12474" y="45"/>
                      <a:pt x="11423" y="147"/>
                    </a:cubicBezTo>
                    <a:cubicBezTo>
                      <a:pt x="9066" y="377"/>
                      <a:pt x="6723" y="822"/>
                      <a:pt x="4526" y="1652"/>
                    </a:cubicBezTo>
                    <a:cubicBezTo>
                      <a:pt x="3578" y="2012"/>
                      <a:pt x="2234" y="2504"/>
                      <a:pt x="1345" y="3201"/>
                    </a:cubicBezTo>
                    <a:cubicBezTo>
                      <a:pt x="1175" y="3333"/>
                      <a:pt x="1019" y="3480"/>
                      <a:pt x="877" y="3641"/>
                    </a:cubicBezTo>
                    <a:cubicBezTo>
                      <a:pt x="96" y="4543"/>
                      <a:pt x="0" y="6231"/>
                      <a:pt x="19" y="7353"/>
                    </a:cubicBezTo>
                    <a:cubicBezTo>
                      <a:pt x="66" y="10042"/>
                      <a:pt x="1063" y="12661"/>
                      <a:pt x="2053" y="15124"/>
                    </a:cubicBezTo>
                    <a:cubicBezTo>
                      <a:pt x="3137" y="17826"/>
                      <a:pt x="4693" y="20202"/>
                      <a:pt x="6099" y="22730"/>
                    </a:cubicBezTo>
                    <a:cubicBezTo>
                      <a:pt x="6140" y="22806"/>
                      <a:pt x="6184" y="22880"/>
                      <a:pt x="6231" y="22952"/>
                    </a:cubicBezTo>
                    <a:cubicBezTo>
                      <a:pt x="6496" y="22873"/>
                      <a:pt x="6762" y="22797"/>
                      <a:pt x="7026" y="22737"/>
                    </a:cubicBezTo>
                    <a:cubicBezTo>
                      <a:pt x="8199" y="22475"/>
                      <a:pt x="9375" y="22248"/>
                      <a:pt x="10515" y="21888"/>
                    </a:cubicBezTo>
                    <a:cubicBezTo>
                      <a:pt x="9654" y="17445"/>
                      <a:pt x="8515" y="13044"/>
                      <a:pt x="7559" y="8612"/>
                    </a:cubicBezTo>
                    <a:cubicBezTo>
                      <a:pt x="9154" y="8556"/>
                      <a:pt x="10821" y="8320"/>
                      <a:pt x="12433" y="8320"/>
                    </a:cubicBezTo>
                    <a:cubicBezTo>
                      <a:pt x="12692" y="8320"/>
                      <a:pt x="12950" y="8326"/>
                      <a:pt x="13206" y="8340"/>
                    </a:cubicBezTo>
                    <a:cubicBezTo>
                      <a:pt x="14391" y="8406"/>
                      <a:pt x="15552" y="8513"/>
                      <a:pt x="16738" y="8513"/>
                    </a:cubicBezTo>
                    <a:cubicBezTo>
                      <a:pt x="17101" y="8513"/>
                      <a:pt x="17466" y="8503"/>
                      <a:pt x="17835" y="8479"/>
                    </a:cubicBezTo>
                    <a:cubicBezTo>
                      <a:pt x="19111" y="8396"/>
                      <a:pt x="20421" y="8180"/>
                      <a:pt x="21651" y="7778"/>
                    </a:cubicBezTo>
                    <a:cubicBezTo>
                      <a:pt x="22266" y="7577"/>
                      <a:pt x="22937" y="7239"/>
                      <a:pt x="23349" y="6768"/>
                    </a:cubicBezTo>
                    <a:cubicBezTo>
                      <a:pt x="23834" y="6201"/>
                      <a:pt x="23935" y="5124"/>
                      <a:pt x="24200" y="4419"/>
                    </a:cubicBezTo>
                    <a:cubicBezTo>
                      <a:pt x="24479" y="3682"/>
                      <a:pt x="24761" y="2924"/>
                      <a:pt x="24743" y="2137"/>
                    </a:cubicBezTo>
                    <a:cubicBezTo>
                      <a:pt x="24735" y="1715"/>
                      <a:pt x="24606" y="1250"/>
                      <a:pt x="24243" y="1036"/>
                    </a:cubicBezTo>
                    <a:cubicBezTo>
                      <a:pt x="24075" y="940"/>
                      <a:pt x="23879" y="908"/>
                      <a:pt x="23688" y="877"/>
                    </a:cubicBezTo>
                    <a:cubicBezTo>
                      <a:pt x="20618" y="396"/>
                      <a:pt x="17610" y="0"/>
                      <a:pt x="145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0"/>
              <p:cNvSpPr/>
              <p:nvPr/>
            </p:nvSpPr>
            <p:spPr>
              <a:xfrm>
                <a:off x="1721725" y="7961225"/>
                <a:ext cx="186675" cy="243425"/>
              </a:xfrm>
              <a:custGeom>
                <a:rect b="b" l="l" r="r" t="t"/>
                <a:pathLst>
                  <a:path extrusionOk="0" h="9737" w="7467">
                    <a:moveTo>
                      <a:pt x="3376" y="0"/>
                    </a:moveTo>
                    <a:cubicBezTo>
                      <a:pt x="3251" y="0"/>
                      <a:pt x="3126" y="9"/>
                      <a:pt x="3001" y="20"/>
                    </a:cubicBezTo>
                    <a:cubicBezTo>
                      <a:pt x="2503" y="63"/>
                      <a:pt x="1998" y="144"/>
                      <a:pt x="1534" y="338"/>
                    </a:cubicBezTo>
                    <a:cubicBezTo>
                      <a:pt x="1" y="981"/>
                      <a:pt x="391" y="3449"/>
                      <a:pt x="830" y="4622"/>
                    </a:cubicBezTo>
                    <a:cubicBezTo>
                      <a:pt x="1062" y="5235"/>
                      <a:pt x="1383" y="5905"/>
                      <a:pt x="2002" y="6119"/>
                    </a:cubicBezTo>
                    <a:cubicBezTo>
                      <a:pt x="2207" y="6190"/>
                      <a:pt x="2430" y="6204"/>
                      <a:pt x="2624" y="6301"/>
                    </a:cubicBezTo>
                    <a:cubicBezTo>
                      <a:pt x="3147" y="6557"/>
                      <a:pt x="3439" y="7247"/>
                      <a:pt x="3588" y="7769"/>
                    </a:cubicBezTo>
                    <a:cubicBezTo>
                      <a:pt x="3700" y="8159"/>
                      <a:pt x="3763" y="8559"/>
                      <a:pt x="3802" y="8960"/>
                    </a:cubicBezTo>
                    <a:cubicBezTo>
                      <a:pt x="3820" y="9143"/>
                      <a:pt x="3719" y="9559"/>
                      <a:pt x="3881" y="9683"/>
                    </a:cubicBezTo>
                    <a:cubicBezTo>
                      <a:pt x="3932" y="9722"/>
                      <a:pt x="4018" y="9736"/>
                      <a:pt x="4120" y="9736"/>
                    </a:cubicBezTo>
                    <a:cubicBezTo>
                      <a:pt x="4358" y="9736"/>
                      <a:pt x="4678" y="9657"/>
                      <a:pt x="4811" y="9628"/>
                    </a:cubicBezTo>
                    <a:cubicBezTo>
                      <a:pt x="5443" y="9489"/>
                      <a:pt x="6026" y="9172"/>
                      <a:pt x="6557" y="8810"/>
                    </a:cubicBezTo>
                    <a:cubicBezTo>
                      <a:pt x="6804" y="8642"/>
                      <a:pt x="7048" y="8457"/>
                      <a:pt x="7204" y="8203"/>
                    </a:cubicBezTo>
                    <a:cubicBezTo>
                      <a:pt x="7467" y="7771"/>
                      <a:pt x="7265" y="7527"/>
                      <a:pt x="7116" y="7137"/>
                    </a:cubicBezTo>
                    <a:cubicBezTo>
                      <a:pt x="6934" y="6654"/>
                      <a:pt x="6872" y="6082"/>
                      <a:pt x="6756" y="5578"/>
                    </a:cubicBezTo>
                    <a:cubicBezTo>
                      <a:pt x="6649" y="5115"/>
                      <a:pt x="6541" y="4654"/>
                      <a:pt x="6434" y="4191"/>
                    </a:cubicBezTo>
                    <a:cubicBezTo>
                      <a:pt x="6275" y="3506"/>
                      <a:pt x="6116" y="2816"/>
                      <a:pt x="5845" y="2168"/>
                    </a:cubicBezTo>
                    <a:cubicBezTo>
                      <a:pt x="5575" y="1518"/>
                      <a:pt x="5183" y="903"/>
                      <a:pt x="4633" y="465"/>
                    </a:cubicBezTo>
                    <a:cubicBezTo>
                      <a:pt x="4379" y="265"/>
                      <a:pt x="4088" y="100"/>
                      <a:pt x="3772" y="36"/>
                    </a:cubicBezTo>
                    <a:cubicBezTo>
                      <a:pt x="3642" y="10"/>
                      <a:pt x="3509" y="0"/>
                      <a:pt x="3376" y="0"/>
                    </a:cubicBezTo>
                    <a:close/>
                  </a:path>
                </a:pathLst>
              </a:custGeom>
              <a:solidFill>
                <a:srgbClr val="FF73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0"/>
              <p:cNvSpPr/>
              <p:nvPr/>
            </p:nvSpPr>
            <p:spPr>
              <a:xfrm>
                <a:off x="1674150" y="9405325"/>
                <a:ext cx="153600" cy="308350"/>
              </a:xfrm>
              <a:custGeom>
                <a:rect b="b" l="l" r="r" t="t"/>
                <a:pathLst>
                  <a:path extrusionOk="0" h="12334" w="6144">
                    <a:moveTo>
                      <a:pt x="1098" y="1395"/>
                    </a:moveTo>
                    <a:lnTo>
                      <a:pt x="1098" y="1395"/>
                    </a:lnTo>
                    <a:cubicBezTo>
                      <a:pt x="1098" y="1395"/>
                      <a:pt x="1098" y="1395"/>
                      <a:pt x="1098" y="1395"/>
                    </a:cubicBezTo>
                    <a:lnTo>
                      <a:pt x="1098" y="1395"/>
                    </a:lnTo>
                    <a:cubicBezTo>
                      <a:pt x="1098" y="1395"/>
                      <a:pt x="1098" y="1395"/>
                      <a:pt x="1098" y="1395"/>
                    </a:cubicBezTo>
                    <a:close/>
                    <a:moveTo>
                      <a:pt x="4805" y="0"/>
                    </a:moveTo>
                    <a:cubicBezTo>
                      <a:pt x="3791" y="0"/>
                      <a:pt x="1713" y="1187"/>
                      <a:pt x="1098" y="1395"/>
                    </a:cubicBezTo>
                    <a:lnTo>
                      <a:pt x="1098" y="1395"/>
                    </a:lnTo>
                    <a:cubicBezTo>
                      <a:pt x="1099" y="1395"/>
                      <a:pt x="1100" y="1395"/>
                      <a:pt x="1101" y="1395"/>
                    </a:cubicBezTo>
                    <a:cubicBezTo>
                      <a:pt x="1249" y="1395"/>
                      <a:pt x="1968" y="5104"/>
                      <a:pt x="1968" y="5480"/>
                    </a:cubicBezTo>
                    <a:cubicBezTo>
                      <a:pt x="1968" y="6195"/>
                      <a:pt x="1796" y="7074"/>
                      <a:pt x="1523" y="7864"/>
                    </a:cubicBezTo>
                    <a:cubicBezTo>
                      <a:pt x="1374" y="8293"/>
                      <a:pt x="1196" y="8695"/>
                      <a:pt x="1002" y="9032"/>
                    </a:cubicBezTo>
                    <a:cubicBezTo>
                      <a:pt x="708" y="9537"/>
                      <a:pt x="337" y="10009"/>
                      <a:pt x="168" y="10568"/>
                    </a:cubicBezTo>
                    <a:cubicBezTo>
                      <a:pt x="0" y="11128"/>
                      <a:pt x="99" y="11828"/>
                      <a:pt x="588" y="12147"/>
                    </a:cubicBezTo>
                    <a:cubicBezTo>
                      <a:pt x="804" y="12288"/>
                      <a:pt x="1054" y="12333"/>
                      <a:pt x="1313" y="12333"/>
                    </a:cubicBezTo>
                    <a:cubicBezTo>
                      <a:pt x="1538" y="12333"/>
                      <a:pt x="1770" y="12299"/>
                      <a:pt x="1991" y="12261"/>
                    </a:cubicBezTo>
                    <a:cubicBezTo>
                      <a:pt x="2497" y="12176"/>
                      <a:pt x="3031" y="12080"/>
                      <a:pt x="3418" y="11746"/>
                    </a:cubicBezTo>
                    <a:cubicBezTo>
                      <a:pt x="3740" y="11468"/>
                      <a:pt x="3918" y="11063"/>
                      <a:pt x="4059" y="10661"/>
                    </a:cubicBezTo>
                    <a:cubicBezTo>
                      <a:pt x="4278" y="10035"/>
                      <a:pt x="4429" y="9388"/>
                      <a:pt x="4510" y="8730"/>
                    </a:cubicBezTo>
                    <a:cubicBezTo>
                      <a:pt x="4551" y="8395"/>
                      <a:pt x="4577" y="8049"/>
                      <a:pt x="4737" y="7755"/>
                    </a:cubicBezTo>
                    <a:cubicBezTo>
                      <a:pt x="5045" y="7188"/>
                      <a:pt x="5784" y="6925"/>
                      <a:pt x="6003" y="6321"/>
                    </a:cubicBezTo>
                    <a:cubicBezTo>
                      <a:pt x="6143" y="5931"/>
                      <a:pt x="6029" y="5502"/>
                      <a:pt x="5927" y="5102"/>
                    </a:cubicBezTo>
                    <a:cubicBezTo>
                      <a:pt x="5699" y="4211"/>
                      <a:pt x="5530" y="3306"/>
                      <a:pt x="5424" y="2394"/>
                    </a:cubicBezTo>
                    <a:cubicBezTo>
                      <a:pt x="5377" y="1998"/>
                      <a:pt x="5505" y="344"/>
                      <a:pt x="5218" y="114"/>
                    </a:cubicBezTo>
                    <a:cubicBezTo>
                      <a:pt x="5119" y="35"/>
                      <a:pt x="4978" y="0"/>
                      <a:pt x="48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0"/>
              <p:cNvSpPr/>
              <p:nvPr/>
            </p:nvSpPr>
            <p:spPr>
              <a:xfrm>
                <a:off x="1700675" y="7938525"/>
                <a:ext cx="186600" cy="126375"/>
              </a:xfrm>
              <a:custGeom>
                <a:rect b="b" l="l" r="r" t="t"/>
                <a:pathLst>
                  <a:path extrusionOk="0" h="5055" w="7464">
                    <a:moveTo>
                      <a:pt x="2079" y="0"/>
                    </a:moveTo>
                    <a:cubicBezTo>
                      <a:pt x="1683" y="0"/>
                      <a:pt x="1301" y="36"/>
                      <a:pt x="951" y="135"/>
                    </a:cubicBezTo>
                    <a:cubicBezTo>
                      <a:pt x="460" y="274"/>
                      <a:pt x="2" y="684"/>
                      <a:pt x="2" y="1194"/>
                    </a:cubicBezTo>
                    <a:cubicBezTo>
                      <a:pt x="0" y="1737"/>
                      <a:pt x="517" y="2159"/>
                      <a:pt x="1046" y="2287"/>
                    </a:cubicBezTo>
                    <a:cubicBezTo>
                      <a:pt x="1239" y="2334"/>
                      <a:pt x="1452" y="2346"/>
                      <a:pt x="1673" y="2346"/>
                    </a:cubicBezTo>
                    <a:cubicBezTo>
                      <a:pt x="1878" y="2346"/>
                      <a:pt x="2090" y="2336"/>
                      <a:pt x="2296" y="2336"/>
                    </a:cubicBezTo>
                    <a:cubicBezTo>
                      <a:pt x="2932" y="2336"/>
                      <a:pt x="3523" y="2428"/>
                      <a:pt x="3758" y="3182"/>
                    </a:cubicBezTo>
                    <a:cubicBezTo>
                      <a:pt x="3987" y="3918"/>
                      <a:pt x="4044" y="4607"/>
                      <a:pt x="4878" y="4927"/>
                    </a:cubicBezTo>
                    <a:cubicBezTo>
                      <a:pt x="5109" y="5016"/>
                      <a:pt x="5355" y="5055"/>
                      <a:pt x="5602" y="5055"/>
                    </a:cubicBezTo>
                    <a:cubicBezTo>
                      <a:pt x="5895" y="5055"/>
                      <a:pt x="6191" y="5000"/>
                      <a:pt x="6469" y="4906"/>
                    </a:cubicBezTo>
                    <a:cubicBezTo>
                      <a:pt x="6728" y="4820"/>
                      <a:pt x="6986" y="4693"/>
                      <a:pt x="7142" y="4471"/>
                    </a:cubicBezTo>
                    <a:cubicBezTo>
                      <a:pt x="7295" y="4254"/>
                      <a:pt x="7329" y="3981"/>
                      <a:pt x="7345" y="3712"/>
                    </a:cubicBezTo>
                    <a:cubicBezTo>
                      <a:pt x="7348" y="3679"/>
                      <a:pt x="7349" y="3645"/>
                      <a:pt x="7351" y="3613"/>
                    </a:cubicBezTo>
                    <a:cubicBezTo>
                      <a:pt x="7396" y="2743"/>
                      <a:pt x="7463" y="1789"/>
                      <a:pt x="6891" y="1068"/>
                    </a:cubicBezTo>
                    <a:cubicBezTo>
                      <a:pt x="6382" y="427"/>
                      <a:pt x="5671" y="306"/>
                      <a:pt x="4678" y="233"/>
                    </a:cubicBezTo>
                    <a:cubicBezTo>
                      <a:pt x="3891" y="176"/>
                      <a:pt x="2953" y="0"/>
                      <a:pt x="20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0"/>
              <p:cNvSpPr/>
              <p:nvPr/>
            </p:nvSpPr>
            <p:spPr>
              <a:xfrm>
                <a:off x="1695225" y="7907875"/>
                <a:ext cx="201575" cy="87800"/>
              </a:xfrm>
              <a:custGeom>
                <a:rect b="b" l="l" r="r" t="t"/>
                <a:pathLst>
                  <a:path extrusionOk="0" h="3512" w="8063">
                    <a:moveTo>
                      <a:pt x="4985" y="1"/>
                    </a:moveTo>
                    <a:cubicBezTo>
                      <a:pt x="4490" y="1"/>
                      <a:pt x="4004" y="123"/>
                      <a:pt x="3567" y="356"/>
                    </a:cubicBezTo>
                    <a:cubicBezTo>
                      <a:pt x="3375" y="458"/>
                      <a:pt x="3216" y="611"/>
                      <a:pt x="3049" y="750"/>
                    </a:cubicBezTo>
                    <a:cubicBezTo>
                      <a:pt x="2970" y="817"/>
                      <a:pt x="2935" y="853"/>
                      <a:pt x="2842" y="853"/>
                    </a:cubicBezTo>
                    <a:cubicBezTo>
                      <a:pt x="2833" y="853"/>
                      <a:pt x="2824" y="853"/>
                      <a:pt x="2814" y="852"/>
                    </a:cubicBezTo>
                    <a:cubicBezTo>
                      <a:pt x="2690" y="843"/>
                      <a:pt x="2566" y="807"/>
                      <a:pt x="2446" y="775"/>
                    </a:cubicBezTo>
                    <a:cubicBezTo>
                      <a:pt x="2089" y="675"/>
                      <a:pt x="1731" y="575"/>
                      <a:pt x="1375" y="471"/>
                    </a:cubicBezTo>
                    <a:cubicBezTo>
                      <a:pt x="1157" y="408"/>
                      <a:pt x="940" y="345"/>
                      <a:pt x="719" y="299"/>
                    </a:cubicBezTo>
                    <a:cubicBezTo>
                      <a:pt x="594" y="271"/>
                      <a:pt x="467" y="251"/>
                      <a:pt x="340" y="236"/>
                    </a:cubicBezTo>
                    <a:cubicBezTo>
                      <a:pt x="322" y="234"/>
                      <a:pt x="304" y="233"/>
                      <a:pt x="286" y="233"/>
                    </a:cubicBezTo>
                    <a:cubicBezTo>
                      <a:pt x="215" y="233"/>
                      <a:pt x="142" y="249"/>
                      <a:pt x="110" y="309"/>
                    </a:cubicBezTo>
                    <a:cubicBezTo>
                      <a:pt x="1" y="512"/>
                      <a:pt x="345" y="634"/>
                      <a:pt x="471" y="677"/>
                    </a:cubicBezTo>
                    <a:cubicBezTo>
                      <a:pt x="848" y="802"/>
                      <a:pt x="1223" y="932"/>
                      <a:pt x="1598" y="1065"/>
                    </a:cubicBezTo>
                    <a:cubicBezTo>
                      <a:pt x="3061" y="1579"/>
                      <a:pt x="4506" y="2141"/>
                      <a:pt x="5931" y="2753"/>
                    </a:cubicBezTo>
                    <a:cubicBezTo>
                      <a:pt x="6084" y="2818"/>
                      <a:pt x="6236" y="2884"/>
                      <a:pt x="6389" y="2951"/>
                    </a:cubicBezTo>
                    <a:cubicBezTo>
                      <a:pt x="6578" y="3033"/>
                      <a:pt x="6766" y="3118"/>
                      <a:pt x="6954" y="3201"/>
                    </a:cubicBezTo>
                    <a:cubicBezTo>
                      <a:pt x="7175" y="3299"/>
                      <a:pt x="7369" y="3407"/>
                      <a:pt x="7604" y="3470"/>
                    </a:cubicBezTo>
                    <a:cubicBezTo>
                      <a:pt x="7656" y="3483"/>
                      <a:pt x="7711" y="3512"/>
                      <a:pt x="7764" y="3512"/>
                    </a:cubicBezTo>
                    <a:cubicBezTo>
                      <a:pt x="7786" y="3512"/>
                      <a:pt x="7807" y="3507"/>
                      <a:pt x="7827" y="3494"/>
                    </a:cubicBezTo>
                    <a:cubicBezTo>
                      <a:pt x="7906" y="3445"/>
                      <a:pt x="7925" y="3291"/>
                      <a:pt x="7931" y="3208"/>
                    </a:cubicBezTo>
                    <a:cubicBezTo>
                      <a:pt x="8062" y="1598"/>
                      <a:pt x="6880" y="178"/>
                      <a:pt x="5273" y="15"/>
                    </a:cubicBezTo>
                    <a:cubicBezTo>
                      <a:pt x="5210" y="8"/>
                      <a:pt x="5147" y="4"/>
                      <a:pt x="5084" y="2"/>
                    </a:cubicBezTo>
                    <a:cubicBezTo>
                      <a:pt x="5051" y="1"/>
                      <a:pt x="5018" y="1"/>
                      <a:pt x="49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0"/>
              <p:cNvSpPr/>
              <p:nvPr/>
            </p:nvSpPr>
            <p:spPr>
              <a:xfrm>
                <a:off x="1648875" y="8582900"/>
                <a:ext cx="413575" cy="928675"/>
              </a:xfrm>
              <a:custGeom>
                <a:rect b="b" l="l" r="r" t="t"/>
                <a:pathLst>
                  <a:path extrusionOk="0" h="37147" w="16543">
                    <a:moveTo>
                      <a:pt x="11184" y="0"/>
                    </a:moveTo>
                    <a:lnTo>
                      <a:pt x="11184" y="0"/>
                    </a:lnTo>
                    <a:cubicBezTo>
                      <a:pt x="11184" y="0"/>
                      <a:pt x="11184" y="0"/>
                      <a:pt x="11184" y="0"/>
                    </a:cubicBezTo>
                    <a:lnTo>
                      <a:pt x="11184" y="0"/>
                    </a:lnTo>
                    <a:cubicBezTo>
                      <a:pt x="11184" y="0"/>
                      <a:pt x="11184" y="0"/>
                      <a:pt x="11184" y="0"/>
                    </a:cubicBezTo>
                    <a:close/>
                    <a:moveTo>
                      <a:pt x="11184" y="0"/>
                    </a:moveTo>
                    <a:cubicBezTo>
                      <a:pt x="11285" y="14"/>
                      <a:pt x="10935" y="676"/>
                      <a:pt x="10878" y="736"/>
                    </a:cubicBezTo>
                    <a:cubicBezTo>
                      <a:pt x="10664" y="965"/>
                      <a:pt x="10372" y="1042"/>
                      <a:pt x="10089" y="1169"/>
                    </a:cubicBezTo>
                    <a:cubicBezTo>
                      <a:pt x="9356" y="1495"/>
                      <a:pt x="8636" y="1872"/>
                      <a:pt x="7978" y="2332"/>
                    </a:cubicBezTo>
                    <a:cubicBezTo>
                      <a:pt x="6284" y="3514"/>
                      <a:pt x="5395" y="4682"/>
                      <a:pt x="4223" y="6406"/>
                    </a:cubicBezTo>
                    <a:cubicBezTo>
                      <a:pt x="3067" y="8107"/>
                      <a:pt x="2576" y="10035"/>
                      <a:pt x="1744" y="11857"/>
                    </a:cubicBezTo>
                    <a:cubicBezTo>
                      <a:pt x="779" y="13970"/>
                      <a:pt x="210" y="16075"/>
                      <a:pt x="93" y="18408"/>
                    </a:cubicBezTo>
                    <a:cubicBezTo>
                      <a:pt x="86" y="18562"/>
                      <a:pt x="78" y="18717"/>
                      <a:pt x="74" y="18872"/>
                    </a:cubicBezTo>
                    <a:cubicBezTo>
                      <a:pt x="1" y="21307"/>
                      <a:pt x="303" y="23739"/>
                      <a:pt x="605" y="26159"/>
                    </a:cubicBezTo>
                    <a:cubicBezTo>
                      <a:pt x="1061" y="29821"/>
                      <a:pt x="1518" y="33484"/>
                      <a:pt x="1973" y="37146"/>
                    </a:cubicBezTo>
                    <a:cubicBezTo>
                      <a:pt x="3668" y="37030"/>
                      <a:pt x="5325" y="36596"/>
                      <a:pt x="6995" y="36262"/>
                    </a:cubicBezTo>
                    <a:cubicBezTo>
                      <a:pt x="6998" y="36231"/>
                      <a:pt x="7004" y="36202"/>
                      <a:pt x="7005" y="36171"/>
                    </a:cubicBezTo>
                    <a:cubicBezTo>
                      <a:pt x="7471" y="29818"/>
                      <a:pt x="7360" y="23361"/>
                      <a:pt x="8959" y="17193"/>
                    </a:cubicBezTo>
                    <a:cubicBezTo>
                      <a:pt x="9728" y="14225"/>
                      <a:pt x="11954" y="12022"/>
                      <a:pt x="13636" y="9559"/>
                    </a:cubicBezTo>
                    <a:cubicBezTo>
                      <a:pt x="15245" y="7200"/>
                      <a:pt x="16476" y="4780"/>
                      <a:pt x="16532" y="1977"/>
                    </a:cubicBezTo>
                    <a:cubicBezTo>
                      <a:pt x="16543" y="1477"/>
                      <a:pt x="16515" y="977"/>
                      <a:pt x="16452" y="480"/>
                    </a:cubicBezTo>
                    <a:cubicBezTo>
                      <a:pt x="14690" y="393"/>
                      <a:pt x="12934" y="232"/>
                      <a:pt x="111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0"/>
              <p:cNvSpPr/>
              <p:nvPr/>
            </p:nvSpPr>
            <p:spPr>
              <a:xfrm>
                <a:off x="1797950" y="8032325"/>
                <a:ext cx="52350" cy="41225"/>
              </a:xfrm>
              <a:custGeom>
                <a:rect b="b" l="l" r="r" t="t"/>
                <a:pathLst>
                  <a:path extrusionOk="0" h="1649" w="2094">
                    <a:moveTo>
                      <a:pt x="872" y="0"/>
                    </a:moveTo>
                    <a:cubicBezTo>
                      <a:pt x="673" y="0"/>
                      <a:pt x="472" y="44"/>
                      <a:pt x="301" y="127"/>
                    </a:cubicBezTo>
                    <a:cubicBezTo>
                      <a:pt x="123" y="213"/>
                      <a:pt x="32" y="423"/>
                      <a:pt x="25" y="610"/>
                    </a:cubicBezTo>
                    <a:lnTo>
                      <a:pt x="15" y="870"/>
                    </a:lnTo>
                    <a:cubicBezTo>
                      <a:pt x="13" y="912"/>
                      <a:pt x="18" y="954"/>
                      <a:pt x="26" y="995"/>
                    </a:cubicBezTo>
                    <a:cubicBezTo>
                      <a:pt x="20" y="1024"/>
                      <a:pt x="16" y="1055"/>
                      <a:pt x="15" y="1084"/>
                    </a:cubicBezTo>
                    <a:cubicBezTo>
                      <a:pt x="0" y="1404"/>
                      <a:pt x="283" y="1619"/>
                      <a:pt x="574" y="1643"/>
                    </a:cubicBezTo>
                    <a:cubicBezTo>
                      <a:pt x="613" y="1647"/>
                      <a:pt x="654" y="1649"/>
                      <a:pt x="695" y="1649"/>
                    </a:cubicBezTo>
                    <a:cubicBezTo>
                      <a:pt x="1288" y="1649"/>
                      <a:pt x="2094" y="1300"/>
                      <a:pt x="1826" y="585"/>
                    </a:cubicBezTo>
                    <a:cubicBezTo>
                      <a:pt x="1673" y="179"/>
                      <a:pt x="1274" y="0"/>
                      <a:pt x="872" y="0"/>
                    </a:cubicBezTo>
                    <a:close/>
                  </a:path>
                </a:pathLst>
              </a:custGeom>
              <a:solidFill>
                <a:srgbClr val="FF73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0"/>
              <p:cNvSpPr/>
              <p:nvPr/>
            </p:nvSpPr>
            <p:spPr>
              <a:xfrm>
                <a:off x="1647600" y="8007625"/>
                <a:ext cx="121975" cy="55475"/>
              </a:xfrm>
              <a:custGeom>
                <a:rect b="b" l="l" r="r" t="t"/>
                <a:pathLst>
                  <a:path extrusionOk="0" h="2219" w="4879">
                    <a:moveTo>
                      <a:pt x="1" y="1"/>
                    </a:moveTo>
                    <a:lnTo>
                      <a:pt x="1" y="2218"/>
                    </a:lnTo>
                    <a:lnTo>
                      <a:pt x="4878" y="1480"/>
                    </a:lnTo>
                    <a:lnTo>
                      <a:pt x="4878" y="74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0"/>
              <p:cNvSpPr/>
              <p:nvPr/>
            </p:nvSpPr>
            <p:spPr>
              <a:xfrm>
                <a:off x="383850" y="7832550"/>
                <a:ext cx="2200" cy="225"/>
              </a:xfrm>
              <a:custGeom>
                <a:rect b="b" l="l" r="r" t="t"/>
                <a:pathLst>
                  <a:path extrusionOk="0" h="9" w="88">
                    <a:moveTo>
                      <a:pt x="0" y="1"/>
                    </a:moveTo>
                    <a:lnTo>
                      <a:pt x="0" y="7"/>
                    </a:lnTo>
                    <a:lnTo>
                      <a:pt x="88" y="8"/>
                    </a:lnTo>
                    <a:lnTo>
                      <a:pt x="0" y="1"/>
                    </a:lnTo>
                    <a:close/>
                  </a:path>
                </a:pathLst>
              </a:custGeom>
              <a:solidFill>
                <a:srgbClr val="0C7B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0"/>
              <p:cNvSpPr/>
              <p:nvPr/>
            </p:nvSpPr>
            <p:spPr>
              <a:xfrm>
                <a:off x="383850" y="8222600"/>
                <a:ext cx="48075" cy="5600"/>
              </a:xfrm>
              <a:custGeom>
                <a:rect b="b" l="l" r="r" t="t"/>
                <a:pathLst>
                  <a:path extrusionOk="0" h="224" w="1923">
                    <a:moveTo>
                      <a:pt x="1923" y="0"/>
                    </a:moveTo>
                    <a:lnTo>
                      <a:pt x="0" y="224"/>
                    </a:lnTo>
                    <a:cubicBezTo>
                      <a:pt x="647" y="213"/>
                      <a:pt x="1291" y="138"/>
                      <a:pt x="1923" y="0"/>
                    </a:cubicBezTo>
                    <a:close/>
                  </a:path>
                </a:pathLst>
              </a:custGeom>
              <a:solidFill>
                <a:srgbClr val="0C7B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0"/>
              <p:cNvSpPr/>
              <p:nvPr/>
            </p:nvSpPr>
            <p:spPr>
              <a:xfrm>
                <a:off x="408475" y="7834375"/>
                <a:ext cx="1286350" cy="388250"/>
              </a:xfrm>
              <a:custGeom>
                <a:rect b="b" l="l" r="r" t="t"/>
                <a:pathLst>
                  <a:path extrusionOk="0" h="15530" w="51454">
                    <a:moveTo>
                      <a:pt x="0" y="1"/>
                    </a:moveTo>
                    <a:lnTo>
                      <a:pt x="154" y="21"/>
                    </a:lnTo>
                    <a:lnTo>
                      <a:pt x="154" y="21"/>
                    </a:lnTo>
                    <a:cubicBezTo>
                      <a:pt x="103" y="14"/>
                      <a:pt x="52" y="7"/>
                      <a:pt x="0" y="1"/>
                    </a:cubicBezTo>
                    <a:close/>
                    <a:moveTo>
                      <a:pt x="154" y="21"/>
                    </a:moveTo>
                    <a:cubicBezTo>
                      <a:pt x="4371" y="609"/>
                      <a:pt x="6110" y="4406"/>
                      <a:pt x="6110" y="8370"/>
                    </a:cubicBezTo>
                    <a:cubicBezTo>
                      <a:pt x="6110" y="12058"/>
                      <a:pt x="4424" y="14761"/>
                      <a:pt x="938" y="15529"/>
                    </a:cubicBezTo>
                    <a:lnTo>
                      <a:pt x="49967" y="9804"/>
                    </a:lnTo>
                    <a:cubicBezTo>
                      <a:pt x="50814" y="9706"/>
                      <a:pt x="51452" y="8988"/>
                      <a:pt x="51453" y="8135"/>
                    </a:cubicBezTo>
                    <a:cubicBezTo>
                      <a:pt x="51452" y="7291"/>
                      <a:pt x="50826" y="6577"/>
                      <a:pt x="49988" y="6471"/>
                    </a:cubicBezTo>
                    <a:lnTo>
                      <a:pt x="154" y="2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0"/>
              <p:cNvSpPr/>
              <p:nvPr/>
            </p:nvSpPr>
            <p:spPr>
              <a:xfrm>
                <a:off x="195400" y="7847475"/>
                <a:ext cx="365825" cy="365850"/>
              </a:xfrm>
              <a:custGeom>
                <a:rect b="b" l="l" r="r" t="t"/>
                <a:pathLst>
                  <a:path extrusionOk="0" h="14634" w="14633">
                    <a:moveTo>
                      <a:pt x="7316" y="1"/>
                    </a:moveTo>
                    <a:cubicBezTo>
                      <a:pt x="3275" y="1"/>
                      <a:pt x="1" y="3275"/>
                      <a:pt x="1" y="7316"/>
                    </a:cubicBezTo>
                    <a:cubicBezTo>
                      <a:pt x="1" y="9256"/>
                      <a:pt x="772" y="11118"/>
                      <a:pt x="2144" y="12490"/>
                    </a:cubicBezTo>
                    <a:cubicBezTo>
                      <a:pt x="3515" y="13862"/>
                      <a:pt x="5376" y="14633"/>
                      <a:pt x="7316" y="14633"/>
                    </a:cubicBezTo>
                    <a:cubicBezTo>
                      <a:pt x="9258" y="14633"/>
                      <a:pt x="11118" y="13862"/>
                      <a:pt x="12490" y="12490"/>
                    </a:cubicBezTo>
                    <a:cubicBezTo>
                      <a:pt x="13862" y="11118"/>
                      <a:pt x="14633" y="9256"/>
                      <a:pt x="14633" y="7316"/>
                    </a:cubicBezTo>
                    <a:cubicBezTo>
                      <a:pt x="14633" y="5376"/>
                      <a:pt x="13862" y="3515"/>
                      <a:pt x="12490" y="2142"/>
                    </a:cubicBezTo>
                    <a:cubicBezTo>
                      <a:pt x="11118" y="772"/>
                      <a:pt x="9258" y="1"/>
                      <a:pt x="731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0"/>
              <p:cNvSpPr/>
              <p:nvPr/>
            </p:nvSpPr>
            <p:spPr>
              <a:xfrm>
                <a:off x="195400" y="7847475"/>
                <a:ext cx="365825" cy="365850"/>
              </a:xfrm>
              <a:custGeom>
                <a:rect b="b" l="l" r="r" t="t"/>
                <a:pathLst>
                  <a:path extrusionOk="0" fill="none" h="14634" w="14633">
                    <a:moveTo>
                      <a:pt x="14633" y="7316"/>
                    </a:moveTo>
                    <a:cubicBezTo>
                      <a:pt x="14633" y="9256"/>
                      <a:pt x="13862" y="11118"/>
                      <a:pt x="12490" y="12490"/>
                    </a:cubicBezTo>
                    <a:cubicBezTo>
                      <a:pt x="11118" y="13862"/>
                      <a:pt x="9258" y="14633"/>
                      <a:pt x="7316" y="14633"/>
                    </a:cubicBezTo>
                    <a:cubicBezTo>
                      <a:pt x="5376" y="14633"/>
                      <a:pt x="3515" y="13862"/>
                      <a:pt x="2144" y="12490"/>
                    </a:cubicBezTo>
                    <a:cubicBezTo>
                      <a:pt x="772" y="11118"/>
                      <a:pt x="1" y="9256"/>
                      <a:pt x="1" y="7316"/>
                    </a:cubicBezTo>
                    <a:cubicBezTo>
                      <a:pt x="1" y="3275"/>
                      <a:pt x="3275" y="1"/>
                      <a:pt x="7316" y="1"/>
                    </a:cubicBezTo>
                    <a:cubicBezTo>
                      <a:pt x="9258" y="1"/>
                      <a:pt x="11118" y="772"/>
                      <a:pt x="12490" y="2142"/>
                    </a:cubicBezTo>
                    <a:cubicBezTo>
                      <a:pt x="13862" y="3515"/>
                      <a:pt x="14633" y="5376"/>
                      <a:pt x="14633" y="7316"/>
                    </a:cubicBezTo>
                    <a:close/>
                  </a:path>
                </a:pathLst>
              </a:custGeom>
              <a:noFill/>
              <a:ln cap="flat" cmpd="sng" w="59450">
                <a:solidFill>
                  <a:schemeClr val="accent4"/>
                </a:solidFill>
                <a:prstDash val="solid"/>
                <a:miter lim="145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0"/>
              <p:cNvSpPr/>
              <p:nvPr/>
            </p:nvSpPr>
            <p:spPr>
              <a:xfrm>
                <a:off x="267825" y="7950475"/>
                <a:ext cx="143275" cy="184775"/>
              </a:xfrm>
              <a:custGeom>
                <a:rect b="b" l="l" r="r" t="t"/>
                <a:pathLst>
                  <a:path extrusionOk="0" h="7391" w="5731">
                    <a:moveTo>
                      <a:pt x="1181" y="0"/>
                    </a:moveTo>
                    <a:cubicBezTo>
                      <a:pt x="1043" y="0"/>
                      <a:pt x="907" y="67"/>
                      <a:pt x="825" y="192"/>
                    </a:cubicBezTo>
                    <a:cubicBezTo>
                      <a:pt x="285" y="996"/>
                      <a:pt x="0" y="1973"/>
                      <a:pt x="32" y="2936"/>
                    </a:cubicBezTo>
                    <a:cubicBezTo>
                      <a:pt x="77" y="4285"/>
                      <a:pt x="750" y="5549"/>
                      <a:pt x="1876" y="6406"/>
                    </a:cubicBezTo>
                    <a:cubicBezTo>
                      <a:pt x="2726" y="7052"/>
                      <a:pt x="3727" y="7390"/>
                      <a:pt x="4734" y="7390"/>
                    </a:cubicBezTo>
                    <a:cubicBezTo>
                      <a:pt x="4926" y="7390"/>
                      <a:pt x="5118" y="7379"/>
                      <a:pt x="5308" y="7354"/>
                    </a:cubicBezTo>
                    <a:cubicBezTo>
                      <a:pt x="5561" y="7322"/>
                      <a:pt x="5730" y="7078"/>
                      <a:pt x="5672" y="6831"/>
                    </a:cubicBezTo>
                    <a:lnTo>
                      <a:pt x="5664" y="6801"/>
                    </a:lnTo>
                    <a:cubicBezTo>
                      <a:pt x="5616" y="6608"/>
                      <a:pt x="5443" y="6476"/>
                      <a:pt x="5251" y="6476"/>
                    </a:cubicBezTo>
                    <a:cubicBezTo>
                      <a:pt x="5230" y="6476"/>
                      <a:pt x="5209" y="6478"/>
                      <a:pt x="5188" y="6481"/>
                    </a:cubicBezTo>
                    <a:cubicBezTo>
                      <a:pt x="5038" y="6500"/>
                      <a:pt x="4886" y="6510"/>
                      <a:pt x="4735" y="6510"/>
                    </a:cubicBezTo>
                    <a:cubicBezTo>
                      <a:pt x="3918" y="6510"/>
                      <a:pt x="3101" y="6233"/>
                      <a:pt x="2409" y="5706"/>
                    </a:cubicBezTo>
                    <a:cubicBezTo>
                      <a:pt x="1495" y="5009"/>
                      <a:pt x="949" y="3989"/>
                      <a:pt x="913" y="2906"/>
                    </a:cubicBezTo>
                    <a:cubicBezTo>
                      <a:pt x="886" y="2129"/>
                      <a:pt x="1117" y="1341"/>
                      <a:pt x="1550" y="690"/>
                    </a:cubicBezTo>
                    <a:cubicBezTo>
                      <a:pt x="1675" y="506"/>
                      <a:pt x="1647" y="260"/>
                      <a:pt x="1476" y="119"/>
                    </a:cubicBezTo>
                    <a:lnTo>
                      <a:pt x="1453" y="98"/>
                    </a:lnTo>
                    <a:cubicBezTo>
                      <a:pt x="1373" y="32"/>
                      <a:pt x="1276" y="0"/>
                      <a:pt x="11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0"/>
              <p:cNvSpPr/>
              <p:nvPr/>
            </p:nvSpPr>
            <p:spPr>
              <a:xfrm>
                <a:off x="1391225" y="7992275"/>
                <a:ext cx="113925" cy="197875"/>
              </a:xfrm>
              <a:custGeom>
                <a:rect b="b" l="l" r="r" t="t"/>
                <a:pathLst>
                  <a:path extrusionOk="0" h="7915" w="4557">
                    <a:moveTo>
                      <a:pt x="845" y="1"/>
                    </a:moveTo>
                    <a:cubicBezTo>
                      <a:pt x="829" y="1"/>
                      <a:pt x="813" y="1"/>
                      <a:pt x="797" y="3"/>
                    </a:cubicBezTo>
                    <a:cubicBezTo>
                      <a:pt x="603" y="23"/>
                      <a:pt x="441" y="172"/>
                      <a:pt x="352" y="346"/>
                    </a:cubicBezTo>
                    <a:cubicBezTo>
                      <a:pt x="265" y="520"/>
                      <a:pt x="235" y="718"/>
                      <a:pt x="209" y="912"/>
                    </a:cubicBezTo>
                    <a:lnTo>
                      <a:pt x="60" y="1977"/>
                    </a:lnTo>
                    <a:cubicBezTo>
                      <a:pt x="31" y="2191"/>
                      <a:pt x="0" y="2409"/>
                      <a:pt x="24" y="2623"/>
                    </a:cubicBezTo>
                    <a:cubicBezTo>
                      <a:pt x="44" y="2816"/>
                      <a:pt x="107" y="3002"/>
                      <a:pt x="170" y="3184"/>
                    </a:cubicBezTo>
                    <a:cubicBezTo>
                      <a:pt x="394" y="3844"/>
                      <a:pt x="545" y="4561"/>
                      <a:pt x="974" y="5115"/>
                    </a:cubicBezTo>
                    <a:cubicBezTo>
                      <a:pt x="1394" y="5659"/>
                      <a:pt x="2040" y="6105"/>
                      <a:pt x="2375" y="6704"/>
                    </a:cubicBezTo>
                    <a:cubicBezTo>
                      <a:pt x="2562" y="6978"/>
                      <a:pt x="2659" y="7296"/>
                      <a:pt x="2885" y="7562"/>
                    </a:cubicBezTo>
                    <a:cubicBezTo>
                      <a:pt x="3038" y="7744"/>
                      <a:pt x="3241" y="7914"/>
                      <a:pt x="3476" y="7914"/>
                    </a:cubicBezTo>
                    <a:cubicBezTo>
                      <a:pt x="3481" y="7914"/>
                      <a:pt x="3486" y="7914"/>
                      <a:pt x="3491" y="7914"/>
                    </a:cubicBezTo>
                    <a:cubicBezTo>
                      <a:pt x="3902" y="7902"/>
                      <a:pt x="4373" y="7491"/>
                      <a:pt x="4485" y="7102"/>
                    </a:cubicBezTo>
                    <a:cubicBezTo>
                      <a:pt x="4557" y="6861"/>
                      <a:pt x="4489" y="6559"/>
                      <a:pt x="4378" y="6264"/>
                    </a:cubicBezTo>
                    <a:cubicBezTo>
                      <a:pt x="4270" y="5977"/>
                      <a:pt x="4123" y="5698"/>
                      <a:pt x="4019" y="5491"/>
                    </a:cubicBezTo>
                    <a:cubicBezTo>
                      <a:pt x="3897" y="5244"/>
                      <a:pt x="3754" y="4991"/>
                      <a:pt x="3748" y="4715"/>
                    </a:cubicBezTo>
                    <a:cubicBezTo>
                      <a:pt x="3739" y="4313"/>
                      <a:pt x="3784" y="3953"/>
                      <a:pt x="3708" y="3550"/>
                    </a:cubicBezTo>
                    <a:cubicBezTo>
                      <a:pt x="3648" y="3232"/>
                      <a:pt x="3575" y="2914"/>
                      <a:pt x="3492" y="2602"/>
                    </a:cubicBezTo>
                    <a:cubicBezTo>
                      <a:pt x="3464" y="2496"/>
                      <a:pt x="3188" y="1450"/>
                      <a:pt x="2950" y="1450"/>
                    </a:cubicBezTo>
                    <a:cubicBezTo>
                      <a:pt x="2928" y="1450"/>
                      <a:pt x="2905" y="1459"/>
                      <a:pt x="2884" y="1480"/>
                    </a:cubicBezTo>
                    <a:cubicBezTo>
                      <a:pt x="2848" y="1515"/>
                      <a:pt x="2835" y="1565"/>
                      <a:pt x="2827" y="1613"/>
                    </a:cubicBezTo>
                    <a:cubicBezTo>
                      <a:pt x="2758" y="2037"/>
                      <a:pt x="2808" y="2461"/>
                      <a:pt x="2764" y="2886"/>
                    </a:cubicBezTo>
                    <a:cubicBezTo>
                      <a:pt x="2756" y="2960"/>
                      <a:pt x="2711" y="3054"/>
                      <a:pt x="2649" y="3054"/>
                    </a:cubicBezTo>
                    <a:cubicBezTo>
                      <a:pt x="2640" y="3054"/>
                      <a:pt x="2630" y="3052"/>
                      <a:pt x="2619" y="3047"/>
                    </a:cubicBezTo>
                    <a:cubicBezTo>
                      <a:pt x="2462" y="2974"/>
                      <a:pt x="2321" y="2331"/>
                      <a:pt x="2250" y="2168"/>
                    </a:cubicBezTo>
                    <a:cubicBezTo>
                      <a:pt x="2028" y="1667"/>
                      <a:pt x="1787" y="1175"/>
                      <a:pt x="1556" y="680"/>
                    </a:cubicBezTo>
                    <a:cubicBezTo>
                      <a:pt x="1410" y="366"/>
                      <a:pt x="1180" y="1"/>
                      <a:pt x="845" y="1"/>
                    </a:cubicBezTo>
                    <a:close/>
                  </a:path>
                </a:pathLst>
              </a:custGeom>
              <a:solidFill>
                <a:srgbClr val="FF73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0"/>
              <p:cNvSpPr/>
              <p:nvPr/>
            </p:nvSpPr>
            <p:spPr>
              <a:xfrm>
                <a:off x="1445675" y="8128650"/>
                <a:ext cx="552225" cy="281400"/>
              </a:xfrm>
              <a:custGeom>
                <a:rect b="b" l="l" r="r" t="t"/>
                <a:pathLst>
                  <a:path extrusionOk="0" h="11256" w="22089">
                    <a:moveTo>
                      <a:pt x="2459" y="1"/>
                    </a:moveTo>
                    <a:cubicBezTo>
                      <a:pt x="1633" y="561"/>
                      <a:pt x="808" y="1091"/>
                      <a:pt x="0" y="1674"/>
                    </a:cubicBezTo>
                    <a:cubicBezTo>
                      <a:pt x="1640" y="5636"/>
                      <a:pt x="3040" y="8936"/>
                      <a:pt x="7294" y="10323"/>
                    </a:cubicBezTo>
                    <a:cubicBezTo>
                      <a:pt x="9216" y="10950"/>
                      <a:pt x="10937" y="11256"/>
                      <a:pt x="12662" y="11256"/>
                    </a:cubicBezTo>
                    <a:cubicBezTo>
                      <a:pt x="14097" y="11256"/>
                      <a:pt x="15534" y="11044"/>
                      <a:pt x="17091" y="10628"/>
                    </a:cubicBezTo>
                    <a:cubicBezTo>
                      <a:pt x="17596" y="10493"/>
                      <a:pt x="17964" y="10163"/>
                      <a:pt x="18367" y="9920"/>
                    </a:cubicBezTo>
                    <a:cubicBezTo>
                      <a:pt x="18768" y="9677"/>
                      <a:pt x="19066" y="9482"/>
                      <a:pt x="19399" y="9170"/>
                    </a:cubicBezTo>
                    <a:cubicBezTo>
                      <a:pt x="20601" y="8042"/>
                      <a:pt x="21552" y="6817"/>
                      <a:pt x="21961" y="5185"/>
                    </a:cubicBezTo>
                    <a:cubicBezTo>
                      <a:pt x="22088" y="4681"/>
                      <a:pt x="22021" y="4223"/>
                      <a:pt x="21747" y="3755"/>
                    </a:cubicBezTo>
                    <a:cubicBezTo>
                      <a:pt x="21472" y="3288"/>
                      <a:pt x="21009" y="2881"/>
                      <a:pt x="20574" y="2536"/>
                    </a:cubicBezTo>
                    <a:cubicBezTo>
                      <a:pt x="20331" y="2344"/>
                      <a:pt x="20025" y="2176"/>
                      <a:pt x="19723" y="2170"/>
                    </a:cubicBezTo>
                    <a:cubicBezTo>
                      <a:pt x="19718" y="2170"/>
                      <a:pt x="19713" y="2170"/>
                      <a:pt x="19708" y="2170"/>
                    </a:cubicBezTo>
                    <a:cubicBezTo>
                      <a:pt x="19414" y="2170"/>
                      <a:pt x="19190" y="2340"/>
                      <a:pt x="18970" y="2472"/>
                    </a:cubicBezTo>
                    <a:cubicBezTo>
                      <a:pt x="18606" y="2690"/>
                      <a:pt x="18171" y="2983"/>
                      <a:pt x="17898" y="3240"/>
                    </a:cubicBezTo>
                    <a:cubicBezTo>
                      <a:pt x="16828" y="4250"/>
                      <a:pt x="16094" y="5545"/>
                      <a:pt x="14751" y="6171"/>
                    </a:cubicBezTo>
                    <a:cubicBezTo>
                      <a:pt x="13876" y="6578"/>
                      <a:pt x="13331" y="6740"/>
                      <a:pt x="12411" y="6740"/>
                    </a:cubicBezTo>
                    <a:cubicBezTo>
                      <a:pt x="12231" y="6740"/>
                      <a:pt x="12037" y="6734"/>
                      <a:pt x="11824" y="6722"/>
                    </a:cubicBezTo>
                    <a:cubicBezTo>
                      <a:pt x="6542" y="6433"/>
                      <a:pt x="5030" y="4463"/>
                      <a:pt x="24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0" name="Google Shape;440;p40"/>
          <p:cNvSpPr txBox="1"/>
          <p:nvPr>
            <p:ph idx="1" type="body"/>
          </p:nvPr>
        </p:nvSpPr>
        <p:spPr>
          <a:xfrm>
            <a:off x="382000" y="1406750"/>
            <a:ext cx="4520700" cy="1437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b="1" lang="en" sz="1900"/>
              <a:t>Scope</a:t>
            </a:r>
            <a:r>
              <a:rPr lang="en" sz="1900"/>
              <a:t>: </a:t>
            </a:r>
            <a:r>
              <a:rPr b="1" lang="en" sz="1900"/>
              <a:t>News</a:t>
            </a:r>
            <a:r>
              <a:rPr lang="en" sz="1900"/>
              <a:t> classification and summarization of </a:t>
            </a:r>
            <a:r>
              <a:rPr b="1" lang="en" sz="1900"/>
              <a:t>articles</a:t>
            </a:r>
            <a:r>
              <a:rPr lang="en" sz="1900"/>
              <a:t>.</a:t>
            </a:r>
            <a:endParaRPr sz="1900"/>
          </a:p>
          <a:p>
            <a:pPr indent="0" lvl="0" marL="0" rtl="0" algn="l">
              <a:spcBef>
                <a:spcPts val="1000"/>
              </a:spcBef>
              <a:spcAft>
                <a:spcPts val="0"/>
              </a:spcAft>
              <a:buNone/>
            </a:pPr>
            <a:r>
              <a:t/>
            </a:r>
            <a:endParaRPr sz="1900"/>
          </a:p>
          <a:p>
            <a:pPr indent="0" lvl="0" marL="914400" rtl="0" algn="l">
              <a:spcBef>
                <a:spcPts val="1000"/>
              </a:spcBef>
              <a:spcAft>
                <a:spcPts val="1600"/>
              </a:spcAft>
              <a:buNone/>
            </a:pPr>
            <a:r>
              <a:t/>
            </a:r>
            <a:endParaRPr sz="1900"/>
          </a:p>
        </p:txBody>
      </p:sp>
      <p:sp>
        <p:nvSpPr>
          <p:cNvPr id="441" name="Google Shape;44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1"/>
          <p:cNvSpPr txBox="1"/>
          <p:nvPr>
            <p:ph type="title"/>
          </p:nvPr>
        </p:nvSpPr>
        <p:spPr>
          <a:xfrm>
            <a:off x="763000" y="242775"/>
            <a:ext cx="4355400" cy="8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447" name="Google Shape;447;p41"/>
          <p:cNvSpPr/>
          <p:nvPr/>
        </p:nvSpPr>
        <p:spPr>
          <a:xfrm>
            <a:off x="440775" y="1374550"/>
            <a:ext cx="1201200" cy="682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DM Sans"/>
                <a:ea typeface="DM Sans"/>
                <a:cs typeface="DM Sans"/>
                <a:sym typeface="DM Sans"/>
              </a:rPr>
              <a:t>News</a:t>
            </a:r>
            <a:endParaRPr>
              <a:solidFill>
                <a:schemeClr val="lt1"/>
              </a:solidFill>
              <a:latin typeface="DM Sans"/>
              <a:ea typeface="DM Sans"/>
              <a:cs typeface="DM Sans"/>
              <a:sym typeface="DM Sans"/>
            </a:endParaRPr>
          </a:p>
          <a:p>
            <a:pPr indent="0" lvl="0" marL="0" rtl="0" algn="ctr">
              <a:spcBef>
                <a:spcPts val="0"/>
              </a:spcBef>
              <a:spcAft>
                <a:spcPts val="0"/>
              </a:spcAft>
              <a:buNone/>
            </a:pPr>
            <a:r>
              <a:rPr lang="en">
                <a:solidFill>
                  <a:schemeClr val="lt1"/>
                </a:solidFill>
                <a:latin typeface="DM Sans"/>
                <a:ea typeface="DM Sans"/>
                <a:cs typeface="DM Sans"/>
                <a:sym typeface="DM Sans"/>
              </a:rPr>
              <a:t>Article</a:t>
            </a:r>
            <a:endParaRPr>
              <a:solidFill>
                <a:schemeClr val="lt1"/>
              </a:solidFill>
              <a:latin typeface="DM Sans"/>
              <a:ea typeface="DM Sans"/>
              <a:cs typeface="DM Sans"/>
              <a:sym typeface="DM Sans"/>
            </a:endParaRPr>
          </a:p>
        </p:txBody>
      </p:sp>
      <p:sp>
        <p:nvSpPr>
          <p:cNvPr id="448" name="Google Shape;448;p41"/>
          <p:cNvSpPr/>
          <p:nvPr/>
        </p:nvSpPr>
        <p:spPr>
          <a:xfrm>
            <a:off x="1846984" y="1513130"/>
            <a:ext cx="864300" cy="4053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49" name="Google Shape;449;p41"/>
          <p:cNvSpPr/>
          <p:nvPr/>
        </p:nvSpPr>
        <p:spPr>
          <a:xfrm>
            <a:off x="2945474" y="1377142"/>
            <a:ext cx="1201200" cy="68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DM Sans"/>
                <a:ea typeface="DM Sans"/>
                <a:cs typeface="DM Sans"/>
                <a:sym typeface="DM Sans"/>
              </a:rPr>
              <a:t>Article</a:t>
            </a:r>
            <a:endParaRPr>
              <a:solidFill>
                <a:schemeClr val="lt1"/>
              </a:solidFill>
              <a:latin typeface="DM Sans"/>
              <a:ea typeface="DM Sans"/>
              <a:cs typeface="DM Sans"/>
              <a:sym typeface="DM Sans"/>
            </a:endParaRPr>
          </a:p>
          <a:p>
            <a:pPr indent="0" lvl="0" marL="0" rtl="0" algn="ctr">
              <a:spcBef>
                <a:spcPts val="0"/>
              </a:spcBef>
              <a:spcAft>
                <a:spcPts val="0"/>
              </a:spcAft>
              <a:buNone/>
            </a:pPr>
            <a:r>
              <a:rPr lang="en">
                <a:solidFill>
                  <a:schemeClr val="lt1"/>
                </a:solidFill>
                <a:latin typeface="DM Sans"/>
                <a:ea typeface="DM Sans"/>
                <a:cs typeface="DM Sans"/>
                <a:sym typeface="DM Sans"/>
              </a:rPr>
              <a:t>Scrapper</a:t>
            </a:r>
            <a:endParaRPr>
              <a:solidFill>
                <a:schemeClr val="lt1"/>
              </a:solidFill>
              <a:latin typeface="DM Sans"/>
              <a:ea typeface="DM Sans"/>
              <a:cs typeface="DM Sans"/>
              <a:sym typeface="DM Sans"/>
            </a:endParaRPr>
          </a:p>
        </p:txBody>
      </p:sp>
      <p:sp>
        <p:nvSpPr>
          <p:cNvPr id="450" name="Google Shape;450;p41"/>
          <p:cNvSpPr/>
          <p:nvPr/>
        </p:nvSpPr>
        <p:spPr>
          <a:xfrm>
            <a:off x="4380864" y="1515722"/>
            <a:ext cx="864300" cy="4053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51" name="Google Shape;451;p41"/>
          <p:cNvSpPr/>
          <p:nvPr/>
        </p:nvSpPr>
        <p:spPr>
          <a:xfrm>
            <a:off x="5479374" y="1377142"/>
            <a:ext cx="1201200" cy="68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DM Sans"/>
                <a:ea typeface="DM Sans"/>
                <a:cs typeface="DM Sans"/>
                <a:sym typeface="DM Sans"/>
              </a:rPr>
              <a:t>Data</a:t>
            </a:r>
            <a:endParaRPr>
              <a:solidFill>
                <a:schemeClr val="lt1"/>
              </a:solidFill>
              <a:latin typeface="DM Sans"/>
              <a:ea typeface="DM Sans"/>
              <a:cs typeface="DM Sans"/>
              <a:sym typeface="DM Sans"/>
            </a:endParaRPr>
          </a:p>
          <a:p>
            <a:pPr indent="0" lvl="0" marL="0" rtl="0" algn="ctr">
              <a:spcBef>
                <a:spcPts val="0"/>
              </a:spcBef>
              <a:spcAft>
                <a:spcPts val="0"/>
              </a:spcAft>
              <a:buNone/>
            </a:pPr>
            <a:r>
              <a:rPr lang="en">
                <a:solidFill>
                  <a:schemeClr val="lt1"/>
                </a:solidFill>
                <a:latin typeface="DM Sans"/>
                <a:ea typeface="DM Sans"/>
                <a:cs typeface="DM Sans"/>
                <a:sym typeface="DM Sans"/>
              </a:rPr>
              <a:t>Preprocess</a:t>
            </a:r>
            <a:endParaRPr>
              <a:solidFill>
                <a:schemeClr val="lt1"/>
              </a:solidFill>
              <a:latin typeface="DM Sans"/>
              <a:ea typeface="DM Sans"/>
              <a:cs typeface="DM Sans"/>
              <a:sym typeface="DM Sans"/>
            </a:endParaRPr>
          </a:p>
        </p:txBody>
      </p:sp>
      <p:sp>
        <p:nvSpPr>
          <p:cNvPr id="452" name="Google Shape;452;p41"/>
          <p:cNvSpPr/>
          <p:nvPr/>
        </p:nvSpPr>
        <p:spPr>
          <a:xfrm flipH="1">
            <a:off x="440775" y="2695175"/>
            <a:ext cx="1201200" cy="682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DM Sans"/>
                <a:ea typeface="DM Sans"/>
                <a:cs typeface="DM Sans"/>
                <a:sym typeface="DM Sans"/>
              </a:rPr>
              <a:t>Summary</a:t>
            </a:r>
            <a:endParaRPr>
              <a:solidFill>
                <a:schemeClr val="lt1"/>
              </a:solidFill>
              <a:latin typeface="DM Sans"/>
              <a:ea typeface="DM Sans"/>
              <a:cs typeface="DM Sans"/>
              <a:sym typeface="DM Sans"/>
            </a:endParaRPr>
          </a:p>
        </p:txBody>
      </p:sp>
      <p:sp>
        <p:nvSpPr>
          <p:cNvPr id="453" name="Google Shape;453;p41"/>
          <p:cNvSpPr/>
          <p:nvPr/>
        </p:nvSpPr>
        <p:spPr>
          <a:xfrm flipH="1">
            <a:off x="1846984" y="2833755"/>
            <a:ext cx="864300" cy="4053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54" name="Google Shape;454;p41"/>
          <p:cNvSpPr/>
          <p:nvPr/>
        </p:nvSpPr>
        <p:spPr>
          <a:xfrm>
            <a:off x="2945474" y="2697767"/>
            <a:ext cx="1201200" cy="68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DM Sans"/>
                <a:ea typeface="DM Sans"/>
                <a:cs typeface="DM Sans"/>
                <a:sym typeface="DM Sans"/>
              </a:rPr>
              <a:t>Summarizer</a:t>
            </a:r>
            <a:endParaRPr>
              <a:solidFill>
                <a:schemeClr val="lt1"/>
              </a:solidFill>
              <a:latin typeface="DM Sans"/>
              <a:ea typeface="DM Sans"/>
              <a:cs typeface="DM Sans"/>
              <a:sym typeface="DM Sans"/>
            </a:endParaRPr>
          </a:p>
        </p:txBody>
      </p:sp>
      <p:sp>
        <p:nvSpPr>
          <p:cNvPr id="455" name="Google Shape;455;p41"/>
          <p:cNvSpPr/>
          <p:nvPr/>
        </p:nvSpPr>
        <p:spPr>
          <a:xfrm flipH="1">
            <a:off x="4380864" y="2836347"/>
            <a:ext cx="864300" cy="4053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56" name="Google Shape;456;p41"/>
          <p:cNvSpPr/>
          <p:nvPr/>
        </p:nvSpPr>
        <p:spPr>
          <a:xfrm>
            <a:off x="5479374" y="2697767"/>
            <a:ext cx="1201200" cy="682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a:p>
            <a:pPr indent="0" lvl="0" marL="0" rtl="0" algn="ctr">
              <a:spcBef>
                <a:spcPts val="0"/>
              </a:spcBef>
              <a:spcAft>
                <a:spcPts val="0"/>
              </a:spcAft>
              <a:buNone/>
            </a:pPr>
            <a:r>
              <a:rPr lang="en">
                <a:solidFill>
                  <a:schemeClr val="lt1"/>
                </a:solidFill>
                <a:latin typeface="DM Sans"/>
                <a:ea typeface="DM Sans"/>
                <a:cs typeface="DM Sans"/>
                <a:sym typeface="DM Sans"/>
              </a:rPr>
              <a:t>Category Classifier</a:t>
            </a:r>
            <a:endParaRPr>
              <a:solidFill>
                <a:schemeClr val="lt1"/>
              </a:solidFill>
              <a:latin typeface="DM Sans"/>
              <a:ea typeface="DM Sans"/>
              <a:cs typeface="DM Sans"/>
              <a:sym typeface="DM Sans"/>
            </a:endParaRPr>
          </a:p>
          <a:p>
            <a:pPr indent="0" lvl="0" marL="0" rtl="0" algn="ctr">
              <a:spcBef>
                <a:spcPts val="0"/>
              </a:spcBef>
              <a:spcAft>
                <a:spcPts val="0"/>
              </a:spcAft>
              <a:buNone/>
            </a:pPr>
            <a:r>
              <a:t/>
            </a:r>
            <a:endParaRPr>
              <a:latin typeface="DM Sans"/>
              <a:ea typeface="DM Sans"/>
              <a:cs typeface="DM Sans"/>
              <a:sym typeface="DM Sans"/>
            </a:endParaRPr>
          </a:p>
        </p:txBody>
      </p:sp>
      <p:sp>
        <p:nvSpPr>
          <p:cNvPr id="457" name="Google Shape;457;p41"/>
          <p:cNvSpPr/>
          <p:nvPr/>
        </p:nvSpPr>
        <p:spPr>
          <a:xfrm>
            <a:off x="6914775" y="1589050"/>
            <a:ext cx="730200" cy="1557600"/>
          </a:xfrm>
          <a:prstGeom prst="curvedLeftArrow">
            <a:avLst>
              <a:gd fmla="val 25000" name="adj1"/>
              <a:gd fmla="val 50000" name="adj2"/>
              <a:gd fmla="val 25000" name="adj3"/>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58" name="Google Shape;45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2"/>
          <p:cNvSpPr txBox="1"/>
          <p:nvPr>
            <p:ph type="title"/>
          </p:nvPr>
        </p:nvSpPr>
        <p:spPr>
          <a:xfrm>
            <a:off x="763000" y="242775"/>
            <a:ext cx="4355400" cy="8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464" name="Google Shape;464;p42"/>
          <p:cNvSpPr txBox="1"/>
          <p:nvPr>
            <p:ph idx="4294967295" type="body"/>
          </p:nvPr>
        </p:nvSpPr>
        <p:spPr>
          <a:xfrm>
            <a:off x="1085575" y="902550"/>
            <a:ext cx="6940800" cy="2728800"/>
          </a:xfrm>
          <a:prstGeom prst="rect">
            <a:avLst/>
          </a:prstGeom>
        </p:spPr>
        <p:txBody>
          <a:bodyPr anchorCtr="0" anchor="t" bIns="91425" lIns="91425" spcFirstLastPara="1" rIns="91425" wrap="square" tIns="91425">
            <a:noAutofit/>
          </a:bodyPr>
          <a:lstStyle/>
          <a:p>
            <a:pPr indent="-336550" lvl="0" marL="914400" rtl="0" algn="l">
              <a:spcBef>
                <a:spcPts val="0"/>
              </a:spcBef>
              <a:spcAft>
                <a:spcPts val="0"/>
              </a:spcAft>
              <a:buSzPts val="1700"/>
              <a:buChar char="●"/>
            </a:pPr>
            <a:r>
              <a:rPr b="1" lang="en" sz="1700"/>
              <a:t>Acquire News Articles</a:t>
            </a:r>
            <a:endParaRPr b="1" sz="1700"/>
          </a:p>
          <a:p>
            <a:pPr indent="-336550" lvl="1" marL="1371600" rtl="0" algn="l">
              <a:spcBef>
                <a:spcPts val="0"/>
              </a:spcBef>
              <a:spcAft>
                <a:spcPts val="0"/>
              </a:spcAft>
              <a:buSzPts val="1700"/>
              <a:buChar char="○"/>
            </a:pPr>
            <a:r>
              <a:rPr lang="en" sz="1700"/>
              <a:t>c</a:t>
            </a:r>
            <a:r>
              <a:rPr lang="en" sz="1700"/>
              <a:t>ategories, </a:t>
            </a:r>
            <a:r>
              <a:rPr lang="en" sz="1700"/>
              <a:t>articles, summaries</a:t>
            </a:r>
            <a:endParaRPr sz="1700"/>
          </a:p>
          <a:p>
            <a:pPr indent="-336550" lvl="0" marL="914400" rtl="0" algn="l">
              <a:spcBef>
                <a:spcPts val="1000"/>
              </a:spcBef>
              <a:spcAft>
                <a:spcPts val="0"/>
              </a:spcAft>
              <a:buSzPts val="1700"/>
              <a:buChar char="●"/>
            </a:pPr>
            <a:r>
              <a:rPr b="1" lang="en" sz="1700"/>
              <a:t>Tasks </a:t>
            </a:r>
            <a:r>
              <a:rPr lang="en" sz="1700"/>
              <a:t>were</a:t>
            </a:r>
            <a:r>
              <a:rPr b="1" lang="en" sz="1700"/>
              <a:t> split into sub-groups</a:t>
            </a:r>
            <a:endParaRPr b="1" sz="1700"/>
          </a:p>
          <a:p>
            <a:pPr indent="-336550" lvl="1" marL="1371600" rtl="0" algn="l">
              <a:spcBef>
                <a:spcPts val="0"/>
              </a:spcBef>
              <a:spcAft>
                <a:spcPts val="0"/>
              </a:spcAft>
              <a:buSzPts val="1700"/>
              <a:buChar char="○"/>
            </a:pPr>
            <a:r>
              <a:rPr lang="en" sz="1700"/>
              <a:t>Concentrated on three popular news categories: </a:t>
            </a:r>
            <a:r>
              <a:rPr b="1" lang="en" sz="1700"/>
              <a:t>Entertainment</a:t>
            </a:r>
            <a:r>
              <a:rPr lang="en" sz="1700"/>
              <a:t>, </a:t>
            </a:r>
            <a:r>
              <a:rPr b="1" lang="en" sz="1700"/>
              <a:t>Sports</a:t>
            </a:r>
            <a:r>
              <a:rPr lang="en" sz="1700"/>
              <a:t>, </a:t>
            </a:r>
            <a:r>
              <a:rPr b="1" lang="en" sz="1700"/>
              <a:t>Business</a:t>
            </a:r>
            <a:r>
              <a:rPr lang="en" sz="1700"/>
              <a:t> &amp; Other</a:t>
            </a:r>
            <a:endParaRPr sz="1700"/>
          </a:p>
          <a:p>
            <a:pPr indent="-336550" lvl="0" marL="914400" rtl="0" algn="l">
              <a:spcBef>
                <a:spcPts val="1000"/>
              </a:spcBef>
              <a:spcAft>
                <a:spcPts val="0"/>
              </a:spcAft>
              <a:buSzPts val="1700"/>
              <a:buChar char="●"/>
            </a:pPr>
            <a:r>
              <a:rPr lang="en" sz="1700"/>
              <a:t>Each sub-group </a:t>
            </a:r>
            <a:r>
              <a:rPr b="1" lang="en" sz="1700"/>
              <a:t>worked with different models</a:t>
            </a:r>
            <a:r>
              <a:rPr lang="en" sz="1700"/>
              <a:t> for classification and summarization</a:t>
            </a:r>
            <a:endParaRPr sz="1700"/>
          </a:p>
          <a:p>
            <a:pPr indent="-336550" lvl="1" marL="1371600" rtl="0" algn="l">
              <a:spcBef>
                <a:spcPts val="0"/>
              </a:spcBef>
              <a:spcAft>
                <a:spcPts val="0"/>
              </a:spcAft>
              <a:buSzPts val="1700"/>
              <a:buChar char="○"/>
            </a:pPr>
            <a:r>
              <a:rPr lang="en" sz="1700"/>
              <a:t>Optimizing Hyper-parameters e.g. learning rate, batch size, activation function, etc.</a:t>
            </a:r>
            <a:endParaRPr sz="1700"/>
          </a:p>
          <a:p>
            <a:pPr indent="-336550" lvl="1" marL="1371600" rtl="0" algn="l">
              <a:spcBef>
                <a:spcPts val="0"/>
              </a:spcBef>
              <a:spcAft>
                <a:spcPts val="0"/>
              </a:spcAft>
              <a:buSzPts val="1700"/>
              <a:buChar char="○"/>
            </a:pPr>
            <a:r>
              <a:rPr lang="en" sz="1700"/>
              <a:t>Evaluation Metrics e.g. accuracy, f1 score, training loss, validation loss, rouge</a:t>
            </a:r>
            <a:endParaRPr sz="1700"/>
          </a:p>
          <a:p>
            <a:pPr indent="-336550" lvl="0" marL="914400" rtl="0" algn="l">
              <a:spcBef>
                <a:spcPts val="1000"/>
              </a:spcBef>
              <a:spcAft>
                <a:spcPts val="0"/>
              </a:spcAft>
              <a:buSzPts val="1700"/>
              <a:buChar char="●"/>
            </a:pPr>
            <a:r>
              <a:rPr b="1" lang="en" sz="1700"/>
              <a:t>Results </a:t>
            </a:r>
            <a:r>
              <a:rPr lang="en" sz="1700"/>
              <a:t>and </a:t>
            </a:r>
            <a:r>
              <a:rPr b="1" lang="en" sz="1700"/>
              <a:t>techniques were compared</a:t>
            </a:r>
            <a:r>
              <a:rPr lang="en" sz="1700"/>
              <a:t> within larger group discussions</a:t>
            </a:r>
            <a:endParaRPr sz="1700"/>
          </a:p>
          <a:p>
            <a:pPr indent="0" lvl="0" marL="457200" rtl="0" algn="l">
              <a:spcBef>
                <a:spcPts val="1600"/>
              </a:spcBef>
              <a:spcAft>
                <a:spcPts val="1600"/>
              </a:spcAft>
              <a:buNone/>
            </a:pPr>
            <a:r>
              <a:t/>
            </a:r>
            <a:endParaRPr sz="1700"/>
          </a:p>
        </p:txBody>
      </p:sp>
      <p:sp>
        <p:nvSpPr>
          <p:cNvPr id="465" name="Google Shape;465;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3"/>
          <p:cNvSpPr txBox="1"/>
          <p:nvPr>
            <p:ph type="title"/>
          </p:nvPr>
        </p:nvSpPr>
        <p:spPr>
          <a:xfrm>
            <a:off x="763000" y="471375"/>
            <a:ext cx="4824300" cy="13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Acquisition</a:t>
            </a:r>
            <a:endParaRPr/>
          </a:p>
        </p:txBody>
      </p:sp>
      <p:sp>
        <p:nvSpPr>
          <p:cNvPr id="471" name="Google Shape;471;p43"/>
          <p:cNvSpPr txBox="1"/>
          <p:nvPr/>
        </p:nvSpPr>
        <p:spPr>
          <a:xfrm>
            <a:off x="840150" y="1974975"/>
            <a:ext cx="7463700" cy="25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DM Sans"/>
              <a:ea typeface="DM Sans"/>
              <a:cs typeface="DM Sans"/>
              <a:sym typeface="DM Sans"/>
            </a:endParaRPr>
          </a:p>
        </p:txBody>
      </p:sp>
      <p:pic>
        <p:nvPicPr>
          <p:cNvPr id="472" name="Google Shape;472;p43"/>
          <p:cNvPicPr preferRelativeResize="0"/>
          <p:nvPr/>
        </p:nvPicPr>
        <p:blipFill>
          <a:blip r:embed="rId3">
            <a:alphaModFix/>
          </a:blip>
          <a:stretch>
            <a:fillRect/>
          </a:stretch>
        </p:blipFill>
        <p:spPr>
          <a:xfrm>
            <a:off x="4369725" y="3151564"/>
            <a:ext cx="2921560" cy="1370700"/>
          </a:xfrm>
          <a:prstGeom prst="rect">
            <a:avLst/>
          </a:prstGeom>
          <a:noFill/>
          <a:ln>
            <a:noFill/>
          </a:ln>
        </p:spPr>
      </p:pic>
      <p:sp>
        <p:nvSpPr>
          <p:cNvPr id="473" name="Google Shape;473;p43"/>
          <p:cNvSpPr/>
          <p:nvPr/>
        </p:nvSpPr>
        <p:spPr>
          <a:xfrm>
            <a:off x="3111075" y="1658088"/>
            <a:ext cx="876300" cy="435300"/>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474" name="Google Shape;474;p43"/>
          <p:cNvPicPr preferRelativeResize="0"/>
          <p:nvPr/>
        </p:nvPicPr>
        <p:blipFill>
          <a:blip r:embed="rId4">
            <a:alphaModFix/>
          </a:blip>
          <a:stretch>
            <a:fillRect/>
          </a:stretch>
        </p:blipFill>
        <p:spPr>
          <a:xfrm>
            <a:off x="1852650" y="1437663"/>
            <a:ext cx="876150" cy="876150"/>
          </a:xfrm>
          <a:prstGeom prst="rect">
            <a:avLst/>
          </a:prstGeom>
          <a:noFill/>
          <a:ln>
            <a:noFill/>
          </a:ln>
        </p:spPr>
      </p:pic>
      <p:sp>
        <p:nvSpPr>
          <p:cNvPr id="475" name="Google Shape;475;p43"/>
          <p:cNvSpPr/>
          <p:nvPr/>
        </p:nvSpPr>
        <p:spPr>
          <a:xfrm>
            <a:off x="4369650" y="1437738"/>
            <a:ext cx="2921700" cy="87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DM Sans"/>
                <a:ea typeface="DM Sans"/>
                <a:cs typeface="DM Sans"/>
                <a:sym typeface="DM Sans"/>
              </a:rPr>
              <a:t>Web </a:t>
            </a:r>
            <a:r>
              <a:rPr lang="en">
                <a:solidFill>
                  <a:schemeClr val="lt1"/>
                </a:solidFill>
                <a:latin typeface="DM Sans"/>
                <a:ea typeface="DM Sans"/>
                <a:cs typeface="DM Sans"/>
                <a:sym typeface="DM Sans"/>
              </a:rPr>
              <a:t>Scraper</a:t>
            </a:r>
            <a:endParaRPr>
              <a:solidFill>
                <a:schemeClr val="lt1"/>
              </a:solidFill>
              <a:latin typeface="DM Sans"/>
              <a:ea typeface="DM Sans"/>
              <a:cs typeface="DM Sans"/>
              <a:sym typeface="DM Sans"/>
            </a:endParaRPr>
          </a:p>
        </p:txBody>
      </p:sp>
      <p:pic>
        <p:nvPicPr>
          <p:cNvPr id="476" name="Google Shape;476;p43"/>
          <p:cNvPicPr preferRelativeResize="0"/>
          <p:nvPr/>
        </p:nvPicPr>
        <p:blipFill>
          <a:blip r:embed="rId5">
            <a:alphaModFix/>
          </a:blip>
          <a:stretch>
            <a:fillRect/>
          </a:stretch>
        </p:blipFill>
        <p:spPr>
          <a:xfrm>
            <a:off x="1852563" y="3398787"/>
            <a:ext cx="876300" cy="876278"/>
          </a:xfrm>
          <a:prstGeom prst="rect">
            <a:avLst/>
          </a:prstGeom>
          <a:noFill/>
          <a:ln>
            <a:noFill/>
          </a:ln>
        </p:spPr>
      </p:pic>
      <p:sp>
        <p:nvSpPr>
          <p:cNvPr id="477" name="Google Shape;477;p43"/>
          <p:cNvSpPr/>
          <p:nvPr/>
        </p:nvSpPr>
        <p:spPr>
          <a:xfrm flipH="1">
            <a:off x="3111150" y="3619275"/>
            <a:ext cx="876300" cy="435300"/>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78" name="Google Shape;478;p43"/>
          <p:cNvSpPr/>
          <p:nvPr/>
        </p:nvSpPr>
        <p:spPr>
          <a:xfrm>
            <a:off x="7673625" y="1842075"/>
            <a:ext cx="876000" cy="2193300"/>
          </a:xfrm>
          <a:prstGeom prst="curvedLeftArrow">
            <a:avLst>
              <a:gd fmla="val 25000" name="adj1"/>
              <a:gd fmla="val 50000" name="adj2"/>
              <a:gd fmla="val 2500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79" name="Google Shape;479;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4"/>
          <p:cNvSpPr txBox="1"/>
          <p:nvPr>
            <p:ph type="title"/>
          </p:nvPr>
        </p:nvSpPr>
        <p:spPr>
          <a:xfrm>
            <a:off x="763000" y="471375"/>
            <a:ext cx="5787300" cy="8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News Categories Dataset </a:t>
            </a:r>
            <a:endParaRPr/>
          </a:p>
        </p:txBody>
      </p:sp>
      <p:sp>
        <p:nvSpPr>
          <p:cNvPr id="485" name="Google Shape;485;p44"/>
          <p:cNvSpPr txBox="1"/>
          <p:nvPr>
            <p:ph idx="4294967295" type="body"/>
          </p:nvPr>
        </p:nvSpPr>
        <p:spPr>
          <a:xfrm>
            <a:off x="77200" y="1211500"/>
            <a:ext cx="5952300" cy="131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For the classification task we used a single dataset with 210000 data</a:t>
            </a:r>
            <a:endParaRPr sz="1400"/>
          </a:p>
          <a:p>
            <a:pPr indent="-317500" lvl="1" marL="914400" rtl="0" algn="l">
              <a:spcBef>
                <a:spcPts val="0"/>
              </a:spcBef>
              <a:spcAft>
                <a:spcPts val="0"/>
              </a:spcAft>
              <a:buSzPts val="1400"/>
              <a:buChar char="○"/>
            </a:pPr>
            <a:r>
              <a:rPr lang="en"/>
              <a:t>This data contained category, url, and short description</a:t>
            </a:r>
            <a:endParaRPr/>
          </a:p>
          <a:p>
            <a:pPr indent="-317500" lvl="1" marL="914400" rtl="0" algn="l">
              <a:spcBef>
                <a:spcPts val="0"/>
              </a:spcBef>
              <a:spcAft>
                <a:spcPts val="0"/>
              </a:spcAft>
              <a:buSzPts val="1400"/>
              <a:buChar char="○"/>
            </a:pPr>
            <a:r>
              <a:rPr lang="en"/>
              <a:t>We decided to scrape the data from the url to get the full article</a:t>
            </a:r>
            <a:endParaRPr/>
          </a:p>
          <a:p>
            <a:pPr indent="-317500" lvl="1" marL="914400" rtl="0" algn="l">
              <a:spcBef>
                <a:spcPts val="0"/>
              </a:spcBef>
              <a:spcAft>
                <a:spcPts val="0"/>
              </a:spcAft>
              <a:buSzPts val="1400"/>
              <a:buChar char="○"/>
            </a:pPr>
            <a:r>
              <a:rPr lang="en"/>
              <a:t>After cleaning broken links we were left with 193k data</a:t>
            </a:r>
            <a:endParaRPr/>
          </a:p>
          <a:p>
            <a:pPr indent="-317500" lvl="1" marL="914400" rtl="0" algn="l">
              <a:spcBef>
                <a:spcPts val="0"/>
              </a:spcBef>
              <a:spcAft>
                <a:spcPts val="0"/>
              </a:spcAft>
              <a:buSzPts val="1400"/>
              <a:buChar char="○"/>
            </a:pPr>
            <a:r>
              <a:rPr lang="en"/>
              <a:t>There were a total of 42 categories, in which we focused on sports, entertainment and business</a:t>
            </a:r>
            <a:endParaRPr/>
          </a:p>
        </p:txBody>
      </p:sp>
      <p:pic>
        <p:nvPicPr>
          <p:cNvPr id="486" name="Google Shape;486;p44"/>
          <p:cNvPicPr preferRelativeResize="0"/>
          <p:nvPr/>
        </p:nvPicPr>
        <p:blipFill>
          <a:blip r:embed="rId3">
            <a:alphaModFix/>
          </a:blip>
          <a:stretch>
            <a:fillRect/>
          </a:stretch>
        </p:blipFill>
        <p:spPr>
          <a:xfrm>
            <a:off x="6208925" y="2694025"/>
            <a:ext cx="2868189" cy="2086400"/>
          </a:xfrm>
          <a:prstGeom prst="rect">
            <a:avLst/>
          </a:prstGeom>
          <a:noFill/>
          <a:ln>
            <a:noFill/>
          </a:ln>
        </p:spPr>
      </p:pic>
      <p:pic>
        <p:nvPicPr>
          <p:cNvPr id="487" name="Google Shape;487;p44"/>
          <p:cNvPicPr preferRelativeResize="0"/>
          <p:nvPr/>
        </p:nvPicPr>
        <p:blipFill>
          <a:blip r:embed="rId4">
            <a:alphaModFix/>
          </a:blip>
          <a:stretch>
            <a:fillRect/>
          </a:stretch>
        </p:blipFill>
        <p:spPr>
          <a:xfrm>
            <a:off x="3774700" y="3061025"/>
            <a:ext cx="2324100" cy="1714500"/>
          </a:xfrm>
          <a:prstGeom prst="rect">
            <a:avLst/>
          </a:prstGeom>
          <a:noFill/>
          <a:ln>
            <a:noFill/>
          </a:ln>
        </p:spPr>
      </p:pic>
      <p:sp>
        <p:nvSpPr>
          <p:cNvPr id="488" name="Google Shape;488;p44"/>
          <p:cNvSpPr txBox="1"/>
          <p:nvPr>
            <p:ph idx="4294967295" type="body"/>
          </p:nvPr>
        </p:nvSpPr>
        <p:spPr>
          <a:xfrm>
            <a:off x="6020800" y="1059100"/>
            <a:ext cx="2034900" cy="13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Features:</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Headline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Short Description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Authors</a:t>
            </a:r>
            <a:endParaRPr sz="1400">
              <a:solidFill>
                <a:srgbClr val="000000"/>
              </a:solidFill>
              <a:latin typeface="Arial"/>
              <a:ea typeface="Arial"/>
              <a:cs typeface="Arial"/>
              <a:sym typeface="Arial"/>
            </a:endParaRPr>
          </a:p>
          <a:p>
            <a:pPr indent="0" lvl="0" marL="0" rtl="0" algn="l">
              <a:spcBef>
                <a:spcPts val="0"/>
              </a:spcBef>
              <a:spcAft>
                <a:spcPts val="0"/>
              </a:spcAft>
              <a:buNone/>
            </a:pPr>
            <a:r>
              <a:rPr b="1" lang="en" sz="1400">
                <a:solidFill>
                  <a:srgbClr val="000000"/>
                </a:solidFill>
                <a:latin typeface="Arial"/>
                <a:ea typeface="Arial"/>
                <a:cs typeface="Arial"/>
                <a:sym typeface="Arial"/>
              </a:rPr>
              <a:t>Target:</a:t>
            </a:r>
            <a:endParaRPr b="1"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News Article Category</a:t>
            </a:r>
            <a:endParaRPr b="1" sz="1400">
              <a:solidFill>
                <a:srgbClr val="000000"/>
              </a:solidFill>
              <a:latin typeface="Arial"/>
              <a:ea typeface="Arial"/>
              <a:cs typeface="Arial"/>
              <a:sym typeface="Arial"/>
            </a:endParaRPr>
          </a:p>
        </p:txBody>
      </p:sp>
      <p:sp>
        <p:nvSpPr>
          <p:cNvPr id="489" name="Google Shape;489;p44"/>
          <p:cNvSpPr txBox="1"/>
          <p:nvPr>
            <p:ph idx="4294967295" type="body"/>
          </p:nvPr>
        </p:nvSpPr>
        <p:spPr>
          <a:xfrm>
            <a:off x="7767600" y="984375"/>
            <a:ext cx="1340700" cy="13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Date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Content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Link</a:t>
            </a:r>
            <a:endParaRPr sz="1400">
              <a:solidFill>
                <a:srgbClr val="000000"/>
              </a:solidFill>
              <a:latin typeface="Arial"/>
              <a:ea typeface="Arial"/>
              <a:cs typeface="Arial"/>
              <a:sym typeface="Arial"/>
            </a:endParaRPr>
          </a:p>
        </p:txBody>
      </p:sp>
      <p:pic>
        <p:nvPicPr>
          <p:cNvPr id="490" name="Google Shape;490;p44"/>
          <p:cNvPicPr preferRelativeResize="0"/>
          <p:nvPr/>
        </p:nvPicPr>
        <p:blipFill>
          <a:blip r:embed="rId5">
            <a:alphaModFix/>
          </a:blip>
          <a:stretch>
            <a:fillRect/>
          </a:stretch>
        </p:blipFill>
        <p:spPr>
          <a:xfrm>
            <a:off x="1807425" y="3095600"/>
            <a:ext cx="1803601" cy="1645349"/>
          </a:xfrm>
          <a:prstGeom prst="rect">
            <a:avLst/>
          </a:prstGeom>
          <a:noFill/>
          <a:ln>
            <a:noFill/>
          </a:ln>
        </p:spPr>
      </p:pic>
      <p:sp>
        <p:nvSpPr>
          <p:cNvPr id="491" name="Google Shape;49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5"/>
          <p:cNvSpPr txBox="1"/>
          <p:nvPr>
            <p:ph type="title"/>
          </p:nvPr>
        </p:nvSpPr>
        <p:spPr>
          <a:xfrm>
            <a:off x="763000" y="471375"/>
            <a:ext cx="7596600" cy="8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News Article Summary Dataset</a:t>
            </a:r>
            <a:endParaRPr/>
          </a:p>
        </p:txBody>
      </p:sp>
      <p:sp>
        <p:nvSpPr>
          <p:cNvPr id="497" name="Google Shape;497;p45"/>
          <p:cNvSpPr txBox="1"/>
          <p:nvPr>
            <p:ph idx="4294967295" type="body"/>
          </p:nvPr>
        </p:nvSpPr>
        <p:spPr>
          <a:xfrm>
            <a:off x="389375" y="1243350"/>
            <a:ext cx="5707800" cy="1312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For the summarization task we combined a few different datasets with articles summaries totaling ~5500 data.</a:t>
            </a:r>
            <a:endParaRPr sz="1500"/>
          </a:p>
          <a:p>
            <a:pPr indent="-323850" lvl="1" marL="914400" rtl="0" algn="l">
              <a:spcBef>
                <a:spcPts val="0"/>
              </a:spcBef>
              <a:spcAft>
                <a:spcPts val="0"/>
              </a:spcAft>
              <a:buSzPts val="1500"/>
              <a:buChar char="○"/>
            </a:pPr>
            <a:r>
              <a:rPr lang="en" sz="1500"/>
              <a:t>This data contained category, article, and summary</a:t>
            </a:r>
            <a:endParaRPr sz="1500"/>
          </a:p>
          <a:p>
            <a:pPr indent="-323850" lvl="1" marL="914400" rtl="0" algn="l">
              <a:spcBef>
                <a:spcPts val="0"/>
              </a:spcBef>
              <a:spcAft>
                <a:spcPts val="0"/>
              </a:spcAft>
              <a:buSzPts val="1500"/>
              <a:buChar char="○"/>
            </a:pPr>
            <a:r>
              <a:rPr lang="en" sz="1500"/>
              <a:t>Summaries were handwritten</a:t>
            </a:r>
            <a:endParaRPr sz="1500"/>
          </a:p>
        </p:txBody>
      </p:sp>
      <p:sp>
        <p:nvSpPr>
          <p:cNvPr id="498" name="Google Shape;498;p45"/>
          <p:cNvSpPr txBox="1"/>
          <p:nvPr/>
        </p:nvSpPr>
        <p:spPr>
          <a:xfrm>
            <a:off x="1840150" y="2409150"/>
            <a:ext cx="1736700" cy="51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lt2"/>
                </a:solidFill>
                <a:latin typeface="DM Sans"/>
                <a:ea typeface="DM Sans"/>
                <a:cs typeface="DM Sans"/>
                <a:sym typeface="DM Sans"/>
              </a:rPr>
              <a:t>Article</a:t>
            </a:r>
            <a:endParaRPr b="1" sz="1800" u="sng">
              <a:solidFill>
                <a:schemeClr val="lt2"/>
              </a:solidFill>
              <a:latin typeface="DM Sans"/>
              <a:ea typeface="DM Sans"/>
              <a:cs typeface="DM Sans"/>
              <a:sym typeface="DM Sans"/>
            </a:endParaRPr>
          </a:p>
        </p:txBody>
      </p:sp>
      <p:pic>
        <p:nvPicPr>
          <p:cNvPr id="499" name="Google Shape;499;p45"/>
          <p:cNvPicPr preferRelativeResize="0"/>
          <p:nvPr/>
        </p:nvPicPr>
        <p:blipFill>
          <a:blip r:embed="rId3">
            <a:alphaModFix/>
          </a:blip>
          <a:stretch>
            <a:fillRect/>
          </a:stretch>
        </p:blipFill>
        <p:spPr>
          <a:xfrm>
            <a:off x="196775" y="2956100"/>
            <a:ext cx="2258339" cy="1666875"/>
          </a:xfrm>
          <a:prstGeom prst="rect">
            <a:avLst/>
          </a:prstGeom>
          <a:noFill/>
          <a:ln>
            <a:noFill/>
          </a:ln>
        </p:spPr>
      </p:pic>
      <p:pic>
        <p:nvPicPr>
          <p:cNvPr id="500" name="Google Shape;500;p45"/>
          <p:cNvPicPr preferRelativeResize="0"/>
          <p:nvPr/>
        </p:nvPicPr>
        <p:blipFill>
          <a:blip r:embed="rId4">
            <a:alphaModFix/>
          </a:blip>
          <a:stretch>
            <a:fillRect/>
          </a:stretch>
        </p:blipFill>
        <p:spPr>
          <a:xfrm>
            <a:off x="2592350" y="2982600"/>
            <a:ext cx="1883756" cy="1666875"/>
          </a:xfrm>
          <a:prstGeom prst="rect">
            <a:avLst/>
          </a:prstGeom>
          <a:noFill/>
          <a:ln>
            <a:noFill/>
          </a:ln>
        </p:spPr>
      </p:pic>
      <p:sp>
        <p:nvSpPr>
          <p:cNvPr id="501" name="Google Shape;501;p45"/>
          <p:cNvSpPr txBox="1"/>
          <p:nvPr/>
        </p:nvSpPr>
        <p:spPr>
          <a:xfrm>
            <a:off x="6433975" y="2409150"/>
            <a:ext cx="1736700" cy="51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lt2"/>
                </a:solidFill>
                <a:latin typeface="DM Sans"/>
                <a:ea typeface="DM Sans"/>
                <a:cs typeface="DM Sans"/>
                <a:sym typeface="DM Sans"/>
              </a:rPr>
              <a:t>Summary</a:t>
            </a:r>
            <a:endParaRPr b="1" sz="1800" u="sng">
              <a:solidFill>
                <a:schemeClr val="lt2"/>
              </a:solidFill>
              <a:latin typeface="DM Sans"/>
              <a:ea typeface="DM Sans"/>
              <a:cs typeface="DM Sans"/>
              <a:sym typeface="DM Sans"/>
            </a:endParaRPr>
          </a:p>
        </p:txBody>
      </p:sp>
      <p:pic>
        <p:nvPicPr>
          <p:cNvPr id="502" name="Google Shape;502;p45"/>
          <p:cNvPicPr preferRelativeResize="0"/>
          <p:nvPr/>
        </p:nvPicPr>
        <p:blipFill>
          <a:blip r:embed="rId5">
            <a:alphaModFix/>
          </a:blip>
          <a:stretch>
            <a:fillRect/>
          </a:stretch>
        </p:blipFill>
        <p:spPr>
          <a:xfrm>
            <a:off x="5118402" y="2829763"/>
            <a:ext cx="1973875" cy="1919550"/>
          </a:xfrm>
          <a:prstGeom prst="rect">
            <a:avLst/>
          </a:prstGeom>
          <a:noFill/>
          <a:ln>
            <a:noFill/>
          </a:ln>
        </p:spPr>
      </p:pic>
      <p:pic>
        <p:nvPicPr>
          <p:cNvPr id="503" name="Google Shape;503;p45"/>
          <p:cNvPicPr preferRelativeResize="0"/>
          <p:nvPr/>
        </p:nvPicPr>
        <p:blipFill>
          <a:blip r:embed="rId6">
            <a:alphaModFix/>
          </a:blip>
          <a:stretch>
            <a:fillRect/>
          </a:stretch>
        </p:blipFill>
        <p:spPr>
          <a:xfrm>
            <a:off x="7193500" y="2876750"/>
            <a:ext cx="1736700" cy="1815565"/>
          </a:xfrm>
          <a:prstGeom prst="rect">
            <a:avLst/>
          </a:prstGeom>
          <a:noFill/>
          <a:ln>
            <a:noFill/>
          </a:ln>
        </p:spPr>
      </p:pic>
      <p:sp>
        <p:nvSpPr>
          <p:cNvPr id="504" name="Google Shape;504;p45"/>
          <p:cNvSpPr txBox="1"/>
          <p:nvPr>
            <p:ph idx="4294967295" type="body"/>
          </p:nvPr>
        </p:nvSpPr>
        <p:spPr>
          <a:xfrm>
            <a:off x="6433975" y="1096950"/>
            <a:ext cx="2258400" cy="13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Features:</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Category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Articles</a:t>
            </a:r>
            <a:endParaRPr sz="1400">
              <a:solidFill>
                <a:srgbClr val="000000"/>
              </a:solidFill>
              <a:latin typeface="Arial"/>
              <a:ea typeface="Arial"/>
              <a:cs typeface="Arial"/>
              <a:sym typeface="Arial"/>
            </a:endParaRPr>
          </a:p>
          <a:p>
            <a:pPr indent="0" lvl="0" marL="0" rtl="0" algn="l">
              <a:spcBef>
                <a:spcPts val="0"/>
              </a:spcBef>
              <a:spcAft>
                <a:spcPts val="0"/>
              </a:spcAft>
              <a:buNone/>
            </a:pPr>
            <a:r>
              <a:rPr b="1" lang="en" sz="1400">
                <a:solidFill>
                  <a:srgbClr val="000000"/>
                </a:solidFill>
                <a:latin typeface="Arial"/>
                <a:ea typeface="Arial"/>
                <a:cs typeface="Arial"/>
                <a:sym typeface="Arial"/>
              </a:rPr>
              <a:t>Target:</a:t>
            </a:r>
            <a:endParaRPr b="1"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News Article Summary</a:t>
            </a:r>
            <a:endParaRPr b="1" sz="1400">
              <a:solidFill>
                <a:srgbClr val="000000"/>
              </a:solidFill>
              <a:latin typeface="Arial"/>
              <a:ea typeface="Arial"/>
              <a:cs typeface="Arial"/>
              <a:sym typeface="Arial"/>
            </a:endParaRPr>
          </a:p>
        </p:txBody>
      </p:sp>
      <p:sp>
        <p:nvSpPr>
          <p:cNvPr id="505" name="Google Shape;50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lobal News Agency by Slidesgo">
  <a:themeElements>
    <a:clrScheme name="Simple Light">
      <a:dk1>
        <a:srgbClr val="E9AF46"/>
      </a:dk1>
      <a:lt1>
        <a:srgbClr val="FFFFFF"/>
      </a:lt1>
      <a:dk2>
        <a:srgbClr val="BDE9FC"/>
      </a:dk2>
      <a:lt2>
        <a:srgbClr val="23455E"/>
      </a:lt2>
      <a:accent1>
        <a:srgbClr val="7ACFD0"/>
      </a:accent1>
      <a:accent2>
        <a:srgbClr val="E9AF46"/>
      </a:accent2>
      <a:accent3>
        <a:srgbClr val="3B698C"/>
      </a:accent3>
      <a:accent4>
        <a:srgbClr val="23455E"/>
      </a:accent4>
      <a:accent5>
        <a:srgbClr val="BDE9FC"/>
      </a:accent5>
      <a:accent6>
        <a:srgbClr val="F1CF90"/>
      </a:accent6>
      <a:hlink>
        <a:srgbClr val="2345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