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9DB4-378A-DE42-92CD-9B39A3702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D46E4-0D20-B44E-9D62-2B0352398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E14B-608C-DC48-8C69-48BFFD19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9532-C9DE-BE48-8C7E-8AAA1A4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A701-9B11-3744-BE09-7F54543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244D-58D5-6246-A79B-945B868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A4E3F-864B-8441-838A-FCAE67DF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DB9D-1BA7-CD4A-8623-A6F4186A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7CFC-1E04-824F-940D-17F8DEC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E61D-9F2B-8D49-B117-E6BDD44E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50448-C8A0-374A-AD13-301CD14BC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CC65-7D7E-9F40-8BE8-9369CCAC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CF96-D6DB-D942-9134-327A2926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51A3-C42F-0740-A761-90DB347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BC07-B108-8D46-8CE8-541A6E8F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32A7-2E16-5D4B-9FA1-65C1E564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8FBA-3CBE-DB46-AD36-CFB048C2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BE29-C21D-DA4A-9919-B3B71645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ECF4-C333-6B40-A720-BCEF85B2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E3DC-4D96-7848-B87F-8E4FA514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4F4A-A417-2E40-A93B-4AEB6E3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BD61-5375-F344-9687-2D87CC7B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BAFE-ACE1-9549-B1B5-6356DBA7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48FC-17C4-964F-84C9-64DAF8AC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DC97-1CA3-6B40-B593-AF0F1B94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866C-D3F4-9146-94A7-F637D26E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3BDF-A618-2B40-BAF0-4C27D9295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B1AA2-6C35-8141-966F-8EDFD73A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D7744-25BA-A347-9688-847822CE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3A118-575E-DE48-A2F3-511DDE9E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B933A-E1DB-2347-BE8E-3CD28E2E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F7C7-4299-E842-A62D-CE4A39A5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A810-D33F-9349-B566-367E060D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3038-6BD4-124F-8BCD-E8E8E0C3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0A39E-6699-FA49-ADEA-F1310688F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A2E4A-34CC-454C-A10D-1283B5E73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D6BA-39A8-D14C-82F7-68C2E0A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C5F1C-A700-0848-8B4E-63B62205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94CCE-234F-D54D-B4A2-F68B0782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EE2A-488E-2549-9A75-195E9D73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093A6-E9A7-114B-BDE1-3DBC5E2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34BEE-A784-1949-B777-B9F12E56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9D6C8-BFAB-C443-87B7-A5BEB4F9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D1AD0-402D-AE49-AA6E-894D5B02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5C49A-51E2-5246-9F72-976CE373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AE7A8-3D11-B643-84CE-8F89A36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F42A-351B-FF42-B4CB-71132DB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BAD4-CA28-D84B-BF23-F40D534F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518E4-87BB-834E-A8C5-BCD55783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0D10-8014-5847-8C2F-CA6FC2FF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DA6B-4D3C-2B4D-A634-D9B930C1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37910-AF3A-FF44-B473-1F331EBD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88A-A341-1A42-92B2-57A535C4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4FB20-4852-4749-A179-C0E9ED2FD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FF4FE-B85D-144B-B614-2630DCC82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E3F4-B8FF-D842-85A7-FAF72407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1C299-85B1-644D-9404-C6B5227F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A1E0-92FA-BF40-8111-8BAA8226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E3EBA-26BF-0345-A38F-C4C2C33A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09EA-D9E4-414D-B110-17B86A78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9663-FC66-CE4F-9975-08EB9A20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63BD-CB87-374B-8774-601582E0185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229B-F6F6-F747-995A-DA329F14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449B-6573-FE4B-BF97-5D31410B6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B5ED-C946-B448-A1B5-608A13A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543D-B5D6-F240-91A1-69D3BCEBE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C3AC-CB9F-9D44-90C6-1FED99B5B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Henning</dc:creator>
  <cp:lastModifiedBy>Rich Henning</cp:lastModifiedBy>
  <cp:revision>1</cp:revision>
  <dcterms:created xsi:type="dcterms:W3CDTF">2021-08-15T20:25:42Z</dcterms:created>
  <dcterms:modified xsi:type="dcterms:W3CDTF">2021-08-15T20:25:58Z</dcterms:modified>
</cp:coreProperties>
</file>