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874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87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636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7511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317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6619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012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8818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300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765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81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D822-26A9-40FF-BB97-05230EA92F80}" type="datetimeFigureOut">
              <a:rPr lang="es-NI" smtClean="0"/>
              <a:t>30/11/2022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6B89-B223-497B-B14B-EA9663D0E6C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748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Ejemplo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72421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</dc:title>
  <dc:creator>34631</dc:creator>
  <cp:lastModifiedBy>34631</cp:lastModifiedBy>
  <cp:revision>1</cp:revision>
  <dcterms:created xsi:type="dcterms:W3CDTF">2022-12-01T02:59:35Z</dcterms:created>
  <dcterms:modified xsi:type="dcterms:W3CDTF">2022-12-01T02:59:41Z</dcterms:modified>
</cp:coreProperties>
</file>