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0B75CF6-50E7-027E-0CF8-913115813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F46F6AC7-104E-7AE7-D9DE-C7FB864BAE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38BC130-F6F1-52EB-B289-CEB533D1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34E0F-F73F-47C7-AD6E-F9FF9E025603}" type="datetimeFigureOut">
              <a:rPr lang="he-IL" smtClean="0"/>
              <a:t>ט"ו/אייר/תשפ"ד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B652CAB-3FED-4235-F95E-C58CAC3B9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FE19B4F-90CD-C8CB-B1EC-99FB2666B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EB51-4EA5-4B1E-BC31-ED574BF5DFB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0097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C63AE6D-BC65-33B2-F380-AAA950AE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53CCAA33-108A-7EAA-444D-CA73A3696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7730FDC-3034-5E99-B40A-BF128F2C4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34E0F-F73F-47C7-AD6E-F9FF9E025603}" type="datetimeFigureOut">
              <a:rPr lang="he-IL" smtClean="0"/>
              <a:t>ט"ו/אייר/תשפ"ד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815CF9A-AC88-6D11-9E9A-623E8E802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9491119-9E4C-3080-11E9-5D2C197D4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EB51-4EA5-4B1E-BC31-ED574BF5DFB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32872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F4BCD7DB-E582-52C7-E1FC-B5F4D0FD98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7D5D845-FE7D-8F57-497A-A62CF27DD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9F6B698-9EA2-6FA8-B706-90B8A5E29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34E0F-F73F-47C7-AD6E-F9FF9E025603}" type="datetimeFigureOut">
              <a:rPr lang="he-IL" smtClean="0"/>
              <a:t>ט"ו/אייר/תשפ"ד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6DCDD31-9111-2488-60FF-73B7D0E0F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6CD7735-EC13-8BBE-B308-4255FAD75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EB51-4EA5-4B1E-BC31-ED574BF5DFB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970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5EC9E57-B3F0-91FA-32EE-C1A436006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720AD10-C01C-BCE2-E405-816EE8CEB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E778E7C-3CB9-B2CB-7F49-0A2C018BF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34E0F-F73F-47C7-AD6E-F9FF9E025603}" type="datetimeFigureOut">
              <a:rPr lang="he-IL" smtClean="0"/>
              <a:t>ט"ו/אייר/תשפ"ד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B1C9422-59A2-8F98-B0DF-16D33B3BC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837712C-EA8B-5DDB-02BB-2B27DFE82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EB51-4EA5-4B1E-BC31-ED574BF5DFB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222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5F85C3E-59C6-8494-EF27-F8339D24D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55C5128-5EAF-9072-AF34-5B088E79E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C39152A-7006-80E4-F33C-8FE1F51E3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34E0F-F73F-47C7-AD6E-F9FF9E025603}" type="datetimeFigureOut">
              <a:rPr lang="he-IL" smtClean="0"/>
              <a:t>ט"ו/אייר/תשפ"ד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F567DD1-D4B2-4051-D9D4-BC0B078E8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46E6ABF-8084-069A-C8E7-03E8374A3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EB51-4EA5-4B1E-BC31-ED574BF5DFB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271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75BCE5C-B704-7973-BC2E-644B503C0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37A9D94-9F36-CC88-1410-BFB01C08EA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F18351F-AF07-7D03-D53C-05291DA7C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6A54795-62EF-C801-C890-6C07BF8E2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34E0F-F73F-47C7-AD6E-F9FF9E025603}" type="datetimeFigureOut">
              <a:rPr lang="he-IL" smtClean="0"/>
              <a:t>ט"ו/אייר/תשפ"ד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A415FA0-CFF7-FE84-D249-2F3E5BF1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7178502-3D3E-5B84-7409-31C0E7846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EB51-4EA5-4B1E-BC31-ED574BF5DFB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5880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112F95B-EA08-C957-591E-AE089FACF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A1BDBE3-9579-6D37-9266-397D35964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7D43C83-515B-8DB8-4E65-D1C0215FB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D8262904-DD35-9A06-55B5-38C3E1956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54B8D01F-01A3-379A-E719-36E902A10C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8703978A-BD22-E01D-F1F4-6579CDE52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34E0F-F73F-47C7-AD6E-F9FF9E025603}" type="datetimeFigureOut">
              <a:rPr lang="he-IL" smtClean="0"/>
              <a:t>ט"ו/אייר/תשפ"ד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514FF564-5588-34C0-9AAA-1BAE0AEF7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E3291D7B-17B0-94FF-95E1-EF0AEFC9F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EB51-4EA5-4B1E-BC31-ED574BF5DFB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8476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DE0C7CC-025C-874E-DDB3-C6BBEAF3E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A100A63-8590-1090-2408-136754515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34E0F-F73F-47C7-AD6E-F9FF9E025603}" type="datetimeFigureOut">
              <a:rPr lang="he-IL" smtClean="0"/>
              <a:t>ט"ו/אייר/תשפ"ד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F6F7DE5-BC8B-5758-F83B-A660E331D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A235B5B-B1F3-F992-A0FA-3820EF8A0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EB51-4EA5-4B1E-BC31-ED574BF5DFB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9021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B3B77DEA-A4ED-4B6F-3FDE-53BF9D74D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34E0F-F73F-47C7-AD6E-F9FF9E025603}" type="datetimeFigureOut">
              <a:rPr lang="he-IL" smtClean="0"/>
              <a:t>ט"ו/אייר/תשפ"ד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A0C542BE-2D35-8C14-1394-2960E56D3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6AF458D2-ACBD-4308-CE8C-C87B84E21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EB51-4EA5-4B1E-BC31-ED574BF5DFB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881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DDA0FB-8D22-6AFA-A1E2-6F27587A0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9A02CB9-2E2E-BB37-97D6-D0EF180EA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09F3CD9-46A4-8057-E57D-B4FA6D2CF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D236489-84A7-7873-D24A-98F878097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34E0F-F73F-47C7-AD6E-F9FF9E025603}" type="datetimeFigureOut">
              <a:rPr lang="he-IL" smtClean="0"/>
              <a:t>ט"ו/אייר/תשפ"ד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CD2B788-6B8D-8321-F589-4329DCC93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EFA5CB4-9154-9EB3-149D-8652D458F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EB51-4EA5-4B1E-BC31-ED574BF5DFB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1456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7AA9910-400C-7FCB-8747-ACFE91640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BBA5AA71-9D77-43EC-6250-6F952D70D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5DE2CD5-04C7-CCA8-D90D-4CEDCF4AA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7999A11-5A6F-9C2F-70C3-966EE8D94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34E0F-F73F-47C7-AD6E-F9FF9E025603}" type="datetimeFigureOut">
              <a:rPr lang="he-IL" smtClean="0"/>
              <a:t>ט"ו/אייר/תשפ"ד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C7D2796-2A95-D665-3DAA-872B67519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9F46E14-7858-3A8F-BA71-981265BA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EB51-4EA5-4B1E-BC31-ED574BF5DFB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09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C3CB3073-6787-C0FF-0248-71596AF95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7EABD25-9CCB-A0A1-B52B-E60B4DAFC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5900CE8-A330-0FC8-E5C2-DA997E5D26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534E0F-F73F-47C7-AD6E-F9FF9E025603}" type="datetimeFigureOut">
              <a:rPr lang="he-IL" smtClean="0"/>
              <a:t>ט"ו/אייר/תשפ"ד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12196F3-5079-17ED-CA3D-063562AAB7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2BE4A70-77F9-5D36-199C-6DB277C32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32EB51-4EA5-4B1E-BC31-ED574BF5DFB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8612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8E64DD4-3737-6976-B0A9-8C50557EE0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A06D9CF-ACC2-AA37-4EF2-F9437C9FAE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1026" name="Picture 2" descr="Business Tour - Apps on Google Play">
            <a:extLst>
              <a:ext uri="{FF2B5EF4-FFF2-40B4-BE49-F238E27FC236}">
                <a16:creationId xmlns:a16="http://schemas.microsoft.com/office/drawing/2014/main" id="{A249C1FC-3860-A870-C7B0-FB52E4D78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A6143407-A24A-BBD6-E496-3AC9E4209458}"/>
              </a:ext>
            </a:extLst>
          </p:cNvPr>
          <p:cNvSpPr txBox="1"/>
          <p:nvPr/>
        </p:nvSpPr>
        <p:spPr>
          <a:xfrm>
            <a:off x="2161032" y="4966196"/>
            <a:ext cx="3368231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4400" dirty="0">
                <a:latin typeface="Aharoni" panose="02010803020104030203" pitchFamily="2" charset="-79"/>
                <a:cs typeface="Aharoni" panose="02010803020104030203" pitchFamily="2" charset="-79"/>
              </a:rPr>
              <a:t>מציג: לירן דניאל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97608F82-0661-F112-DDB0-11D0488884FB}"/>
              </a:ext>
            </a:extLst>
          </p:cNvPr>
          <p:cNvSpPr txBox="1"/>
          <p:nvPr/>
        </p:nvSpPr>
        <p:spPr>
          <a:xfrm>
            <a:off x="1524000" y="5703957"/>
            <a:ext cx="4852610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4000" dirty="0">
                <a:latin typeface="Aharoni" panose="02010803020104030203" pitchFamily="2" charset="-79"/>
                <a:cs typeface="Aharoni" panose="02010803020104030203" pitchFamily="2" charset="-79"/>
              </a:rPr>
              <a:t>משחק: </a:t>
            </a:r>
            <a:r>
              <a:rPr lang="en-US" sz="4000" dirty="0" err="1">
                <a:latin typeface="Aharoni" panose="02010803020104030203" pitchFamily="2" charset="-79"/>
                <a:cs typeface="Aharoni" panose="02010803020104030203" pitchFamily="2" charset="-79"/>
              </a:rPr>
              <a:t>Bussines</a:t>
            </a:r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 Tour</a:t>
            </a:r>
            <a:endParaRPr lang="he-IL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7172478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מסך רחב</PresentationFormat>
  <Paragraphs>2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Aharoni</vt:lpstr>
      <vt:lpstr>Aptos</vt:lpstr>
      <vt:lpstr>Aptos Display</vt:lpstr>
      <vt:lpstr>Arial</vt:lpstr>
      <vt:lpstr>ערכת נושא Office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לירן שלמה דניאל</dc:creator>
  <cp:lastModifiedBy>לירן שלמה דניאל</cp:lastModifiedBy>
  <cp:revision>1</cp:revision>
  <dcterms:created xsi:type="dcterms:W3CDTF">2024-05-23T09:38:16Z</dcterms:created>
  <dcterms:modified xsi:type="dcterms:W3CDTF">2024-05-23T09:40:53Z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2024-05-23T09:40:29Z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02567295-b83b-4c17-b8b6-955c7be510b6</vt:lpwstr>
  </property>
  <property fmtid="{D5CDD505-2E9C-101B-9397-08002B2CF9AE}" pid="7" name="MSIP_Label_defa4170-0d19-0005-0004-bc88714345d2_ActionId">
    <vt:lpwstr>12fa2e1f-5ab6-4831-9289-426f62776300</vt:lpwstr>
  </property>
  <property fmtid="{D5CDD505-2E9C-101B-9397-08002B2CF9AE}" pid="8" name="MSIP_Label_defa4170-0d19-0005-0004-bc88714345d2_ContentBits">
    <vt:lpwstr>0</vt:lpwstr>
  </property>
</Properties>
</file>