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Tour - Board Game with Online Multiplayer">
            <a:extLst>
              <a:ext uri="{FF2B5EF4-FFF2-40B4-BE49-F238E27FC236}">
                <a16:creationId xmlns:a16="http://schemas.microsoft.com/office/drawing/2014/main" id="{DA96EB75-7349-0132-081C-B0BBC775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43" y="0"/>
            <a:ext cx="6995713" cy="368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CE283BD-A772-F142-8300-910CDDF42BE5}"/>
              </a:ext>
            </a:extLst>
          </p:cNvPr>
          <p:cNvSpPr txBox="1"/>
          <p:nvPr/>
        </p:nvSpPr>
        <p:spPr>
          <a:xfrm>
            <a:off x="6591990" y="3971925"/>
            <a:ext cx="308610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מציג: לירן דניאל</a:t>
            </a:r>
          </a:p>
        </p:txBody>
      </p:sp>
    </p:spTree>
    <p:extLst>
      <p:ext uri="{BB962C8B-B14F-4D97-AF65-F5344CB8AC3E}">
        <p14:creationId xmlns:p14="http://schemas.microsoft.com/office/powerpoint/2010/main" val="41051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22CFE7-783C-DCB6-1A1D-7F3553C4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הסבר על הפרויקט: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30DE6F-26C4-32AD-0328-C4F7A3D9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המשחק דומה באופיו למשחק מונופול אך ישנם כמה דברים שונים:</a:t>
            </a:r>
          </a:p>
          <a:p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1. יש משבצת מיוחדת במפה שניתן להכפיל באופן מידי את מחיר השכירות עבור בן אדם שנוחת על הנכס.</a:t>
            </a:r>
          </a:p>
          <a:p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2. יש משבצת שכאשר אתה נוחת עלייה יש "לטוס" לכל מקום פנוי במפה.</a:t>
            </a:r>
          </a:p>
          <a:p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3. המשחק הוא במחשב בניגוד למונופול שהוא </a:t>
            </a:r>
            <a:r>
              <a:rPr lang="he-IL" sz="2400">
                <a:latin typeface="Aharoni" panose="02010803020104030203" pitchFamily="2" charset="-79"/>
                <a:cs typeface="Aharoni" panose="02010803020104030203" pitchFamily="2" charset="-79"/>
              </a:rPr>
              <a:t>משחק קופסא.</a:t>
            </a:r>
            <a:endParaRPr lang="he-IL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0100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26BB3-28F0-3A14-1A2A-8759B265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04507"/>
            <a:ext cx="9603275" cy="1049235"/>
          </a:xfrm>
        </p:spPr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סיבות למה בחרתי בפרויקט הזה: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646775-0C49-D8F2-1CD9-CEAE149C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58653036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8</TotalTime>
  <Words>75</Words>
  <Application>Microsoft Office PowerPoint</Application>
  <PresentationFormat>מסך רחב</PresentationFormat>
  <Paragraphs>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Aharoni</vt:lpstr>
      <vt:lpstr>Arial</vt:lpstr>
      <vt:lpstr>Gill Sans MT</vt:lpstr>
      <vt:lpstr>גלריה</vt:lpstr>
      <vt:lpstr>מצגת של PowerPoint‏</vt:lpstr>
      <vt:lpstr>הסבר על הפרויקט:</vt:lpstr>
      <vt:lpstr>סיבות למה בחרתי בפרויקט הזה: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לירן שלמה דניאל</dc:creator>
  <cp:lastModifiedBy>לירן שלמה דניאל</cp:lastModifiedBy>
  <cp:revision>2</cp:revision>
  <dcterms:created xsi:type="dcterms:W3CDTF">2024-05-23T09:42:02Z</dcterms:created>
  <dcterms:modified xsi:type="dcterms:W3CDTF">2024-05-23T09:53:19Z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2024-05-23T09:44:22Z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4ee332f8-24a3-41d8-841e-6a0ef1b041fe</vt:lpwstr>
  </property>
  <property fmtid="{D5CDD505-2E9C-101B-9397-08002B2CF9AE}" pid="8" name="MSIP_Label_defa4170-0d19-0005-0004-bc88714345d2_ContentBits">
    <vt:lpwstr>0</vt:lpwstr>
  </property>
</Properties>
</file>