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iness Tour - Board Game with Online Multiplayer">
            <a:extLst>
              <a:ext uri="{FF2B5EF4-FFF2-40B4-BE49-F238E27FC236}">
                <a16:creationId xmlns:a16="http://schemas.microsoft.com/office/drawing/2014/main" id="{DA96EB75-7349-0132-081C-B0BBC7750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143" y="0"/>
            <a:ext cx="6995713" cy="368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CE283BD-A772-F142-8300-910CDDF42BE5}"/>
              </a:ext>
            </a:extLst>
          </p:cNvPr>
          <p:cNvSpPr txBox="1"/>
          <p:nvPr/>
        </p:nvSpPr>
        <p:spPr>
          <a:xfrm>
            <a:off x="6591990" y="3971925"/>
            <a:ext cx="3086101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000" dirty="0">
                <a:latin typeface="Aharoni" panose="02010803020104030203" pitchFamily="2" charset="-79"/>
                <a:cs typeface="Aharoni" panose="02010803020104030203" pitchFamily="2" charset="-79"/>
              </a:rPr>
              <a:t>מציג: לירן דניאל</a:t>
            </a:r>
          </a:p>
        </p:txBody>
      </p:sp>
    </p:spTree>
    <p:extLst>
      <p:ext uri="{BB962C8B-B14F-4D97-AF65-F5344CB8AC3E}">
        <p14:creationId xmlns:p14="http://schemas.microsoft.com/office/powerpoint/2010/main" val="410519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22CFE7-783C-DCB6-1A1D-7F3553C4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000" dirty="0">
                <a:latin typeface="Aharoni" panose="02010803020104030203" pitchFamily="2" charset="-79"/>
                <a:cs typeface="Aharoni" panose="02010803020104030203" pitchFamily="2" charset="-79"/>
              </a:rPr>
              <a:t>הסבר על הפרויקט: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830DE6F-26C4-32AD-0328-C4F7A3D90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המשחק דומה באופיו למשחק מונופול אך ישנם כמה דברים שונים:</a:t>
            </a:r>
          </a:p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1. יש משבצת מיוחדת במפה שניתן להכפיל באופן מידי את מחיר השכירות עבור בן אדם שנוחת על הנכס.</a:t>
            </a:r>
          </a:p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2. יש משבצת שכאשר אתה נוחת עלייה יש לך אפשרות "לטוס" לכל מקום פנוי במפה.</a:t>
            </a:r>
          </a:p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3. המשחק הוא במחשב בניגוד למונופול שהוא משחק קופסא.</a:t>
            </a:r>
          </a:p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4. יש אפשרות לפתוח חשבון לשחקן ככה שכל המידע שלנו ישמר.</a:t>
            </a:r>
          </a:p>
        </p:txBody>
      </p:sp>
    </p:spTree>
    <p:extLst>
      <p:ext uri="{BB962C8B-B14F-4D97-AF65-F5344CB8AC3E}">
        <p14:creationId xmlns:p14="http://schemas.microsoft.com/office/powerpoint/2010/main" val="230100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84BF06-EC42-93F3-06A4-E4493798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000" dirty="0">
                <a:latin typeface="Aharoni" panose="02010803020104030203" pitchFamily="2" charset="-79"/>
                <a:cs typeface="Aharoni" panose="02010803020104030203" pitchFamily="2" charset="-79"/>
              </a:rPr>
              <a:t>מטרות המשחק: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65B6F21-EE38-70A3-CDF9-200A9A7E8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בשביל לנצח במשחק יש כמה דרכים:</a:t>
            </a:r>
          </a:p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1. לקנות כמה שיותר נכסים בעל ערך גבוה ולצבור כמה שיותר כסף, ברגע שנגמר המשחק השחקן בעל הערך הכולל הגבוה ביותר מנצח.</a:t>
            </a:r>
          </a:p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2. להשיג מונופולי של תחנות עצירה, כאשר אתה משיג את כל 4 התחנות אתה מנצח באופן אוטומטי כי אתה שולט בשוק.</a:t>
            </a:r>
          </a:p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3. להשיג 3 מונופולי של בתים. אם אתה משיג את שלושתם אתה מנצח, מכיוון שיש לך מספיק השפעה בשביל לשלוט במשחק.</a:t>
            </a:r>
          </a:p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בסוף המשחק מופיע מסך סיום ובו הערך הכולל של כל שחקן, ודירוג המדרג אותם לפי ערך זה.</a:t>
            </a:r>
          </a:p>
        </p:txBody>
      </p:sp>
    </p:spTree>
    <p:extLst>
      <p:ext uri="{BB962C8B-B14F-4D97-AF65-F5344CB8AC3E}">
        <p14:creationId xmlns:p14="http://schemas.microsoft.com/office/powerpoint/2010/main" val="90601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8A16F6-7F96-B39E-E1A9-4AF879E75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dirty="0">
                <a:latin typeface="Aharoni" panose="02010803020104030203" pitchFamily="2" charset="-79"/>
                <a:cs typeface="Aharoni" panose="02010803020104030203" pitchFamily="2" charset="-79"/>
              </a:rPr>
              <a:t>סרטון קצר של המשחק: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47D679-9EAA-56CC-08FE-D19327A1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4017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126BB3-28F0-3A14-1A2A-8759B265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704507"/>
            <a:ext cx="9603275" cy="1049235"/>
          </a:xfrm>
        </p:spPr>
        <p:txBody>
          <a:bodyPr>
            <a:normAutofit/>
          </a:bodyPr>
          <a:lstStyle/>
          <a:p>
            <a:pPr algn="r"/>
            <a:r>
              <a:rPr lang="he-IL" sz="4000" dirty="0">
                <a:latin typeface="Aharoni" panose="02010803020104030203" pitchFamily="2" charset="-79"/>
                <a:cs typeface="Aharoni" panose="02010803020104030203" pitchFamily="2" charset="-79"/>
              </a:rPr>
              <a:t>סיבות למה בחרתי בפרויקט הזה: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1646775-0C49-D8F2-1CD9-CEAE149CC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1" y="2034020"/>
            <a:ext cx="9603275" cy="3450613"/>
          </a:xfrm>
        </p:spPr>
        <p:txBody>
          <a:bodyPr>
            <a:normAutofit/>
          </a:bodyPr>
          <a:lstStyle/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1. המשחק שבחרתי זה משחק שאני מאוד אוהב ומתחבר אליו ככה שהיה לי מאוד כיף גם לעבוד עליו.</a:t>
            </a:r>
          </a:p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2. המשחק הזה משלב הרבה מאוד אלמנטים שאתגרו אותי בהרבה מאוד מובנים ולמדתי הרבה מאוד ממנו.</a:t>
            </a:r>
          </a:p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3. מכיוון שזה משחק שדורש הרבה מאוד אלמנטים למדתי גם לעבוד עם מאגרי מידע מאוד גדולים באופן מסונכרן ככה שהכול יעבוד בצורה האידיאלית ביותר.</a:t>
            </a:r>
          </a:p>
          <a:p>
            <a:endParaRPr lang="he-IL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86530362"/>
      </p:ext>
    </p:extLst>
  </p:cSld>
  <p:clrMapOvr>
    <a:masterClrMapping/>
  </p:clrMapOvr>
</p:sld>
</file>

<file path=ppt/theme/theme1.xml><?xml version="1.0" encoding="utf-8"?>
<a:theme xmlns:a="http://schemas.openxmlformats.org/drawingml/2006/main" name="גלריה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TM10001114[[fn=גלריה]]</Template>
  <TotalTime>37</TotalTime>
  <Words>260</Words>
  <Application>Microsoft Office PowerPoint</Application>
  <PresentationFormat>מסך רחב</PresentationFormat>
  <Paragraphs>18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Aharoni</vt:lpstr>
      <vt:lpstr>Arial</vt:lpstr>
      <vt:lpstr>Gill Sans MT</vt:lpstr>
      <vt:lpstr>גלריה</vt:lpstr>
      <vt:lpstr>מצגת של PowerPoint‏</vt:lpstr>
      <vt:lpstr>הסבר על הפרויקט:</vt:lpstr>
      <vt:lpstr>מטרות המשחק:</vt:lpstr>
      <vt:lpstr>סרטון קצר של המשחק:</vt:lpstr>
      <vt:lpstr>סיבות למה בחרתי בפרויקט הזה: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לירן שלמה דניאל</dc:creator>
  <cp:lastModifiedBy>לירן שלמה דניאל</cp:lastModifiedBy>
  <cp:revision>6</cp:revision>
  <dcterms:created xsi:type="dcterms:W3CDTF">2024-05-23T09:42:02Z</dcterms:created>
  <dcterms:modified xsi:type="dcterms:W3CDTF">2024-05-23T19:30:36Z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2024-05-23T09:44:22Z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02567295-b83b-4c17-b8b6-955c7be510b6</vt:lpwstr>
  </property>
  <property fmtid="{D5CDD505-2E9C-101B-9397-08002B2CF9AE}" pid="7" name="MSIP_Label_defa4170-0d19-0005-0004-bc88714345d2_ActionId">
    <vt:lpwstr>4ee332f8-24a3-41d8-841e-6a0ef1b041fe</vt:lpwstr>
  </property>
  <property fmtid="{D5CDD505-2E9C-101B-9397-08002B2CF9AE}" pid="8" name="MSIP_Label_defa4170-0d19-0005-0004-bc88714345d2_ContentBits">
    <vt:lpwstr>0</vt:lpwstr>
  </property>
</Properties>
</file>