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91" autoAdjust="0"/>
  </p:normalViewPr>
  <p:slideViewPr>
    <p:cSldViewPr snapToGrid="0">
      <p:cViewPr varScale="1">
        <p:scale>
          <a:sx n="100" d="100"/>
          <a:sy n="100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3AC1-4251-463E-88F8-AA0DDC05D68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1E05-E8F7-42BE-A144-092B8183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1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3AC1-4251-463E-88F8-AA0DDC05D68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1E05-E8F7-42BE-A144-092B8183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3AC1-4251-463E-88F8-AA0DDC05D68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1E05-E8F7-42BE-A144-092B8183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3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3AC1-4251-463E-88F8-AA0DDC05D68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1E05-E8F7-42BE-A144-092B8183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8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3AC1-4251-463E-88F8-AA0DDC05D68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1E05-E8F7-42BE-A144-092B8183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3AC1-4251-463E-88F8-AA0DDC05D68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1E05-E8F7-42BE-A144-092B8183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1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3AC1-4251-463E-88F8-AA0DDC05D68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1E05-E8F7-42BE-A144-092B8183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3AC1-4251-463E-88F8-AA0DDC05D68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1E05-E8F7-42BE-A144-092B8183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3AC1-4251-463E-88F8-AA0DDC05D68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1E05-E8F7-42BE-A144-092B8183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6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3AC1-4251-463E-88F8-AA0DDC05D68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1E05-E8F7-42BE-A144-092B8183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3AC1-4251-463E-88F8-AA0DDC05D68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1E05-E8F7-42BE-A144-092B8183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3AC1-4251-463E-88F8-AA0DDC05D68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41E05-E8F7-42BE-A144-092B8183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0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8" y="272562"/>
            <a:ext cx="5161084" cy="3870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039" y="272562"/>
            <a:ext cx="4947138" cy="371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9459"/>
          <a:stretch/>
        </p:blipFill>
        <p:spPr>
          <a:xfrm>
            <a:off x="952500" y="581026"/>
            <a:ext cx="5518952" cy="333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833831"/>
            <a:ext cx="4966682" cy="32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6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0384" y="835025"/>
            <a:ext cx="36436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7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138" y="1427956"/>
            <a:ext cx="5016304" cy="295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3642983"/>
            <a:ext cx="3614738" cy="3068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234" y="1122596"/>
            <a:ext cx="4623278" cy="265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6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084433"/>
              </p:ext>
            </p:extLst>
          </p:nvPr>
        </p:nvGraphicFramePr>
        <p:xfrm>
          <a:off x="838200" y="1825625"/>
          <a:ext cx="10515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8476131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777694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915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6184548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160276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2479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3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model_xgbLinear1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86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model_xgbLinear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657385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7751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657395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1516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29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RF_full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32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14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6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evaluating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לירן בן ציון</dc:creator>
  <cp:lastModifiedBy>לירן בן ציון</cp:lastModifiedBy>
  <cp:revision>7</cp:revision>
  <dcterms:created xsi:type="dcterms:W3CDTF">2019-08-14T15:27:56Z</dcterms:created>
  <dcterms:modified xsi:type="dcterms:W3CDTF">2019-08-14T16:26:18Z</dcterms:modified>
</cp:coreProperties>
</file>