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1925" y="1083174"/>
            <a:ext cx="7747634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1925" y="3562849"/>
            <a:ext cx="77476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71925" y="6356348"/>
            <a:ext cx="1579108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07986" y="6383333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9838" y="6356350"/>
            <a:ext cx="1589722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05A5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1925" y="1033159"/>
            <a:ext cx="7747634" cy="1780389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House Sales in King County,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USA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1925" y="3181848"/>
            <a:ext cx="7747634" cy="32570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Predict house price using </a:t>
            </a:r>
            <a:r>
              <a:rPr lang="en-US" sz="3600" dirty="0" smtClean="0"/>
              <a:t>Machine learning regression models</a:t>
            </a:r>
          </a:p>
          <a:p>
            <a:pPr>
              <a:lnSpc>
                <a:spcPct val="150000"/>
              </a:lnSpc>
            </a:pPr>
            <a:r>
              <a:rPr lang="en-US" sz="3600" b="1" dirty="0" smtClean="0"/>
              <a:t>Liran Ben-Zion</a:t>
            </a:r>
          </a:p>
          <a:p>
            <a:pPr>
              <a:lnSpc>
                <a:spcPct val="150000"/>
              </a:lnSpc>
            </a:pPr>
            <a:r>
              <a:rPr lang="en-US" sz="3600" b="1" dirty="0" smtClean="0"/>
              <a:t>15.08.2019</a:t>
            </a:r>
          </a:p>
          <a:p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0"/>
            <a:ext cx="2905124" cy="10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9" y="280310"/>
            <a:ext cx="11963399" cy="19847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Motivation</a:t>
            </a:r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Predict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house price using Machine learning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343" y="3076595"/>
            <a:ext cx="11401153" cy="3473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/>
              <a:t>Stages: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Overview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Data 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Data visualization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Data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Evaluating and summary</a:t>
            </a:r>
            <a:endParaRPr lang="en-US" sz="3200" dirty="0"/>
          </a:p>
        </p:txBody>
      </p:sp>
      <p:pic>
        <p:nvPicPr>
          <p:cNvPr id="2052" name="Picture 4" descr="×ª××¦××ª ×ª××× × ×¢×××¨ âªdataiku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28" y="3696073"/>
            <a:ext cx="2502535" cy="139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×ª××¦××ª ×ª××× × ×¢×××¨ âªrstudioâ¬â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28" y="5417379"/>
            <a:ext cx="3228065" cy="113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4" y="63352"/>
            <a:ext cx="11963399" cy="774743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solidFill>
                  <a:schemeClr val="accent5">
                    <a:lumMod val="75000"/>
                  </a:schemeClr>
                </a:solidFill>
              </a:rPr>
              <a:t>Results- </a:t>
            </a:r>
            <a:r>
              <a:rPr lang="en-US" sz="4800" u="sng" dirty="0" err="1" smtClean="0">
                <a:solidFill>
                  <a:schemeClr val="accent5">
                    <a:lumMod val="75000"/>
                  </a:schemeClr>
                </a:solidFill>
              </a:rPr>
              <a:t>Rstudio</a:t>
            </a:r>
            <a:r>
              <a:rPr lang="en-US" sz="4800" u="sng" dirty="0" smtClean="0">
                <a:solidFill>
                  <a:schemeClr val="accent5">
                    <a:lumMod val="75000"/>
                  </a:schemeClr>
                </a:solidFill>
              </a:rPr>
              <a:t> vs </a:t>
            </a:r>
            <a:r>
              <a:rPr lang="en-US" sz="4800" u="sng" dirty="0" err="1" smtClean="0">
                <a:solidFill>
                  <a:schemeClr val="accent5">
                    <a:lumMod val="75000"/>
                  </a:schemeClr>
                </a:solidFill>
              </a:rPr>
              <a:t>dataiku</a:t>
            </a:r>
            <a:r>
              <a:rPr lang="en-US" sz="4800" u="sng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48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4" y="2876818"/>
            <a:ext cx="6214110" cy="3008522"/>
          </a:xfrm>
          <a:prstGeom prst="rect">
            <a:avLst/>
          </a:prstGeom>
        </p:spPr>
      </p:pic>
      <p:pic>
        <p:nvPicPr>
          <p:cNvPr id="9" name="Picture 4" descr="×ª××¦××ª ×ª××× × ×¢×××¨ âªdataikuâ¬â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34" y="1515655"/>
            <a:ext cx="1386535" cy="77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×ª××¦××ª ×ª××× × ×¢×××¨ âªrstudioâ¬â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271" y="1515655"/>
            <a:ext cx="2013029" cy="70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b="51460"/>
          <a:stretch/>
        </p:blipFill>
        <p:spPr>
          <a:xfrm>
            <a:off x="7391369" y="2793688"/>
            <a:ext cx="4594243" cy="2844325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-155598" y="638206"/>
            <a:ext cx="12077701" cy="683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u="sng" dirty="0" smtClean="0"/>
              <a:t>Find the best model for prediction:</a:t>
            </a:r>
            <a:endParaRPr lang="en-US" b="1" u="sng" dirty="0" smtClean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483455" y="5669868"/>
            <a:ext cx="4410073" cy="1013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u="sng" dirty="0" smtClean="0"/>
              <a:t>RMSE</a:t>
            </a:r>
            <a:r>
              <a:rPr lang="he-IL" sz="2000" u="sng" dirty="0" smtClean="0"/>
              <a:t> </a:t>
            </a:r>
            <a:r>
              <a:rPr lang="en-US" sz="2000" u="sng" dirty="0" smtClean="0"/>
              <a:t>(</a:t>
            </a:r>
            <a:r>
              <a:rPr lang="en-US" sz="2000" u="sng" dirty="0" err="1" smtClean="0"/>
              <a:t>XGBoostlinear</a:t>
            </a:r>
            <a:r>
              <a:rPr lang="en-US" sz="2000" u="sng" dirty="0" smtClean="0"/>
              <a:t>=145,865)</a:t>
            </a:r>
            <a:endParaRPr lang="en-US" sz="2000" b="1" u="sng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u="sng" dirty="0" smtClean="0"/>
              <a:t>ROC curve=0.507704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507954" y="2234984"/>
            <a:ext cx="5375298" cy="682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u="sng" dirty="0" smtClean="0"/>
              <a:t>Based on all data-80% for train</a:t>
            </a:r>
            <a:endParaRPr lang="en-US" sz="2000" b="1" u="sng" dirty="0" smtClean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7978674" y="2189008"/>
            <a:ext cx="3794225" cy="885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u="sng" dirty="0" smtClean="0"/>
              <a:t>Based on 300 records</a:t>
            </a:r>
            <a:endParaRPr lang="en-US" sz="20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9935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3" y="20081"/>
            <a:ext cx="12079657" cy="931364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Results- </a:t>
            </a:r>
            <a:r>
              <a:rPr lang="en-US" u="sng" dirty="0" err="1" smtClean="0">
                <a:solidFill>
                  <a:schemeClr val="accent5">
                    <a:lumMod val="75000"/>
                  </a:schemeClr>
                </a:solidFill>
              </a:rPr>
              <a:t>Rstudio</a:t>
            </a:r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 vs </a:t>
            </a:r>
            <a:r>
              <a:rPr lang="en-US" u="sng" dirty="0" err="1" smtClean="0">
                <a:solidFill>
                  <a:schemeClr val="accent5">
                    <a:lumMod val="75000"/>
                  </a:schemeClr>
                </a:solidFill>
              </a:rPr>
              <a:t>dataiku</a:t>
            </a:r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61636" y="797502"/>
            <a:ext cx="11401153" cy="5455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/>
              <a:t>Feature Importance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1" y="4322345"/>
            <a:ext cx="5949870" cy="1800217"/>
          </a:xfrm>
          <a:prstGeom prst="rect">
            <a:avLst/>
          </a:prstGeom>
        </p:spPr>
      </p:pic>
      <p:pic>
        <p:nvPicPr>
          <p:cNvPr id="10" name="Picture 4" descr="×ª××¦××ª ×ª××× × ×¢×××¨ âªdataikuâ¬â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60" y="1629163"/>
            <a:ext cx="1305086" cy="7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×ª××¦××ª ×ª××× × ×¢×××¨ âªrstudioâ¬â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983" y="1615302"/>
            <a:ext cx="1714499" cy="60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×ª××¦××ª ×ª××× × ×¢×××¨ âªrandom forestâ¬â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16" y="2489387"/>
            <a:ext cx="2434414" cy="133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×ª××¦××ª ×ª××× × ×¢×××¨ âªxgboost linearâ¬â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1" r="15386"/>
          <a:stretch/>
        </p:blipFill>
        <p:spPr bwMode="auto">
          <a:xfrm>
            <a:off x="8335983" y="2489386"/>
            <a:ext cx="1654133" cy="121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1331" y="3977954"/>
            <a:ext cx="3814441" cy="280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3" y="20081"/>
            <a:ext cx="12079657" cy="931364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Insights from using </a:t>
            </a:r>
            <a:r>
              <a:rPr lang="en-US" u="sng" dirty="0" err="1" smtClean="0">
                <a:solidFill>
                  <a:schemeClr val="accent5">
                    <a:lumMod val="75000"/>
                  </a:schemeClr>
                </a:solidFill>
              </a:rPr>
              <a:t>dataiku</a:t>
            </a:r>
            <a:endParaRPr 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9711" y="1026102"/>
            <a:ext cx="11763689" cy="3190875"/>
          </a:xfrm>
        </p:spPr>
        <p:txBody>
          <a:bodyPr>
            <a:normAutofit fontScale="92500"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software enables visual processing and analysis in a visual and clear way, without the need for prior programming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knowledge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software allows you to conveniently create graphs and perform 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transformations</a:t>
            </a:r>
            <a:endParaRPr lang="he-IL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software helps prevent coding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  <a:endParaRPr lang="he-IL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software enables monitoring and control of the work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keeping the work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he-IL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b="1" u="sng" dirty="0" smtClean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-1957" y="4151601"/>
            <a:ext cx="12079657" cy="766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bugs</a:t>
            </a:r>
            <a:endParaRPr 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9711" y="4927967"/>
            <a:ext cx="11763689" cy="236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 graph can be made except for the suggested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endParaRPr lang="en-US" sz="2400" b="1" u="sng" dirty="0"/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forecasting process, it is not possible to know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types of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ML models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exist in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0101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3" y="20081"/>
            <a:ext cx="12079657" cy="931364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Evaluating and summary</a:t>
            </a:r>
            <a:endParaRPr 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9711" y="1026102"/>
            <a:ext cx="11763689" cy="5565198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Using the software streamlines the workflow, shortens the processing time and allows for more accurate and better forecasting, compared to doing a similar process by </a:t>
            </a:r>
            <a:r>
              <a:rPr lang="en-US" sz="2400" dirty="0" smtClean="0"/>
              <a:t>programming</a:t>
            </a:r>
            <a:r>
              <a:rPr lang="he-IL" sz="2400" dirty="0" smtClean="0"/>
              <a:t>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Using </a:t>
            </a:r>
            <a:r>
              <a:rPr lang="en-US" sz="2400" dirty="0"/>
              <a:t>the software allows you to draw conclusions quickly, using existing visualizations</a:t>
            </a:r>
            <a:r>
              <a:rPr lang="en-US" sz="2400" dirty="0" smtClean="0"/>
              <a:t>.</a:t>
            </a:r>
            <a:endParaRPr lang="he-IL" sz="2400" dirty="0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The prediction results show that using the RF model is better than using the model I </a:t>
            </a:r>
            <a:r>
              <a:rPr lang="en-US" sz="2400" dirty="0" smtClean="0"/>
              <a:t>chose (</a:t>
            </a:r>
            <a:r>
              <a:rPr lang="en-US" sz="2400" dirty="0" err="1" smtClean="0"/>
              <a:t>XGBoostlinear</a:t>
            </a:r>
            <a:r>
              <a:rPr lang="en-US" sz="2400" dirty="0" smtClean="0"/>
              <a:t>). </a:t>
            </a:r>
            <a:r>
              <a:rPr lang="en-US" sz="2400" dirty="0"/>
              <a:t>This can be explained by the fact that I relied on a relatively small initial </a:t>
            </a:r>
            <a:r>
              <a:rPr lang="en-US" sz="2400" dirty="0" smtClean="0"/>
              <a:t>sample (300 records) </a:t>
            </a:r>
            <a:r>
              <a:rPr lang="en-US" sz="2400" dirty="0"/>
              <a:t>whereas the software used all existing </a:t>
            </a:r>
            <a:r>
              <a:rPr lang="en-US" sz="2400" dirty="0" smtClean="0"/>
              <a:t>data</a:t>
            </a:r>
            <a:r>
              <a:rPr lang="he-IL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852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×ª××¦××ª ×ª××× × ×¢×××¨ âªthank you for listen robotâ¬â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0"/>
          <a:stretch/>
        </p:blipFill>
        <p:spPr bwMode="auto">
          <a:xfrm>
            <a:off x="2936963" y="997835"/>
            <a:ext cx="6317069" cy="448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3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095501B-602B-4CE4-8AA0-C5385B74771B}" vid="{DC64E541-33C3-44F4-A251-0B49B22D8A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Machine-Learning-PowePoint-Template</Template>
  <TotalTime>133</TotalTime>
  <Words>253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Gisha</vt:lpstr>
      <vt:lpstr>Trebuchet MS</vt:lpstr>
      <vt:lpstr>Office Theme</vt:lpstr>
      <vt:lpstr>House Sales in King County, USA</vt:lpstr>
      <vt:lpstr>Motivation:  Predict house price using Machine learning regression models</vt:lpstr>
      <vt:lpstr>Results- Rstudio vs dataiku </vt:lpstr>
      <vt:lpstr>Results- Rstudio vs dataiku </vt:lpstr>
      <vt:lpstr>Insights from using dataiku</vt:lpstr>
      <vt:lpstr>Evaluating and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Sales in King County, USA</dc:title>
  <dc:creator>לירן בן ציון</dc:creator>
  <cp:lastModifiedBy>לירן בן ציון</cp:lastModifiedBy>
  <cp:revision>14</cp:revision>
  <dcterms:created xsi:type="dcterms:W3CDTF">2019-08-15T12:32:13Z</dcterms:created>
  <dcterms:modified xsi:type="dcterms:W3CDTF">2019-08-15T14:53:33Z</dcterms:modified>
</cp:coreProperties>
</file>