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0" d="100"/>
          <a:sy n="70" d="100"/>
        </p:scale>
        <p:origin x="-852" y="-942"/>
      </p:cViewPr>
      <p:guideLst>
        <p:guide orient="horz" pos="2160"/>
        <p:guide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8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9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url?sa=i&amp;rct=j&amp;q=&amp;esrc=s&amp;source=images&amp;cd=&amp;cad=rja&amp;uact=8&amp;ved=2ahUKEwjL2LjF3pPcAhWJtBQKHYn8BR8QjRx6BAgBEAU&amp;url=https%3A%2F%2Fwww.slideshare.net%2FGlassdoor%2Flive-demo-managing-your-employer-brand-uk-80186298&amp;psig=AOvVaw2EWCkunsSgMV9fqdsnglZQ&amp;ust=153128479028188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984" y="758952"/>
            <a:ext cx="10058400" cy="3566160"/>
          </a:xfrm>
        </p:spPr>
        <p:txBody>
          <a:bodyPr/>
          <a:lstStyle/>
          <a:p>
            <a:r>
              <a:rPr lang="en-US" dirty="0" smtClean="0"/>
              <a:t>seenopsis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403" y="4455621"/>
            <a:ext cx="10058400" cy="1143000"/>
          </a:xfrm>
        </p:spPr>
        <p:txBody>
          <a:bodyPr/>
          <a:lstStyle/>
          <a:p>
            <a:r>
              <a:rPr lang="en-US" dirty="0" smtClean="0"/>
              <a:t>Meytal Avgil </a:t>
            </a:r>
            <a:r>
              <a:rPr lang="en-US" dirty="0" err="1" smtClean="0"/>
              <a:t>Tsadok</a:t>
            </a:r>
            <a:endParaRPr lang="en-US" dirty="0"/>
          </a:p>
        </p:txBody>
      </p:sp>
      <p:pic>
        <p:nvPicPr>
          <p:cNvPr id="2052" name="Picture 4" descr="Image result for sheco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3" y="338645"/>
            <a:ext cx="2357659" cy="4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3305" y="744885"/>
            <a:ext cx="266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3">
                    <a:lumMod val="50000"/>
                  </a:schemeClr>
                </a:solidFill>
              </a:rPr>
              <a:t>final project [python]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why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2292314"/>
            <a:ext cx="1005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Epidemiologist</a:t>
            </a:r>
          </a:p>
          <a:p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0662" y="327213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“Feel” the data</a:t>
            </a:r>
          </a:p>
          <a:p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226245"/>
            <a:ext cx="5012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Visualized </a:t>
            </a:r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snap shot of variables</a:t>
            </a:r>
          </a:p>
        </p:txBody>
      </p:sp>
    </p:spTree>
    <p:extLst>
      <p:ext uri="{BB962C8B-B14F-4D97-AF65-F5344CB8AC3E}">
        <p14:creationId xmlns:p14="http://schemas.microsoft.com/office/powerpoint/2010/main" val="10476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3460120"/>
            <a:ext cx="10058400" cy="832885"/>
          </a:xfrm>
        </p:spPr>
        <p:txBody>
          <a:bodyPr>
            <a:normAutofit/>
          </a:bodyPr>
          <a:lstStyle/>
          <a:p>
            <a:r>
              <a:rPr lang="en-CA" sz="2800" dirty="0" smtClean="0"/>
              <a:t>Centralizes </a:t>
            </a:r>
            <a:r>
              <a:rPr lang="en-CA" sz="2800" dirty="0" smtClean="0"/>
              <a:t>main </a:t>
            </a:r>
            <a:r>
              <a:rPr lang="en-CA" sz="2800" dirty="0"/>
              <a:t>important features of </a:t>
            </a:r>
            <a:r>
              <a:rPr lang="en-CA" sz="2800" dirty="0" smtClean="0"/>
              <a:t>variables</a:t>
            </a:r>
            <a:endParaRPr lang="en-CA" sz="2800" dirty="0"/>
          </a:p>
        </p:txBody>
      </p:sp>
      <p:sp>
        <p:nvSpPr>
          <p:cNvPr id="4" name="Rectangle 3"/>
          <p:cNvSpPr/>
          <p:nvPr/>
        </p:nvSpPr>
        <p:spPr>
          <a:xfrm>
            <a:off x="1083631" y="2344742"/>
            <a:ext cx="8232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exploration of variables in a dataset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79" y="4480081"/>
            <a:ext cx="4676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Structured visualized approach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3866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r>
              <a:rPr lang="en-CA" sz="2800" dirty="0" smtClean="0"/>
              <a:t>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3257974"/>
            <a:ext cx="1300997" cy="42473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1026" name="Picture 2" descr="Image result for live demo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2" t="22065" r="9419" b="19763"/>
          <a:stretch/>
        </p:blipFill>
        <p:spPr bwMode="auto">
          <a:xfrm>
            <a:off x="8338783" y="4744880"/>
            <a:ext cx="3179928" cy="128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Architecture</a:t>
            </a:r>
            <a:endParaRPr lang="en-US" b="1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33592" y="4519578"/>
            <a:ext cx="2934268" cy="1268149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generate a dataset with X variables and Y observations in a pandas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csv formatting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894135" y="4519579"/>
            <a:ext cx="1575853" cy="1298212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provide the name/location of the 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853740" y="4496623"/>
            <a:ext cx="2676104" cy="1268149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and store automatically in a file named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Graphs_for_seenopsis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920224" y="4535397"/>
            <a:ext cx="2926033" cy="919401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and open automatically under the name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seenopsis_file_name.html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21182" y="2117671"/>
            <a:ext cx="1559089" cy="8252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.CSV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1182" y="3447667"/>
            <a:ext cx="1559089" cy="8691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Pandas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94135" y="2973608"/>
            <a:ext cx="1575853" cy="6715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seenopsis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376947" y="2973607"/>
            <a:ext cx="1575853" cy="671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400" dirty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95483" y="2974844"/>
            <a:ext cx="1592617" cy="6715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Graphs in .PNG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780271" y="2530277"/>
            <a:ext cx="1113864" cy="779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2780271" y="3309399"/>
            <a:ext cx="1113864" cy="572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469988" y="3309399"/>
            <a:ext cx="925495" cy="1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7988100" y="3309398"/>
            <a:ext cx="1388847" cy="1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9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CA" b="1" dirty="0"/>
              <a:t>The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55492"/>
            <a:ext cx="10058400" cy="665129"/>
          </a:xfrm>
        </p:spPr>
        <p:txBody>
          <a:bodyPr>
            <a:normAutofit/>
          </a:bodyPr>
          <a:lstStyle/>
          <a:p>
            <a:r>
              <a:rPr lang="en-CA" sz="2800" dirty="0" smtClean="0"/>
              <a:t>First step in a new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287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CA" b="1" dirty="0"/>
              <a:t>Future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071" y="2337797"/>
            <a:ext cx="10058400" cy="50093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CA" sz="2800" dirty="0"/>
              <a:t>Web application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6071" y="2998146"/>
            <a:ext cx="6096000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Generating pdf automatically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6071" y="3690666"/>
            <a:ext cx="6096000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Tackling big datasets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6071" y="4301298"/>
            <a:ext cx="9262582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html </a:t>
            </a:r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appearance</a:t>
            </a:r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6071" y="4911931"/>
            <a:ext cx="8975979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Graphs occupying space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632" y="2197291"/>
            <a:ext cx="10058400" cy="518614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3632" y="27874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Talk to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people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632" y="338217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Test, test,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3632" y="3976919"/>
            <a:ext cx="1276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3499" y="5177162"/>
            <a:ext cx="3220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145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seenopsis</vt:lpstr>
      <vt:lpstr>The why</vt:lpstr>
      <vt:lpstr>The What</vt:lpstr>
      <vt:lpstr>The how</vt:lpstr>
      <vt:lpstr>Architecture</vt:lpstr>
      <vt:lpstr>The vision</vt:lpstr>
      <vt:lpstr>Future features</vt:lpstr>
      <vt:lpstr>Learning process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seenopsis</dc:title>
  <dc:creator>Meytal Avgil</dc:creator>
  <cp:lastModifiedBy>Meytal Avgil Tsadok</cp:lastModifiedBy>
  <cp:revision>31</cp:revision>
  <dcterms:created xsi:type="dcterms:W3CDTF">2018-07-09T18:41:14Z</dcterms:created>
  <dcterms:modified xsi:type="dcterms:W3CDTF">2018-07-10T07:52:03Z</dcterms:modified>
</cp:coreProperties>
</file>