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>
        <p:scale>
          <a:sx n="70" d="100"/>
          <a:sy n="70" d="100"/>
        </p:scale>
        <p:origin x="1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3B7FB-ED37-47A9-99C4-A90F267351D5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8FA50-19F3-48CE-91F6-54990F9D1E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988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3B7FB-ED37-47A9-99C4-A90F267351D5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8FA50-19F3-48CE-91F6-54990F9D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90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3B7FB-ED37-47A9-99C4-A90F267351D5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8FA50-19F3-48CE-91F6-54990F9D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57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3B7FB-ED37-47A9-99C4-A90F267351D5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8FA50-19F3-48CE-91F6-54990F9D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424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3B7FB-ED37-47A9-99C4-A90F267351D5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8FA50-19F3-48CE-91F6-54990F9D1E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795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3B7FB-ED37-47A9-99C4-A90F267351D5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8FA50-19F3-48CE-91F6-54990F9D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24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3B7FB-ED37-47A9-99C4-A90F267351D5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8FA50-19F3-48CE-91F6-54990F9D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437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3B7FB-ED37-47A9-99C4-A90F267351D5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8FA50-19F3-48CE-91F6-54990F9D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52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3B7FB-ED37-47A9-99C4-A90F267351D5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8FA50-19F3-48CE-91F6-54990F9D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404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943B7FB-ED37-47A9-99C4-A90F267351D5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48FA50-19F3-48CE-91F6-54990F9D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29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3B7FB-ED37-47A9-99C4-A90F267351D5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8FA50-19F3-48CE-91F6-54990F9D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3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943B7FB-ED37-47A9-99C4-A90F267351D5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648FA50-19F3-48CE-91F6-54990F9D1E9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362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seenopsis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Meytal Avgil </a:t>
            </a:r>
            <a:r>
              <a:rPr lang="en-US" dirty="0" err="1" smtClean="0"/>
              <a:t>Tsadok</a:t>
            </a:r>
            <a:endParaRPr lang="en-US" dirty="0"/>
          </a:p>
        </p:txBody>
      </p:sp>
      <p:pic>
        <p:nvPicPr>
          <p:cNvPr id="2052" name="Picture 4" descr="Image result for shecod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5193" y="338645"/>
            <a:ext cx="2357659" cy="42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403305" y="744885"/>
            <a:ext cx="2661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solidFill>
                  <a:schemeClr val="accent3">
                    <a:lumMod val="50000"/>
                  </a:schemeClr>
                </a:solidFill>
              </a:rPr>
              <a:t>final project [python]</a:t>
            </a:r>
            <a:endParaRPr lang="en-US" sz="20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why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1097280" y="2292314"/>
            <a:ext cx="100584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Epidemiologist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CA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00662" y="3272138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“Feel” the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97280" y="4226245"/>
            <a:ext cx="51598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Visualize snap shot of variables</a:t>
            </a:r>
            <a:endParaRPr lang="en-CA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69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/>
              <a:t>The What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3460120"/>
            <a:ext cx="10058400" cy="832885"/>
          </a:xfrm>
        </p:spPr>
        <p:txBody>
          <a:bodyPr>
            <a:normAutofit/>
          </a:bodyPr>
          <a:lstStyle/>
          <a:p>
            <a:r>
              <a:rPr lang="en-CA" sz="2800" dirty="0" smtClean="0"/>
              <a:t>Centralizes </a:t>
            </a:r>
            <a:r>
              <a:rPr lang="en-CA" sz="2800" dirty="0"/>
              <a:t>the main important features of all the </a:t>
            </a:r>
            <a:r>
              <a:rPr lang="en-CA" sz="2800" dirty="0" smtClean="0"/>
              <a:t>variables</a:t>
            </a:r>
            <a:endParaRPr lang="en-CA" sz="2800" dirty="0"/>
          </a:p>
        </p:txBody>
      </p:sp>
      <p:sp>
        <p:nvSpPr>
          <p:cNvPr id="4" name="Rectangle 3"/>
          <p:cNvSpPr/>
          <p:nvPr/>
        </p:nvSpPr>
        <p:spPr>
          <a:xfrm>
            <a:off x="1097279" y="2344742"/>
            <a:ext cx="823298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First exploration of variables in a dataset</a:t>
            </a:r>
          </a:p>
          <a:p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97279" y="4480081"/>
            <a:ext cx="46769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Structured visualized approach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224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/>
              <a:t>The how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303866"/>
          </a:xfrm>
        </p:spPr>
        <p:txBody>
          <a:bodyPr>
            <a:normAutofit/>
          </a:bodyPr>
          <a:lstStyle/>
          <a:p>
            <a:endParaRPr lang="en-CA" sz="2400" dirty="0" smtClean="0"/>
          </a:p>
          <a:p>
            <a:r>
              <a:rPr lang="en-CA" sz="2800" dirty="0" smtClean="0"/>
              <a:t>Python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097280" y="3257974"/>
            <a:ext cx="1300997" cy="424732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/>
          <a:p>
            <a: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CA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Dataset</a:t>
            </a:r>
            <a:r>
              <a:rPr lang="en-CA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71543" y="4949371"/>
            <a:ext cx="355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000" dirty="0" smtClean="0"/>
              <a:t>Live Demo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6996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Architecture</a:t>
            </a:r>
            <a:endParaRPr lang="en-US" dirty="0"/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968536" y="4624888"/>
            <a:ext cx="2095136" cy="976721"/>
          </a:xfrm>
          <a:prstGeom prst="round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User need to generate a dataset with X variables and Y observations in a pandas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dataframe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or csv formatting</a:t>
            </a: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4333784" y="4624887"/>
            <a:ext cx="1921873" cy="976721"/>
          </a:xfrm>
          <a:prstGeom prst="round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User need to provide the name/location of the </a:t>
            </a:r>
            <a:r>
              <a:rPr lang="en-US" sz="1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dataset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6525769" y="4659404"/>
            <a:ext cx="1892517" cy="976721"/>
          </a:xfrm>
          <a:prstGeom prst="round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Generate and store automatically in a file named “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Graphs_for_seenopsis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8575040" y="4653916"/>
            <a:ext cx="2049417" cy="976721"/>
          </a:xfrm>
          <a:prstGeom prst="round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Generate and open automatically under the name “output_seenopsis.html</a:t>
            </a:r>
            <a:r>
              <a:rPr lang="en-US" sz="1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305896" y="2552095"/>
            <a:ext cx="7899521" cy="1680522"/>
            <a:chOff x="2176719" y="2116666"/>
            <a:chExt cx="7899521" cy="1680522"/>
          </a:xfrm>
        </p:grpSpPr>
        <p:sp>
          <p:nvSpPr>
            <p:cNvPr id="5" name="Rounded Rectangle 4"/>
            <p:cNvSpPr/>
            <p:nvPr/>
          </p:nvSpPr>
          <p:spPr>
            <a:xfrm>
              <a:off x="2176719" y="2116666"/>
              <a:ext cx="1355453" cy="63061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.CSV 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176719" y="3133030"/>
              <a:ext cx="1355453" cy="66415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Pandas dataframe 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464957" y="2770761"/>
              <a:ext cx="1370028" cy="513213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b="1"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seenopsis </a:t>
              </a:r>
              <a:endParaRPr lang="en-US" sz="110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8706212" y="2770761"/>
              <a:ext cx="1370028" cy="51321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3B3838"/>
                  </a:solidFill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Html file</a:t>
              </a:r>
              <a:endParaRPr lang="en-US" sz="110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578297" y="2770761"/>
              <a:ext cx="1384602" cy="51321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3B3838"/>
                  </a:solidFill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Graphs in .PNG </a:t>
              </a:r>
              <a:endParaRPr lang="en-US" sz="110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3415574" y="2478934"/>
              <a:ext cx="1054241" cy="5232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3415574" y="3052526"/>
              <a:ext cx="1054241" cy="45283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5834984" y="3032400"/>
              <a:ext cx="73845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7977474" y="3032400"/>
              <a:ext cx="73845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879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CA" b="1" dirty="0"/>
              <a:t>The vision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501152"/>
            <a:ext cx="10058400" cy="3367941"/>
          </a:xfrm>
        </p:spPr>
        <p:txBody>
          <a:bodyPr>
            <a:normAutofit/>
          </a:bodyPr>
          <a:lstStyle/>
          <a:p>
            <a:r>
              <a:rPr lang="en-CA" sz="2800" dirty="0" smtClean="0"/>
              <a:t>First step in a new dataset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5287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CA" b="1" dirty="0"/>
              <a:t>Future features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337797"/>
            <a:ext cx="10058400" cy="2188384"/>
          </a:xfrm>
        </p:spPr>
        <p:txBody>
          <a:bodyPr>
            <a:normAutofit/>
          </a:bodyPr>
          <a:lstStyle/>
          <a:p>
            <a:r>
              <a:rPr lang="en-CA" sz="2800" dirty="0" smtClean="0"/>
              <a:t>Web application </a:t>
            </a:r>
          </a:p>
          <a:p>
            <a:r>
              <a:rPr lang="en-CA" sz="2800" dirty="0" smtClean="0"/>
              <a:t>Generating pdf </a:t>
            </a:r>
            <a:r>
              <a:rPr lang="en-CA" sz="2800" dirty="0" err="1" smtClean="0"/>
              <a:t>automaticlly</a:t>
            </a:r>
            <a:endParaRPr lang="en-CA" sz="2800" dirty="0" smtClean="0"/>
          </a:p>
          <a:p>
            <a:r>
              <a:rPr lang="en-CA" sz="2800" dirty="0" smtClean="0"/>
              <a:t>Tackling big datasets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1635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113</TotalTime>
  <Words>129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Retrospect</vt:lpstr>
      <vt:lpstr>seenopsis</vt:lpstr>
      <vt:lpstr>The why</vt:lpstr>
      <vt:lpstr>The What</vt:lpstr>
      <vt:lpstr>The how</vt:lpstr>
      <vt:lpstr>Architecture</vt:lpstr>
      <vt:lpstr>The vision</vt:lpstr>
      <vt:lpstr>Future features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seenopsis</dc:title>
  <dc:creator>Meytal Avgil</dc:creator>
  <cp:lastModifiedBy>Meytal Avgil</cp:lastModifiedBy>
  <cp:revision>8</cp:revision>
  <dcterms:created xsi:type="dcterms:W3CDTF">2018-07-09T18:41:14Z</dcterms:created>
  <dcterms:modified xsi:type="dcterms:W3CDTF">2018-07-09T20:35:13Z</dcterms:modified>
</cp:coreProperties>
</file>