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4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58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6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8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7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0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1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96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Дипломная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Геращенко Кирилл Максимович</dc:creator>
  <cp:lastModifiedBy>Геращенко Кирилл Максимович</cp:lastModifiedBy>
  <cp:revision>1</cp:revision>
  <dcterms:created xsi:type="dcterms:W3CDTF">2025-02-01T09:39:47Z</dcterms:created>
  <dcterms:modified xsi:type="dcterms:W3CDTF">2025-02-01T09:40:02Z</dcterms:modified>
</cp:coreProperties>
</file>