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2C49-5564-4790-B388-D8439590B0CD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10F8-F8E2-4A45-979A-B49EF84B9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84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2C49-5564-4790-B388-D8439590B0CD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10F8-F8E2-4A45-979A-B49EF84B9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32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2C49-5564-4790-B388-D8439590B0CD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10F8-F8E2-4A45-979A-B49EF84B9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75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2C49-5564-4790-B388-D8439590B0CD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10F8-F8E2-4A45-979A-B49EF84B9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58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2C49-5564-4790-B388-D8439590B0CD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10F8-F8E2-4A45-979A-B49EF84B9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51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2C49-5564-4790-B388-D8439590B0CD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10F8-F8E2-4A45-979A-B49EF84B9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16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2C49-5564-4790-B388-D8439590B0CD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10F8-F8E2-4A45-979A-B49EF84B9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78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2C49-5564-4790-B388-D8439590B0CD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10F8-F8E2-4A45-979A-B49EF84B9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87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2C49-5564-4790-B388-D8439590B0CD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10F8-F8E2-4A45-979A-B49EF84B9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77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2C49-5564-4790-B388-D8439590B0CD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10F8-F8E2-4A45-979A-B49EF84B9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2C49-5564-4790-B388-D8439590B0CD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10F8-F8E2-4A45-979A-B49EF84B9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01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42C49-5564-4790-B388-D8439590B0CD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410F8-F8E2-4A45-979A-B49EF84B9F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81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Дипломная работа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69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0686" y="1825625"/>
            <a:ext cx="72306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3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995" y="1825625"/>
            <a:ext cx="99900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674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Широкоэкранный</PresentationFormat>
  <Paragraphs>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Дипломная работа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</dc:title>
  <dc:creator>Геращенко Кирилл Максимович</dc:creator>
  <cp:lastModifiedBy>Геращенко Кирилл Максимович</cp:lastModifiedBy>
  <cp:revision>2</cp:revision>
  <dcterms:created xsi:type="dcterms:W3CDTF">2025-02-01T09:39:47Z</dcterms:created>
  <dcterms:modified xsi:type="dcterms:W3CDTF">2025-02-01T10:02:12Z</dcterms:modified>
</cp:coreProperties>
</file>