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59" r:id="rId6"/>
    <p:sldId id="261" r:id="rId7"/>
    <p:sldId id="263" r:id="rId8"/>
    <p:sldId id="272" r:id="rId9"/>
    <p:sldId id="264" r:id="rId10"/>
    <p:sldId id="271" r:id="rId11"/>
    <p:sldId id="266" r:id="rId12"/>
  </p:sldIdLst>
  <p:sldSz cx="9144000" cy="5143500" type="screen16x9"/>
  <p:notesSz cx="6858000" cy="9144000"/>
  <p:embeddedFontLst>
    <p:embeddedFont>
      <p:font typeface="Catamaran Light" panose="020B0604020202020204" charset="0"/>
      <p:regular r:id="rId14"/>
      <p:bold r:id="rId15"/>
    </p:embeddedFont>
    <p:embeddedFont>
      <p:font typeface="Catamaran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0651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Title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Screenshot, mockup, or photo of your final solution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12500"/>
            <a:ext cx="9144000" cy="43530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620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Catamaran"/>
              <a:defRPr sz="5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24200" y="29717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tamaran Light"/>
              <a:buNone/>
              <a:defRPr sz="2800"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4" name="Shape 14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0E93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8089" y="4552049"/>
            <a:ext cx="11056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225" y="4509523"/>
            <a:ext cx="857111" cy="4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943" y="4532886"/>
            <a:ext cx="1161069" cy="4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defRPr sz="120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1pPr>
            <a:lvl2pPr lvl="1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2pPr>
            <a:lvl3pPr lvl="2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3pPr>
            <a:lvl4pPr lvl="3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4pPr>
            <a:lvl5pPr lvl="4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 algn="ctr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78" name="Shape 78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EDE74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5EC4B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5" name="Shape 25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6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9F9F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1" name="Shape 31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ste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12931" y="453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312931" y="1161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6" name="Shape 36"/>
          <p:cNvSpPr/>
          <p:nvPr/>
        </p:nvSpPr>
        <p:spPr>
          <a:xfrm>
            <a:off x="0" y="-4350"/>
            <a:ext cx="992400" cy="51522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726600" cy="4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 sz="3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 sz="3000"/>
            </a:lvl2pPr>
            <a:lvl3pPr lvl="2">
              <a:spcBef>
                <a:spcPts val="0"/>
              </a:spcBef>
              <a:buNone/>
              <a:defRPr sz="3000"/>
            </a:lvl3pPr>
            <a:lvl4pPr lvl="3">
              <a:spcBef>
                <a:spcPts val="0"/>
              </a:spcBef>
              <a:buNone/>
              <a:defRPr sz="3000"/>
            </a:lvl4pPr>
            <a:lvl5pPr lvl="4">
              <a:spcBef>
                <a:spcPts val="0"/>
              </a:spcBef>
              <a:buNone/>
              <a:defRPr sz="3000"/>
            </a:lvl5pPr>
            <a:lvl6pPr lvl="5">
              <a:spcBef>
                <a:spcPts val="0"/>
              </a:spcBef>
              <a:buNone/>
              <a:defRPr sz="3000"/>
            </a:lvl6pPr>
            <a:lvl7pPr lvl="6">
              <a:spcBef>
                <a:spcPts val="0"/>
              </a:spcBef>
              <a:buNone/>
              <a:defRPr sz="3000"/>
            </a:lvl7pPr>
            <a:lvl8pPr lvl="7">
              <a:spcBef>
                <a:spcPts val="0"/>
              </a:spcBef>
              <a:buNone/>
              <a:defRPr sz="3000"/>
            </a:lvl8pPr>
            <a:lvl9pPr lvl="8">
              <a:spcBef>
                <a:spcPts val="0"/>
              </a:spcBef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428150" y="-12500"/>
            <a:ext cx="4715700" cy="51561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664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44950" y="15652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14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786050" y="15652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14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buSzPct val="100000"/>
              <a:defRPr sz="1200"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4" name="Shape 44"/>
          <p:cNvSpPr txBox="1"/>
          <p:nvPr/>
        </p:nvSpPr>
        <p:spPr>
          <a:xfrm>
            <a:off x="8283900" y="-12500"/>
            <a:ext cx="925800" cy="8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EDE744"/>
                </a:solidFill>
              </a:rPr>
              <a:t>&lt;/&gt;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-12500"/>
            <a:ext cx="9144000" cy="39528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202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282D33"/>
              </a:buClr>
              <a:buSzPct val="100000"/>
              <a:defRPr sz="4800"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56" name="Shape 56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defRPr sz="42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None/>
              <a:defRPr sz="2100">
                <a:solidFill>
                  <a:srgbClr val="282D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1pPr>
            <a:lvl2pPr lvl="1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2pPr>
            <a:lvl3pPr lvl="2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3pPr>
            <a:lvl4pPr lvl="3">
              <a:spcBef>
                <a:spcPts val="0"/>
              </a:spcBef>
              <a:buClr>
                <a:srgbClr val="5EC4BE"/>
              </a:buClr>
              <a:defRPr>
                <a:solidFill>
                  <a:srgbClr val="282D33"/>
                </a:solidFill>
              </a:defRPr>
            </a:lvl4pPr>
            <a:lvl5pPr lvl="4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 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EDE744"/>
              </a:buClr>
              <a:buSzPct val="100000"/>
              <a:buFont typeface="Catamaran"/>
              <a:defRPr sz="4200">
                <a:solidFill>
                  <a:srgbClr val="EDE744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None/>
              <a:defRPr sz="2100">
                <a:solidFill>
                  <a:srgbClr val="282D3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1pPr>
            <a:lvl2pPr lvl="1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2pPr>
            <a:lvl3pPr lvl="2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3pPr>
            <a:lvl4pPr lvl="3" rtl="0">
              <a:spcBef>
                <a:spcPts val="0"/>
              </a:spcBef>
              <a:buClr>
                <a:srgbClr val="EDE744"/>
              </a:buClr>
              <a:defRPr>
                <a:solidFill>
                  <a:srgbClr val="282D33"/>
                </a:solidFill>
              </a:defRPr>
            </a:lvl4pPr>
            <a:lvl5pPr lvl="4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5pPr>
            <a:lvl6pPr lvl="5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6pPr>
            <a:lvl7pPr lvl="6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7pPr>
            <a:lvl8pPr lvl="7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8pPr>
            <a:lvl9pPr lvl="8" rtl="0">
              <a:spcBef>
                <a:spcPts val="0"/>
              </a:spcBef>
              <a:buClr>
                <a:srgbClr val="282D33"/>
              </a:buClr>
              <a:defRPr>
                <a:solidFill>
                  <a:srgbClr val="282D33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EC4BE"/>
              </a:buClr>
              <a:buSzPct val="100000"/>
              <a:buFont typeface="Catamaran"/>
              <a:buNone/>
              <a:defRPr sz="280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SzPct val="100000"/>
              <a:buFont typeface="Catamaran"/>
              <a:defRPr sz="1800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Font typeface="Catamaran"/>
              <a:defRPr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623400" y="3631164"/>
            <a:ext cx="85206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Platforma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p</a:t>
            </a:r>
            <a:r>
              <a:rPr lang="sq-AL" sz="2000" dirty="0" smtClean="0"/>
              <a:t>ë</a:t>
            </a:r>
            <a:r>
              <a:rPr lang="en-US" sz="2000" dirty="0" smtClean="0"/>
              <a:t>r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Pun</a:t>
            </a:r>
            <a:r>
              <a:rPr lang="sq-AL" sz="2000" dirty="0"/>
              <a:t>ë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sim</a:t>
            </a:r>
            <a:endParaRPr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08" y="1733550"/>
            <a:ext cx="6144034" cy="1864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0513"/>
            <a:ext cx="1376265" cy="119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2861" y="655404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Republika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Kosov</a:t>
            </a:r>
            <a:r>
              <a:rPr lang="sq-AL" dirty="0" smtClean="0">
                <a:solidFill>
                  <a:schemeClr val="tx2">
                    <a:lumMod val="25000"/>
                  </a:schemeClr>
                </a:solidFill>
              </a:rPr>
              <a:t>ë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447204"/>
            <a:ext cx="0" cy="93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92864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>
                    <a:lumMod val="25000"/>
                  </a:schemeClr>
                </a:solidFill>
              </a:rPr>
              <a:t>Komuna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 e </a:t>
            </a:r>
            <a:r>
              <a:rPr lang="en-US" sz="3200" dirty="0" err="1" smtClean="0">
                <a:solidFill>
                  <a:schemeClr val="tx2">
                    <a:lumMod val="25000"/>
                  </a:schemeClr>
                </a:solidFill>
              </a:rPr>
              <a:t>Prizrenit</a:t>
            </a:r>
            <a:endParaRPr 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1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09625"/>
            <a:ext cx="3276600" cy="2666999"/>
          </a:xfrm>
        </p:spPr>
        <p:txBody>
          <a:bodyPr/>
          <a:lstStyle/>
          <a:p>
            <a:r>
              <a:rPr lang="en-US" dirty="0" smtClean="0"/>
              <a:t>Participants:</a:t>
            </a:r>
          </a:p>
          <a:p>
            <a:endParaRPr lang="en-US" dirty="0"/>
          </a:p>
          <a:p>
            <a:r>
              <a:rPr lang="en-US" dirty="0" err="1" smtClean="0"/>
              <a:t>Ermire</a:t>
            </a:r>
            <a:r>
              <a:rPr lang="en-US" dirty="0" smtClean="0"/>
              <a:t> </a:t>
            </a:r>
            <a:r>
              <a:rPr lang="en-US" dirty="0" err="1" smtClean="0"/>
              <a:t>Shalqini</a:t>
            </a:r>
            <a:endParaRPr lang="en-US" dirty="0" smtClean="0"/>
          </a:p>
          <a:p>
            <a:r>
              <a:rPr lang="en-US" dirty="0" err="1" smtClean="0"/>
              <a:t>Bleranda</a:t>
            </a:r>
            <a:r>
              <a:rPr lang="en-US" dirty="0" smtClean="0"/>
              <a:t> </a:t>
            </a:r>
            <a:r>
              <a:rPr lang="en-US" dirty="0" err="1" smtClean="0"/>
              <a:t>Metoshi</a:t>
            </a:r>
            <a:endParaRPr lang="en-US" dirty="0" smtClean="0"/>
          </a:p>
          <a:p>
            <a:r>
              <a:rPr lang="en-US" dirty="0" err="1" smtClean="0"/>
              <a:t>Lirike</a:t>
            </a:r>
            <a:r>
              <a:rPr lang="en-US" dirty="0" smtClean="0"/>
              <a:t> </a:t>
            </a:r>
            <a:r>
              <a:rPr lang="en-US" dirty="0" err="1" smtClean="0"/>
              <a:t>Hoxha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Vjollca</a:t>
            </a:r>
            <a:r>
              <a:rPr lang="en-US" dirty="0" smtClean="0"/>
              <a:t> </a:t>
            </a:r>
            <a:r>
              <a:rPr lang="en-US" dirty="0" err="1" smtClean="0"/>
              <a:t>Maloku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29039"/>
            <a:ext cx="5029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Definimi </a:t>
            </a:r>
            <a:r>
              <a:rPr lang="en-US" dirty="0"/>
              <a:t>i</a:t>
            </a:r>
            <a:r>
              <a:rPr lang="en" dirty="0" smtClean="0"/>
              <a:t> problemit: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78950" y="2098950"/>
            <a:ext cx="6986100" cy="131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Qytetarët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e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Komunës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dhe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studentët kanë nevojë për një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platform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më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transparent per konkurset e shpallura </a:t>
            </a:r>
            <a:r>
              <a:rPr lang="en" sz="2400" dirty="0" smtClean="0">
                <a:solidFill>
                  <a:srgbClr val="5EC4BE"/>
                </a:solidFill>
                <a:latin typeface="Catamaran" panose="020B0604020202020204" charset="0"/>
                <a:cs typeface="Catamaran" panose="020B0604020202020204" charset="0"/>
              </a:rPr>
              <a:t>në komunë.</a:t>
            </a:r>
            <a:endParaRPr lang="en" sz="2400" dirty="0">
              <a:solidFill>
                <a:srgbClr val="5EC4BE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5589"/>
            <a:ext cx="41909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1600" dirty="0">
                <a:solidFill>
                  <a:srgbClr val="0070C0"/>
                </a:solidFill>
              </a:rPr>
              <a:t>Aktualisht rekrutimi bëhet </a:t>
            </a:r>
            <a:r>
              <a:rPr lang="en-US" sz="1600" dirty="0" err="1">
                <a:solidFill>
                  <a:srgbClr val="0070C0"/>
                </a:solidFill>
              </a:rPr>
              <a:t>manualisht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70C0"/>
                </a:solidFill>
              </a:rPr>
              <a:t>Konsumon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koh</a:t>
            </a:r>
            <a:r>
              <a:rPr lang="sq-AL" sz="1600" dirty="0">
                <a:solidFill>
                  <a:srgbClr val="0070C0"/>
                </a:solidFill>
              </a:rPr>
              <a:t>ë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1600" dirty="0" smtClean="0">
                <a:solidFill>
                  <a:srgbClr val="0070C0"/>
                </a:solidFill>
              </a:rPr>
              <a:t>Njoftimi bë</a:t>
            </a:r>
            <a:r>
              <a:rPr lang="en-US" sz="1600" dirty="0" smtClean="0">
                <a:solidFill>
                  <a:srgbClr val="0070C0"/>
                </a:solidFill>
              </a:rPr>
              <a:t>het</a:t>
            </a:r>
            <a:r>
              <a:rPr lang="sq-AL" sz="1600" dirty="0" smtClean="0">
                <a:solidFill>
                  <a:srgbClr val="0070C0"/>
                </a:solidFill>
              </a:rPr>
              <a:t> </a:t>
            </a:r>
            <a:r>
              <a:rPr lang="sq-AL" sz="1600" dirty="0">
                <a:solidFill>
                  <a:srgbClr val="0070C0"/>
                </a:solidFill>
              </a:rPr>
              <a:t>përmes </a:t>
            </a:r>
            <a:r>
              <a:rPr lang="sq-AL" sz="1600" dirty="0" smtClean="0">
                <a:solidFill>
                  <a:srgbClr val="0070C0"/>
                </a:solidFill>
              </a:rPr>
              <a:t>gazetës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1600" dirty="0">
                <a:solidFill>
                  <a:srgbClr val="0070C0"/>
                </a:solidFill>
              </a:rPr>
              <a:t>Njerëzit që kanë të drejtë </a:t>
            </a:r>
            <a:r>
              <a:rPr lang="en-US" sz="1600" dirty="0" err="1" smtClean="0">
                <a:solidFill>
                  <a:srgbClr val="0070C0"/>
                </a:solidFill>
              </a:rPr>
              <a:t>aplikojnë</a:t>
            </a:r>
            <a:r>
              <a:rPr lang="sq-AL" sz="1600" dirty="0" smtClean="0">
                <a:solidFill>
                  <a:srgbClr val="0070C0"/>
                </a:solidFill>
              </a:rPr>
              <a:t> </a:t>
            </a:r>
            <a:r>
              <a:rPr lang="sq-AL" sz="1600" dirty="0">
                <a:solidFill>
                  <a:srgbClr val="0070C0"/>
                </a:solidFill>
              </a:rPr>
              <a:t>dërgojnë kërkesë me </a:t>
            </a:r>
            <a:r>
              <a:rPr lang="sq-AL" sz="1600" dirty="0" smtClean="0">
                <a:solidFill>
                  <a:srgbClr val="0070C0"/>
                </a:solidFill>
              </a:rPr>
              <a:t>shkrim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1600" dirty="0">
                <a:solidFill>
                  <a:srgbClr val="0070C0"/>
                </a:solidFill>
              </a:rPr>
              <a:t>Listat e shkurtra </a:t>
            </a:r>
            <a:r>
              <a:rPr lang="sq-AL" sz="1600" dirty="0" smtClean="0">
                <a:solidFill>
                  <a:srgbClr val="0070C0"/>
                </a:solidFill>
              </a:rPr>
              <a:t>bëhen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manualisht</a:t>
            </a:r>
            <a:r>
              <a:rPr lang="sq-AL" sz="1600" dirty="0" smtClean="0">
                <a:solidFill>
                  <a:srgbClr val="0070C0"/>
                </a:solidFill>
              </a:rPr>
              <a:t> </a:t>
            </a:r>
            <a:r>
              <a:rPr lang="sq-AL" sz="1600" dirty="0">
                <a:solidFill>
                  <a:srgbClr val="0070C0"/>
                </a:solidFill>
              </a:rPr>
              <a:t>dhe thirren për </a:t>
            </a:r>
            <a:r>
              <a:rPr lang="sq-AL" sz="1600" dirty="0" smtClean="0">
                <a:solidFill>
                  <a:srgbClr val="0070C0"/>
                </a:solidFill>
              </a:rPr>
              <a:t>intervista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70C0"/>
                </a:solidFill>
              </a:rPr>
              <a:t>Nuk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është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sistem</a:t>
            </a:r>
            <a:r>
              <a:rPr lang="en-US" sz="1600" dirty="0" smtClean="0">
                <a:solidFill>
                  <a:srgbClr val="0070C0"/>
                </a:solidFill>
              </a:rPr>
              <a:t> global.</a:t>
            </a:r>
            <a:r>
              <a:rPr lang="en-US" sz="1600" dirty="0">
                <a:solidFill>
                  <a:srgbClr val="0070C0"/>
                </a:solidFill>
              </a:rPr>
              <a:t/>
            </a:r>
            <a:br>
              <a:rPr lang="en-US" sz="1600" dirty="0">
                <a:solidFill>
                  <a:srgbClr val="0070C0"/>
                </a:solidFill>
              </a:rPr>
            </a:b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5588"/>
            <a:ext cx="4419600" cy="33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62150"/>
            <a:ext cx="8520600" cy="914400"/>
          </a:xfrm>
        </p:spPr>
        <p:txBody>
          <a:bodyPr/>
          <a:lstStyle/>
          <a:p>
            <a:pPr algn="l"/>
            <a:r>
              <a:rPr lang="en-US" sz="2000" dirty="0" err="1" smtClean="0"/>
              <a:t>Ky</a:t>
            </a:r>
            <a:r>
              <a:rPr lang="en-US" sz="2000" dirty="0"/>
              <a:t> </a:t>
            </a:r>
            <a:r>
              <a:rPr lang="en-US" sz="2000" dirty="0" err="1" smtClean="0"/>
              <a:t>projekt</a:t>
            </a:r>
            <a:r>
              <a:rPr lang="en-US" sz="2000" dirty="0" smtClean="0"/>
              <a:t> </a:t>
            </a:r>
            <a:r>
              <a:rPr lang="en-US" sz="2000" dirty="0" err="1" smtClean="0"/>
              <a:t>ka</a:t>
            </a:r>
            <a:r>
              <a:rPr lang="en-US" sz="2000" dirty="0" smtClean="0"/>
              <a:t> per </a:t>
            </a:r>
            <a:r>
              <a:rPr lang="en-US" sz="2000" dirty="0" err="1" smtClean="0"/>
              <a:t>qëllim</a:t>
            </a:r>
            <a:r>
              <a:rPr lang="en-US" sz="2000" dirty="0" smtClean="0"/>
              <a:t>  </a:t>
            </a:r>
            <a:r>
              <a:rPr lang="en-US" sz="2000" dirty="0" err="1" smtClean="0"/>
              <a:t>zhvillimin</a:t>
            </a:r>
            <a:r>
              <a:rPr lang="en-US" sz="2000" dirty="0" smtClean="0"/>
              <a:t> e </a:t>
            </a:r>
            <a:r>
              <a:rPr lang="en-US" sz="2000" dirty="0" err="1" smtClean="0"/>
              <a:t>një</a:t>
            </a:r>
            <a:r>
              <a:rPr lang="en-US" sz="2000" dirty="0" smtClean="0"/>
              <a:t> </a:t>
            </a:r>
            <a:r>
              <a:rPr lang="en-US" sz="2000" dirty="0" err="1" smtClean="0"/>
              <a:t>procesi</a:t>
            </a:r>
            <a:r>
              <a:rPr lang="en-US" sz="2000" dirty="0" smtClean="0"/>
              <a:t> </a:t>
            </a:r>
            <a:r>
              <a:rPr lang="en-US" sz="2000" dirty="0" err="1" smtClean="0"/>
              <a:t>qendror</a:t>
            </a:r>
            <a:r>
              <a:rPr lang="en-US" sz="2000" dirty="0" smtClean="0"/>
              <a:t> 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err="1" smtClean="0"/>
              <a:t>rekruitimit</a:t>
            </a:r>
            <a:r>
              <a:rPr lang="en-US" sz="2000" dirty="0" smtClean="0"/>
              <a:t> </a:t>
            </a:r>
            <a:r>
              <a:rPr lang="en-US" sz="2000" dirty="0" err="1" smtClean="0"/>
              <a:t>në</a:t>
            </a:r>
            <a:r>
              <a:rPr lang="en-US" sz="2000" dirty="0" smtClean="0"/>
              <a:t> </a:t>
            </a:r>
            <a:r>
              <a:rPr lang="en-US" sz="2000" dirty="0" err="1" smtClean="0"/>
              <a:t>formë</a:t>
            </a:r>
            <a:r>
              <a:rPr lang="en-US" sz="2000" dirty="0" smtClean="0"/>
              <a:t> </a:t>
            </a:r>
            <a:r>
              <a:rPr lang="en-US" sz="2000" dirty="0" err="1" smtClean="0"/>
              <a:t>webi</a:t>
            </a:r>
            <a:r>
              <a:rPr lang="en-US" sz="2000" dirty="0" smtClean="0"/>
              <a:t>. E </a:t>
            </a:r>
            <a:r>
              <a:rPr lang="en-US" sz="2000" dirty="0" err="1" smtClean="0"/>
              <a:t>gjithë</a:t>
            </a:r>
            <a:r>
              <a:rPr lang="en-US" sz="2000" dirty="0" smtClean="0"/>
              <a:t> </a:t>
            </a:r>
            <a:r>
              <a:rPr lang="en-US" sz="2000" dirty="0" err="1" smtClean="0"/>
              <a:t>procesi</a:t>
            </a:r>
            <a:r>
              <a:rPr lang="en-US" sz="2000" dirty="0" smtClean="0"/>
              <a:t> </a:t>
            </a:r>
            <a:r>
              <a:rPr lang="en-US" sz="2000" dirty="0" err="1" smtClean="0"/>
              <a:t>kryhet</a:t>
            </a:r>
            <a:r>
              <a:rPr lang="en-US" sz="2000" dirty="0" smtClean="0"/>
              <a:t> online pa </a:t>
            </a:r>
            <a:r>
              <a:rPr lang="en-US" sz="2000" dirty="0" err="1" smtClean="0"/>
              <a:t>hargjuar</a:t>
            </a:r>
            <a:r>
              <a:rPr lang="en-US" sz="2000" dirty="0" smtClean="0"/>
              <a:t> </a:t>
            </a:r>
            <a:r>
              <a:rPr lang="en-US" sz="2000" dirty="0" err="1" smtClean="0"/>
              <a:t>shume</a:t>
            </a:r>
            <a:r>
              <a:rPr lang="en-US" sz="2000" dirty="0" smtClean="0"/>
              <a:t> </a:t>
            </a:r>
            <a:r>
              <a:rPr lang="en-US" sz="2000" dirty="0" err="1" smtClean="0"/>
              <a:t>koh</a:t>
            </a:r>
            <a:r>
              <a:rPr lang="en-US" sz="2000" dirty="0" err="1"/>
              <a:t>ë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52400" y="361950"/>
            <a:ext cx="4350000" cy="87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sq-AL" dirty="0"/>
              <a:t>Audienca </a:t>
            </a:r>
            <a:r>
              <a:rPr lang="sq-AL" dirty="0" smtClean="0"/>
              <a:t>e synuar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52400" y="1801593"/>
            <a:ext cx="1948500" cy="4284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Qytetar</a:t>
            </a:r>
            <a:r>
              <a:rPr lang="sq-A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ë</a:t>
            </a:r>
            <a:r>
              <a:rPr lang="e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endParaRPr lang="e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55" y="1114209"/>
            <a:ext cx="2143125" cy="1828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20" y="2998616"/>
            <a:ext cx="2065183" cy="1734338"/>
          </a:xfrm>
          <a:prstGeom prst="rect">
            <a:avLst/>
          </a:prstGeom>
        </p:spPr>
      </p:pic>
      <p:sp>
        <p:nvSpPr>
          <p:cNvPr id="7" name="Shape 110"/>
          <p:cNvSpPr txBox="1">
            <a:spLocks/>
          </p:cNvSpPr>
          <p:nvPr/>
        </p:nvSpPr>
        <p:spPr>
          <a:xfrm>
            <a:off x="152400" y="3437373"/>
            <a:ext cx="1948500" cy="428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ct val="1000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  <a:r>
              <a:rPr lang="sq-A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ë</a:t>
            </a:r>
            <a:r>
              <a:rPr lang="e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endParaRPr lang="e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100" y="110917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chemeClr val="bg1"/>
                </a:solidFill>
              </a:rPr>
              <a:t>Punëkërkuesit mund të gjejnë lehtësisht punën sipas kualifikimit dhe njohurive të </a:t>
            </a:r>
            <a:r>
              <a:rPr lang="sq-AL" dirty="0" smtClean="0">
                <a:solidFill>
                  <a:schemeClr val="bg1"/>
                </a:solidFill>
              </a:rPr>
              <a:t>tyre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100" y="2033945"/>
            <a:ext cx="384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chemeClr val="bg1"/>
                </a:solidFill>
              </a:rPr>
              <a:t>Gjithashtu jep informacion të ndryshëm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sq-AL" dirty="0" smtClean="0">
                <a:solidFill>
                  <a:schemeClr val="bg1"/>
                </a:solidFill>
              </a:rPr>
              <a:t> këshilla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sq-AL" dirty="0" smtClean="0">
                <a:solidFill>
                  <a:schemeClr val="bg1"/>
                </a:solidFill>
              </a:rPr>
              <a:t>ë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sq-AL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CV</a:t>
            </a:r>
            <a:r>
              <a:rPr lang="sq-AL" dirty="0">
                <a:solidFill>
                  <a:schemeClr val="bg1"/>
                </a:solidFill>
              </a:rPr>
              <a:t>, këshilla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sq-AL" dirty="0" smtClean="0">
                <a:solidFill>
                  <a:schemeClr val="bg1"/>
                </a:solidFill>
              </a:rPr>
              <a:t>ë</a:t>
            </a:r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sq-AL" dirty="0" smtClean="0">
                <a:solidFill>
                  <a:schemeClr val="bg1"/>
                </a:solidFill>
              </a:rPr>
              <a:t>letë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sq-AL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motivuese</a:t>
            </a:r>
            <a:r>
              <a:rPr lang="sq-AL" dirty="0" smtClean="0">
                <a:solidFill>
                  <a:schemeClr val="bg1"/>
                </a:solidFill>
              </a:rPr>
              <a:t> </a:t>
            </a:r>
            <a:r>
              <a:rPr lang="sq-AL" dirty="0">
                <a:solidFill>
                  <a:schemeClr val="bg1"/>
                </a:solidFill>
              </a:rPr>
              <a:t>dhe </a:t>
            </a:r>
            <a:r>
              <a:rPr lang="sq-AL" dirty="0" smtClean="0">
                <a:solidFill>
                  <a:schemeClr val="bg1"/>
                </a:solidFill>
              </a:rPr>
              <a:t>këshilla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sq-AL" dirty="0" smtClean="0">
                <a:solidFill>
                  <a:schemeClr val="bg1"/>
                </a:solidFill>
              </a:rPr>
              <a:t>ë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sq-AL" dirty="0" smtClean="0">
                <a:solidFill>
                  <a:schemeClr val="bg1"/>
                </a:solidFill>
              </a:rPr>
              <a:t> intervistë.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3175763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chemeClr val="bg1"/>
                </a:solidFill>
              </a:rPr>
              <a:t>Faqja e internetit </a:t>
            </a:r>
            <a:r>
              <a:rPr lang="sq-AL" dirty="0" smtClean="0">
                <a:solidFill>
                  <a:schemeClr val="bg1"/>
                </a:solidFill>
              </a:rPr>
              <a:t>ofron </a:t>
            </a:r>
            <a:r>
              <a:rPr lang="sq-AL" dirty="0">
                <a:solidFill>
                  <a:schemeClr val="bg1"/>
                </a:solidFill>
              </a:rPr>
              <a:t>punëkërkuesit dhe rekrutuesit numrin PIN që është </a:t>
            </a:r>
            <a:r>
              <a:rPr lang="sq-AL" dirty="0" smtClean="0">
                <a:solidFill>
                  <a:schemeClr val="bg1"/>
                </a:solidFill>
              </a:rPr>
              <a:t>unik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alex-knight-19278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2" y="0"/>
            <a:ext cx="8442175" cy="525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4800" y="2495550"/>
            <a:ext cx="4045200" cy="144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sq-AL" sz="3600" dirty="0"/>
              <a:t>Disa karakteristika të këtij </a:t>
            </a:r>
            <a:r>
              <a:rPr lang="sq-AL" sz="3600" dirty="0" smtClean="0"/>
              <a:t>sistemi</a:t>
            </a:r>
            <a:r>
              <a:rPr lang="en-US" sz="3600" dirty="0" smtClean="0"/>
              <a:t> </a:t>
            </a:r>
            <a:endParaRPr lang="en" sz="3600"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876800" y="724075"/>
            <a:ext cx="38997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dirty="0" smtClean="0"/>
              <a:t>Krijimi i</a:t>
            </a:r>
            <a:r>
              <a:rPr lang="en" dirty="0" smtClean="0"/>
              <a:t> </a:t>
            </a:r>
            <a:r>
              <a:rPr lang="en" dirty="0" smtClean="0"/>
              <a:t>vende t</a:t>
            </a:r>
            <a:r>
              <a:rPr lang="sq-AL" dirty="0"/>
              <a:t>ë</a:t>
            </a:r>
            <a:r>
              <a:rPr lang="en" dirty="0" smtClean="0"/>
              <a:t> lira pune</a:t>
            </a:r>
            <a:endParaRPr lang="en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sq-AL" dirty="0" smtClean="0"/>
              <a:t>Ruajt</a:t>
            </a:r>
            <a:r>
              <a:rPr lang="en-US" dirty="0" smtClean="0"/>
              <a:t>ja</a:t>
            </a:r>
            <a:r>
              <a:rPr lang="sq-AL" dirty="0" smtClean="0"/>
              <a:t> </a:t>
            </a:r>
            <a:r>
              <a:rPr lang="sq-AL" dirty="0"/>
              <a:t>e të dhënave të </a:t>
            </a:r>
            <a:r>
              <a:rPr lang="sq-AL" dirty="0" smtClean="0"/>
              <a:t>aplikimit</a:t>
            </a:r>
            <a:endParaRPr lang="en-US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sq-AL" dirty="0"/>
              <a:t>Inicimi i procesit të </a:t>
            </a:r>
            <a:r>
              <a:rPr lang="sq-AL" dirty="0" smtClean="0"/>
              <a:t>intervistimit</a:t>
            </a:r>
            <a:endParaRPr lang="en-US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sq-AL" dirty="0" smtClean="0"/>
              <a:t>Caktimi </a:t>
            </a:r>
            <a:r>
              <a:rPr lang="en-US" dirty="0"/>
              <a:t>i</a:t>
            </a:r>
            <a:r>
              <a:rPr lang="sq-AL" dirty="0" smtClean="0"/>
              <a:t> </a:t>
            </a:r>
            <a:r>
              <a:rPr lang="sq-AL" dirty="0" smtClean="0"/>
              <a:t>intervistave</a:t>
            </a:r>
            <a:endParaRPr lang="en-US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sq-AL" dirty="0" smtClean="0"/>
              <a:t>Ruajt</a:t>
            </a:r>
            <a:r>
              <a:rPr lang="en-US" dirty="0" smtClean="0"/>
              <a:t>ja</a:t>
            </a:r>
            <a:r>
              <a:rPr lang="sq-AL" dirty="0" smtClean="0"/>
              <a:t> </a:t>
            </a:r>
            <a:r>
              <a:rPr lang="sq-AL" dirty="0"/>
              <a:t>e rezultateve </a:t>
            </a:r>
            <a:r>
              <a:rPr lang="sq-AL" dirty="0" smtClean="0"/>
              <a:t>të</a:t>
            </a:r>
            <a:r>
              <a:rPr lang="en-US" dirty="0" smtClean="0"/>
              <a:t> </a:t>
            </a:r>
            <a:r>
              <a:rPr lang="sq-AL" dirty="0" smtClean="0"/>
              <a:t>intervistës</a:t>
            </a:r>
            <a:endParaRPr lang="en-US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sq-AL" dirty="0" smtClean="0"/>
              <a:t>Punësimi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q-AL" dirty="0" smtClean="0"/>
              <a:t> </a:t>
            </a:r>
            <a:r>
              <a:rPr lang="sq-AL" dirty="0"/>
              <a:t>një </a:t>
            </a:r>
            <a:r>
              <a:rPr lang="sq-AL" dirty="0" smtClean="0"/>
              <a:t>aplikanti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2"/>
          <a:stretch/>
        </p:blipFill>
        <p:spPr>
          <a:xfrm>
            <a:off x="838200" y="1123949"/>
            <a:ext cx="2943225" cy="129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0"/>
          <p:cNvSpPr txBox="1">
            <a:spLocks/>
          </p:cNvSpPr>
          <p:nvPr/>
        </p:nvSpPr>
        <p:spPr>
          <a:xfrm>
            <a:off x="1219200" y="20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ct val="100000"/>
              <a:buFont typeface="Catamaran"/>
              <a:buNone/>
              <a:defRPr sz="28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 smtClean="0"/>
              <a:t>Portali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Punekerkuesit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7750"/>
            <a:ext cx="77086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2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12931" y="453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Portali Administrative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726600" cy="4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76350"/>
            <a:ext cx="68580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234</Words>
  <Application>Microsoft Office PowerPoint</Application>
  <PresentationFormat>On-screen Show (16:9)</PresentationFormat>
  <Paragraphs>42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Catamaran Light</vt:lpstr>
      <vt:lpstr>Catamaran</vt:lpstr>
      <vt:lpstr>simple-light-2</vt:lpstr>
      <vt:lpstr>PowerPoint Presentation</vt:lpstr>
      <vt:lpstr>Definimi i problemit:</vt:lpstr>
      <vt:lpstr>PowerPoint Presentation</vt:lpstr>
      <vt:lpstr>Ky projekt ka per qëllim  zhvillimin e një procesi qendror  te  rekruitimit në formë webi. E gjithë procesi kryhet online pa hargjuar shume kohë. </vt:lpstr>
      <vt:lpstr>Audienca e synuar</vt:lpstr>
      <vt:lpstr>PowerPoint Presentation</vt:lpstr>
      <vt:lpstr>Disa karakteristika të këtij sistemi </vt:lpstr>
      <vt:lpstr>PowerPoint Presentation</vt:lpstr>
      <vt:lpstr>Portali Administrative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 e Prizrenit </dc:title>
  <cp:lastModifiedBy>Windows User</cp:lastModifiedBy>
  <cp:revision>16</cp:revision>
  <dcterms:modified xsi:type="dcterms:W3CDTF">2017-07-28T20:48:55Z</dcterms:modified>
</cp:coreProperties>
</file>