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Нарушения по старшим менеджерам</a:t>
            </a:r>
          </a:p>
        </p:txBody>
      </p:sp>
      <p:pic>
        <p:nvPicPr>
          <p:cNvPr id="3" name="Picture 2" descr="Нарушения по старшим менеджера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777185" cy="48477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Нарушения Восток</a:t>
            </a:r>
          </a:p>
        </p:txBody>
      </p:sp>
      <p:pic>
        <p:nvPicPr>
          <p:cNvPr id="3" name="Picture 2" descr="Нарушения Восток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777185" cy="48477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Нарушения Центр</a:t>
            </a:r>
          </a:p>
        </p:txBody>
      </p:sp>
      <p:pic>
        <p:nvPicPr>
          <p:cNvPr id="3" name="Picture 2" descr="Нарушения Цент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777185" cy="48477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Нарушения Запад</a:t>
            </a:r>
          </a:p>
        </p:txBody>
      </p:sp>
      <p:pic>
        <p:nvPicPr>
          <p:cNvPr id="3" name="Picture 2" descr="Нарушения Запад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777185" cy="48477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