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C2459-B414-4D50-8B3D-A24D9277E15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0997CC7-0C16-4249-9DE3-152EE46E2A8A}">
      <dgm:prSet/>
      <dgm:spPr/>
      <dgm:t>
        <a:bodyPr/>
        <a:lstStyle/>
        <a:p>
          <a:r>
            <a:rPr lang="en-US"/>
            <a:t>Язык программирования — это набор правил, используемый для написания программ для компьютеров.</a:t>
          </a:r>
        </a:p>
      </dgm:t>
    </dgm:pt>
    <dgm:pt modelId="{2CF91CB7-BAE1-4F2C-B840-87F04A2EC1EB}" type="parTrans" cxnId="{D93F955C-F572-4A20-BE2C-AA33DDA6917E}">
      <dgm:prSet/>
      <dgm:spPr/>
      <dgm:t>
        <a:bodyPr/>
        <a:lstStyle/>
        <a:p>
          <a:endParaRPr lang="en-US"/>
        </a:p>
      </dgm:t>
    </dgm:pt>
    <dgm:pt modelId="{0A371A9B-C66E-4625-B11F-43767DF89382}" type="sibTrans" cxnId="{D93F955C-F572-4A20-BE2C-AA33DDA6917E}">
      <dgm:prSet/>
      <dgm:spPr/>
      <dgm:t>
        <a:bodyPr/>
        <a:lstStyle/>
        <a:p>
          <a:endParaRPr lang="en-US"/>
        </a:p>
      </dgm:t>
    </dgm:pt>
    <dgm:pt modelId="{B6F1ECBF-DDC1-4BFC-AA99-7DEF0AC0D4C7}">
      <dgm:prSet/>
      <dgm:spPr/>
      <dgm:t>
        <a:bodyPr/>
        <a:lstStyle/>
        <a:p>
          <a:r>
            <a:rPr lang="en-US"/>
            <a:t>Классификация:</a:t>
          </a:r>
        </a:p>
      </dgm:t>
    </dgm:pt>
    <dgm:pt modelId="{78599052-2243-464F-A6B7-45E740F5D77F}" type="parTrans" cxnId="{668026F0-894F-4905-A073-63BBF0B2F70B}">
      <dgm:prSet/>
      <dgm:spPr/>
      <dgm:t>
        <a:bodyPr/>
        <a:lstStyle/>
        <a:p>
          <a:endParaRPr lang="en-US"/>
        </a:p>
      </dgm:t>
    </dgm:pt>
    <dgm:pt modelId="{2AFBCA16-D1B8-4A0B-A786-0F74CF85925F}" type="sibTrans" cxnId="{668026F0-894F-4905-A073-63BBF0B2F70B}">
      <dgm:prSet/>
      <dgm:spPr/>
      <dgm:t>
        <a:bodyPr/>
        <a:lstStyle/>
        <a:p>
          <a:endParaRPr lang="en-US"/>
        </a:p>
      </dgm:t>
    </dgm:pt>
    <dgm:pt modelId="{15BFA149-3D4A-4DBD-B602-61D86CFD3DFA}">
      <dgm:prSet/>
      <dgm:spPr/>
      <dgm:t>
        <a:bodyPr/>
        <a:lstStyle/>
        <a:p>
          <a:r>
            <a:rPr lang="en-US"/>
            <a:t>- Низкоуровневые и высокоуровневые</a:t>
          </a:r>
        </a:p>
      </dgm:t>
    </dgm:pt>
    <dgm:pt modelId="{1358F9BD-A725-476A-B0D8-6DC3039AF0EB}" type="parTrans" cxnId="{5C0FAAE8-47B0-43E9-BC7F-1EF1E445C33C}">
      <dgm:prSet/>
      <dgm:spPr/>
      <dgm:t>
        <a:bodyPr/>
        <a:lstStyle/>
        <a:p>
          <a:endParaRPr lang="en-US"/>
        </a:p>
      </dgm:t>
    </dgm:pt>
    <dgm:pt modelId="{EB3F50D9-C671-4263-874E-C420533DE531}" type="sibTrans" cxnId="{5C0FAAE8-47B0-43E9-BC7F-1EF1E445C33C}">
      <dgm:prSet/>
      <dgm:spPr/>
      <dgm:t>
        <a:bodyPr/>
        <a:lstStyle/>
        <a:p>
          <a:endParaRPr lang="en-US"/>
        </a:p>
      </dgm:t>
    </dgm:pt>
    <dgm:pt modelId="{9D3B93F5-E7B1-4610-94D9-F2AD78BE9D3C}">
      <dgm:prSet/>
      <dgm:spPr/>
      <dgm:t>
        <a:bodyPr/>
        <a:lstStyle/>
        <a:p>
          <a:r>
            <a:rPr lang="en-US"/>
            <a:t>- Компилируемые и интерпретируемые</a:t>
          </a:r>
        </a:p>
      </dgm:t>
    </dgm:pt>
    <dgm:pt modelId="{435685A1-D438-401F-B01A-C1D9E8063226}" type="parTrans" cxnId="{14FCCCB4-52EC-4141-98EB-469B6651D0C3}">
      <dgm:prSet/>
      <dgm:spPr/>
      <dgm:t>
        <a:bodyPr/>
        <a:lstStyle/>
        <a:p>
          <a:endParaRPr lang="en-US"/>
        </a:p>
      </dgm:t>
    </dgm:pt>
    <dgm:pt modelId="{81ACAEC2-5FBA-4560-BAF9-19F2DE0C2510}" type="sibTrans" cxnId="{14FCCCB4-52EC-4141-98EB-469B6651D0C3}">
      <dgm:prSet/>
      <dgm:spPr/>
      <dgm:t>
        <a:bodyPr/>
        <a:lstStyle/>
        <a:p>
          <a:endParaRPr lang="en-US"/>
        </a:p>
      </dgm:t>
    </dgm:pt>
    <dgm:pt modelId="{74C94A13-9F91-4EBC-9A83-E5703D931ABA}" type="pres">
      <dgm:prSet presAssocID="{E9CC2459-B414-4D50-8B3D-A24D9277E155}" presName="linear" presStyleCnt="0">
        <dgm:presLayoutVars>
          <dgm:animLvl val="lvl"/>
          <dgm:resizeHandles val="exact"/>
        </dgm:presLayoutVars>
      </dgm:prSet>
      <dgm:spPr/>
    </dgm:pt>
    <dgm:pt modelId="{CF17DB1E-A038-4FB7-9F5C-41804543BF55}" type="pres">
      <dgm:prSet presAssocID="{C0997CC7-0C16-4249-9DE3-152EE46E2A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529420-A6B5-424C-BAD1-21F87BABE7CC}" type="pres">
      <dgm:prSet presAssocID="{0A371A9B-C66E-4625-B11F-43767DF89382}" presName="spacer" presStyleCnt="0"/>
      <dgm:spPr/>
    </dgm:pt>
    <dgm:pt modelId="{B7A6D82C-F033-4F1B-BBB1-1E7320FA5D1F}" type="pres">
      <dgm:prSet presAssocID="{B6F1ECBF-DDC1-4BFC-AA99-7DEF0AC0D4C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E9C78EA-A7DD-4EE9-8E8C-A462028E6599}" type="pres">
      <dgm:prSet presAssocID="{2AFBCA16-D1B8-4A0B-A786-0F74CF85925F}" presName="spacer" presStyleCnt="0"/>
      <dgm:spPr/>
    </dgm:pt>
    <dgm:pt modelId="{5C5FBC56-CA39-4E32-80B8-DD084B1BAAB1}" type="pres">
      <dgm:prSet presAssocID="{15BFA149-3D4A-4DBD-B602-61D86CFD3D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0B8E5A-E6A8-44E9-BB24-76A655595E74}" type="pres">
      <dgm:prSet presAssocID="{EB3F50D9-C671-4263-874E-C420533DE531}" presName="spacer" presStyleCnt="0"/>
      <dgm:spPr/>
    </dgm:pt>
    <dgm:pt modelId="{74EAA921-0D85-4C36-9950-E971846DECDA}" type="pres">
      <dgm:prSet presAssocID="{9D3B93F5-E7B1-4610-94D9-F2AD78BE9D3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9D1E626-62A1-4BA1-8CE0-DABA1DA34723}" type="presOf" srcId="{B6F1ECBF-DDC1-4BFC-AA99-7DEF0AC0D4C7}" destId="{B7A6D82C-F033-4F1B-BBB1-1E7320FA5D1F}" srcOrd="0" destOrd="0" presId="urn:microsoft.com/office/officeart/2005/8/layout/vList2"/>
    <dgm:cxn modelId="{D93F955C-F572-4A20-BE2C-AA33DDA6917E}" srcId="{E9CC2459-B414-4D50-8B3D-A24D9277E155}" destId="{C0997CC7-0C16-4249-9DE3-152EE46E2A8A}" srcOrd="0" destOrd="0" parTransId="{2CF91CB7-BAE1-4F2C-B840-87F04A2EC1EB}" sibTransId="{0A371A9B-C66E-4625-B11F-43767DF89382}"/>
    <dgm:cxn modelId="{AFE57BA3-294D-423A-ACE1-9E85CC4614CD}" type="presOf" srcId="{C0997CC7-0C16-4249-9DE3-152EE46E2A8A}" destId="{CF17DB1E-A038-4FB7-9F5C-41804543BF55}" srcOrd="0" destOrd="0" presId="urn:microsoft.com/office/officeart/2005/8/layout/vList2"/>
    <dgm:cxn modelId="{14FCCCB4-52EC-4141-98EB-469B6651D0C3}" srcId="{E9CC2459-B414-4D50-8B3D-A24D9277E155}" destId="{9D3B93F5-E7B1-4610-94D9-F2AD78BE9D3C}" srcOrd="3" destOrd="0" parTransId="{435685A1-D438-401F-B01A-C1D9E8063226}" sibTransId="{81ACAEC2-5FBA-4560-BAF9-19F2DE0C2510}"/>
    <dgm:cxn modelId="{FA3728C0-2A27-4AD5-B553-E5AC0B77B110}" type="presOf" srcId="{15BFA149-3D4A-4DBD-B602-61D86CFD3DFA}" destId="{5C5FBC56-CA39-4E32-80B8-DD084B1BAAB1}" srcOrd="0" destOrd="0" presId="urn:microsoft.com/office/officeart/2005/8/layout/vList2"/>
    <dgm:cxn modelId="{C531E1C8-0E5E-499E-B5A7-824DC8861E76}" type="presOf" srcId="{9D3B93F5-E7B1-4610-94D9-F2AD78BE9D3C}" destId="{74EAA921-0D85-4C36-9950-E971846DECDA}" srcOrd="0" destOrd="0" presId="urn:microsoft.com/office/officeart/2005/8/layout/vList2"/>
    <dgm:cxn modelId="{5C0FAAE8-47B0-43E9-BC7F-1EF1E445C33C}" srcId="{E9CC2459-B414-4D50-8B3D-A24D9277E155}" destId="{15BFA149-3D4A-4DBD-B602-61D86CFD3DFA}" srcOrd="2" destOrd="0" parTransId="{1358F9BD-A725-476A-B0D8-6DC3039AF0EB}" sibTransId="{EB3F50D9-C671-4263-874E-C420533DE531}"/>
    <dgm:cxn modelId="{668026F0-894F-4905-A073-63BBF0B2F70B}" srcId="{E9CC2459-B414-4D50-8B3D-A24D9277E155}" destId="{B6F1ECBF-DDC1-4BFC-AA99-7DEF0AC0D4C7}" srcOrd="1" destOrd="0" parTransId="{78599052-2243-464F-A6B7-45E740F5D77F}" sibTransId="{2AFBCA16-D1B8-4A0B-A786-0F74CF85925F}"/>
    <dgm:cxn modelId="{283EF3F1-BE39-4297-BC07-72E8738BD21C}" type="presOf" srcId="{E9CC2459-B414-4D50-8B3D-A24D9277E155}" destId="{74C94A13-9F91-4EBC-9A83-E5703D931ABA}" srcOrd="0" destOrd="0" presId="urn:microsoft.com/office/officeart/2005/8/layout/vList2"/>
    <dgm:cxn modelId="{38CEE2D8-4AAA-43D9-889D-A37D0EF11BED}" type="presParOf" srcId="{74C94A13-9F91-4EBC-9A83-E5703D931ABA}" destId="{CF17DB1E-A038-4FB7-9F5C-41804543BF55}" srcOrd="0" destOrd="0" presId="urn:microsoft.com/office/officeart/2005/8/layout/vList2"/>
    <dgm:cxn modelId="{2C2B8B00-F9BB-40C5-A16F-62F2C19AA75D}" type="presParOf" srcId="{74C94A13-9F91-4EBC-9A83-E5703D931ABA}" destId="{AF529420-A6B5-424C-BAD1-21F87BABE7CC}" srcOrd="1" destOrd="0" presId="urn:microsoft.com/office/officeart/2005/8/layout/vList2"/>
    <dgm:cxn modelId="{02EC8091-D7B9-468A-90E8-BCF582A48D21}" type="presParOf" srcId="{74C94A13-9F91-4EBC-9A83-E5703D931ABA}" destId="{B7A6D82C-F033-4F1B-BBB1-1E7320FA5D1F}" srcOrd="2" destOrd="0" presId="urn:microsoft.com/office/officeart/2005/8/layout/vList2"/>
    <dgm:cxn modelId="{A9293CDE-D2FA-4B17-9A77-980A20DCEAC7}" type="presParOf" srcId="{74C94A13-9F91-4EBC-9A83-E5703D931ABA}" destId="{DE9C78EA-A7DD-4EE9-8E8C-A462028E6599}" srcOrd="3" destOrd="0" presId="urn:microsoft.com/office/officeart/2005/8/layout/vList2"/>
    <dgm:cxn modelId="{72B160FD-3D46-44EA-B65B-27EE89E172D7}" type="presParOf" srcId="{74C94A13-9F91-4EBC-9A83-E5703D931ABA}" destId="{5C5FBC56-CA39-4E32-80B8-DD084B1BAAB1}" srcOrd="4" destOrd="0" presId="urn:microsoft.com/office/officeart/2005/8/layout/vList2"/>
    <dgm:cxn modelId="{E92C9B5B-C940-4B97-B76B-9355EC554277}" type="presParOf" srcId="{74C94A13-9F91-4EBC-9A83-E5703D931ABA}" destId="{FB0B8E5A-E6A8-44E9-BB24-76A655595E74}" srcOrd="5" destOrd="0" presId="urn:microsoft.com/office/officeart/2005/8/layout/vList2"/>
    <dgm:cxn modelId="{C591A0E9-F0E4-4FE9-BE65-CD3557A7927F}" type="presParOf" srcId="{74C94A13-9F91-4EBC-9A83-E5703D931ABA}" destId="{74EAA921-0D85-4C36-9950-E971846DECD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B3A846-DEE1-4D49-861F-8BDA5BDE992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714C8F-D010-4EB2-B83B-F1DD644C4381}">
      <dgm:prSet/>
      <dgm:spPr/>
      <dgm:t>
        <a:bodyPr/>
        <a:lstStyle/>
        <a:p>
          <a:r>
            <a:rPr lang="en-US"/>
            <a:t>- Процедурное</a:t>
          </a:r>
        </a:p>
      </dgm:t>
    </dgm:pt>
    <dgm:pt modelId="{161C9E6F-511C-4DEE-BBD2-6B53B54FC8D9}" type="parTrans" cxnId="{47857A5B-EC85-4C94-8B4A-73AD20802335}">
      <dgm:prSet/>
      <dgm:spPr/>
      <dgm:t>
        <a:bodyPr/>
        <a:lstStyle/>
        <a:p>
          <a:endParaRPr lang="en-US"/>
        </a:p>
      </dgm:t>
    </dgm:pt>
    <dgm:pt modelId="{DFF5E4D2-37FF-4E8C-85C9-B5D3071D6793}" type="sibTrans" cxnId="{47857A5B-EC85-4C94-8B4A-73AD20802335}">
      <dgm:prSet/>
      <dgm:spPr/>
      <dgm:t>
        <a:bodyPr/>
        <a:lstStyle/>
        <a:p>
          <a:endParaRPr lang="en-US"/>
        </a:p>
      </dgm:t>
    </dgm:pt>
    <dgm:pt modelId="{AAEEF319-7B27-49D6-9E1F-298951EA4213}">
      <dgm:prSet/>
      <dgm:spPr/>
      <dgm:t>
        <a:bodyPr/>
        <a:lstStyle/>
        <a:p>
          <a:r>
            <a:rPr lang="en-US"/>
            <a:t>- Объектно-ориентированное</a:t>
          </a:r>
        </a:p>
      </dgm:t>
    </dgm:pt>
    <dgm:pt modelId="{D1307331-64F7-475D-9F32-B8F288E0D896}" type="parTrans" cxnId="{D2F2C888-9BCB-40CA-8C72-A1AC89A9C678}">
      <dgm:prSet/>
      <dgm:spPr/>
      <dgm:t>
        <a:bodyPr/>
        <a:lstStyle/>
        <a:p>
          <a:endParaRPr lang="en-US"/>
        </a:p>
      </dgm:t>
    </dgm:pt>
    <dgm:pt modelId="{550B5EAA-F640-493C-A93E-9F1F54480D55}" type="sibTrans" cxnId="{D2F2C888-9BCB-40CA-8C72-A1AC89A9C678}">
      <dgm:prSet/>
      <dgm:spPr/>
      <dgm:t>
        <a:bodyPr/>
        <a:lstStyle/>
        <a:p>
          <a:endParaRPr lang="en-US"/>
        </a:p>
      </dgm:t>
    </dgm:pt>
    <dgm:pt modelId="{EC2636D8-C5E0-45B1-A0B9-2308952BE6AF}">
      <dgm:prSet/>
      <dgm:spPr/>
      <dgm:t>
        <a:bodyPr/>
        <a:lstStyle/>
        <a:p>
          <a:r>
            <a:rPr lang="en-US"/>
            <a:t>- Функциональное</a:t>
          </a:r>
        </a:p>
      </dgm:t>
    </dgm:pt>
    <dgm:pt modelId="{CB584F24-7D83-471E-9A43-2CA9850606BD}" type="parTrans" cxnId="{68CF05B1-C3ED-452D-93CE-980BF052371A}">
      <dgm:prSet/>
      <dgm:spPr/>
      <dgm:t>
        <a:bodyPr/>
        <a:lstStyle/>
        <a:p>
          <a:endParaRPr lang="en-US"/>
        </a:p>
      </dgm:t>
    </dgm:pt>
    <dgm:pt modelId="{5DB67C3B-8AF2-45B1-A287-DB2692D8504E}" type="sibTrans" cxnId="{68CF05B1-C3ED-452D-93CE-980BF052371A}">
      <dgm:prSet/>
      <dgm:spPr/>
      <dgm:t>
        <a:bodyPr/>
        <a:lstStyle/>
        <a:p>
          <a:endParaRPr lang="en-US"/>
        </a:p>
      </dgm:t>
    </dgm:pt>
    <dgm:pt modelId="{E174EB8C-665E-4086-A871-98A3D31663AA}">
      <dgm:prSet/>
      <dgm:spPr/>
      <dgm:t>
        <a:bodyPr/>
        <a:lstStyle/>
        <a:p>
          <a:r>
            <a:rPr lang="en-US"/>
            <a:t>- Логическое, декларативное и др.</a:t>
          </a:r>
        </a:p>
      </dgm:t>
    </dgm:pt>
    <dgm:pt modelId="{38B388A9-5CFA-47A8-BAFC-A002AEC059F8}" type="parTrans" cxnId="{2CE96710-22CE-4EFB-B1FD-D025EFFE72B0}">
      <dgm:prSet/>
      <dgm:spPr/>
      <dgm:t>
        <a:bodyPr/>
        <a:lstStyle/>
        <a:p>
          <a:endParaRPr lang="en-US"/>
        </a:p>
      </dgm:t>
    </dgm:pt>
    <dgm:pt modelId="{6156B69E-5748-445C-A498-0392739071A0}" type="sibTrans" cxnId="{2CE96710-22CE-4EFB-B1FD-D025EFFE72B0}">
      <dgm:prSet/>
      <dgm:spPr/>
      <dgm:t>
        <a:bodyPr/>
        <a:lstStyle/>
        <a:p>
          <a:endParaRPr lang="en-US"/>
        </a:p>
      </dgm:t>
    </dgm:pt>
    <dgm:pt modelId="{8470F3AC-EF0E-4BE3-8E54-D3493514BAAB}" type="pres">
      <dgm:prSet presAssocID="{81B3A846-DEE1-4D49-861F-8BDA5BDE992A}" presName="outerComposite" presStyleCnt="0">
        <dgm:presLayoutVars>
          <dgm:chMax val="5"/>
          <dgm:dir/>
          <dgm:resizeHandles val="exact"/>
        </dgm:presLayoutVars>
      </dgm:prSet>
      <dgm:spPr/>
    </dgm:pt>
    <dgm:pt modelId="{0CC2ED74-ED33-4E0D-B213-58463E86B763}" type="pres">
      <dgm:prSet presAssocID="{81B3A846-DEE1-4D49-861F-8BDA5BDE992A}" presName="dummyMaxCanvas" presStyleCnt="0">
        <dgm:presLayoutVars/>
      </dgm:prSet>
      <dgm:spPr/>
    </dgm:pt>
    <dgm:pt modelId="{1891973C-66E9-41D2-A222-48E400F9A47A}" type="pres">
      <dgm:prSet presAssocID="{81B3A846-DEE1-4D49-861F-8BDA5BDE992A}" presName="FourNodes_1" presStyleLbl="node1" presStyleIdx="0" presStyleCnt="4">
        <dgm:presLayoutVars>
          <dgm:bulletEnabled val="1"/>
        </dgm:presLayoutVars>
      </dgm:prSet>
      <dgm:spPr/>
    </dgm:pt>
    <dgm:pt modelId="{D3025D91-D8C1-46FE-A415-F2B832196312}" type="pres">
      <dgm:prSet presAssocID="{81B3A846-DEE1-4D49-861F-8BDA5BDE992A}" presName="FourNodes_2" presStyleLbl="node1" presStyleIdx="1" presStyleCnt="4">
        <dgm:presLayoutVars>
          <dgm:bulletEnabled val="1"/>
        </dgm:presLayoutVars>
      </dgm:prSet>
      <dgm:spPr/>
    </dgm:pt>
    <dgm:pt modelId="{C0A7E097-7720-46A1-BAA2-FC258F66E24F}" type="pres">
      <dgm:prSet presAssocID="{81B3A846-DEE1-4D49-861F-8BDA5BDE992A}" presName="FourNodes_3" presStyleLbl="node1" presStyleIdx="2" presStyleCnt="4">
        <dgm:presLayoutVars>
          <dgm:bulletEnabled val="1"/>
        </dgm:presLayoutVars>
      </dgm:prSet>
      <dgm:spPr/>
    </dgm:pt>
    <dgm:pt modelId="{0AAFD41C-5B24-484D-BC1A-65FAD5FFFC4D}" type="pres">
      <dgm:prSet presAssocID="{81B3A846-DEE1-4D49-861F-8BDA5BDE992A}" presName="FourNodes_4" presStyleLbl="node1" presStyleIdx="3" presStyleCnt="4">
        <dgm:presLayoutVars>
          <dgm:bulletEnabled val="1"/>
        </dgm:presLayoutVars>
      </dgm:prSet>
      <dgm:spPr/>
    </dgm:pt>
    <dgm:pt modelId="{1DA8F61D-253B-412B-92AB-1B77D7907E69}" type="pres">
      <dgm:prSet presAssocID="{81B3A846-DEE1-4D49-861F-8BDA5BDE992A}" presName="FourConn_1-2" presStyleLbl="fgAccFollowNode1" presStyleIdx="0" presStyleCnt="3">
        <dgm:presLayoutVars>
          <dgm:bulletEnabled val="1"/>
        </dgm:presLayoutVars>
      </dgm:prSet>
      <dgm:spPr/>
    </dgm:pt>
    <dgm:pt modelId="{7C617448-5FFF-4A6D-A464-F30F7ECF5B96}" type="pres">
      <dgm:prSet presAssocID="{81B3A846-DEE1-4D49-861F-8BDA5BDE992A}" presName="FourConn_2-3" presStyleLbl="fgAccFollowNode1" presStyleIdx="1" presStyleCnt="3">
        <dgm:presLayoutVars>
          <dgm:bulletEnabled val="1"/>
        </dgm:presLayoutVars>
      </dgm:prSet>
      <dgm:spPr/>
    </dgm:pt>
    <dgm:pt modelId="{388809CD-7F52-4E2E-8313-C2B4F515D05E}" type="pres">
      <dgm:prSet presAssocID="{81B3A846-DEE1-4D49-861F-8BDA5BDE992A}" presName="FourConn_3-4" presStyleLbl="fgAccFollowNode1" presStyleIdx="2" presStyleCnt="3">
        <dgm:presLayoutVars>
          <dgm:bulletEnabled val="1"/>
        </dgm:presLayoutVars>
      </dgm:prSet>
      <dgm:spPr/>
    </dgm:pt>
    <dgm:pt modelId="{76C4BF8C-2EEB-4261-AC4A-FDBD03727B11}" type="pres">
      <dgm:prSet presAssocID="{81B3A846-DEE1-4D49-861F-8BDA5BDE992A}" presName="FourNodes_1_text" presStyleLbl="node1" presStyleIdx="3" presStyleCnt="4">
        <dgm:presLayoutVars>
          <dgm:bulletEnabled val="1"/>
        </dgm:presLayoutVars>
      </dgm:prSet>
      <dgm:spPr/>
    </dgm:pt>
    <dgm:pt modelId="{60338B98-B582-4ED1-8875-4E21DFB064EA}" type="pres">
      <dgm:prSet presAssocID="{81B3A846-DEE1-4D49-861F-8BDA5BDE992A}" presName="FourNodes_2_text" presStyleLbl="node1" presStyleIdx="3" presStyleCnt="4">
        <dgm:presLayoutVars>
          <dgm:bulletEnabled val="1"/>
        </dgm:presLayoutVars>
      </dgm:prSet>
      <dgm:spPr/>
    </dgm:pt>
    <dgm:pt modelId="{8F334A9B-98A2-4E58-9E39-08BFBE8BDAAB}" type="pres">
      <dgm:prSet presAssocID="{81B3A846-DEE1-4D49-861F-8BDA5BDE992A}" presName="FourNodes_3_text" presStyleLbl="node1" presStyleIdx="3" presStyleCnt="4">
        <dgm:presLayoutVars>
          <dgm:bulletEnabled val="1"/>
        </dgm:presLayoutVars>
      </dgm:prSet>
      <dgm:spPr/>
    </dgm:pt>
    <dgm:pt modelId="{DD37250F-FFA0-45ED-AAB2-9F7267500CEA}" type="pres">
      <dgm:prSet presAssocID="{81B3A846-DEE1-4D49-861F-8BDA5BDE992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CE96710-22CE-4EFB-B1FD-D025EFFE72B0}" srcId="{81B3A846-DEE1-4D49-861F-8BDA5BDE992A}" destId="{E174EB8C-665E-4086-A871-98A3D31663AA}" srcOrd="3" destOrd="0" parTransId="{38B388A9-5CFA-47A8-BAFC-A002AEC059F8}" sibTransId="{6156B69E-5748-445C-A498-0392739071A0}"/>
    <dgm:cxn modelId="{518F1423-AA3E-43C9-B434-9DBD6F1CAB98}" type="presOf" srcId="{81B3A846-DEE1-4D49-861F-8BDA5BDE992A}" destId="{8470F3AC-EF0E-4BE3-8E54-D3493514BAAB}" srcOrd="0" destOrd="0" presId="urn:microsoft.com/office/officeart/2005/8/layout/vProcess5"/>
    <dgm:cxn modelId="{B2586434-B4E3-4C8E-83B6-E08CABCF39E8}" type="presOf" srcId="{EC2636D8-C5E0-45B1-A0B9-2308952BE6AF}" destId="{8F334A9B-98A2-4E58-9E39-08BFBE8BDAAB}" srcOrd="1" destOrd="0" presId="urn:microsoft.com/office/officeart/2005/8/layout/vProcess5"/>
    <dgm:cxn modelId="{47857A5B-EC85-4C94-8B4A-73AD20802335}" srcId="{81B3A846-DEE1-4D49-861F-8BDA5BDE992A}" destId="{6E714C8F-D010-4EB2-B83B-F1DD644C4381}" srcOrd="0" destOrd="0" parTransId="{161C9E6F-511C-4DEE-BBD2-6B53B54FC8D9}" sibTransId="{DFF5E4D2-37FF-4E8C-85C9-B5D3071D6793}"/>
    <dgm:cxn modelId="{694F7B4C-AA33-4576-B228-AA0439CFAEA5}" type="presOf" srcId="{AAEEF319-7B27-49D6-9E1F-298951EA4213}" destId="{60338B98-B582-4ED1-8875-4E21DFB064EA}" srcOrd="1" destOrd="0" presId="urn:microsoft.com/office/officeart/2005/8/layout/vProcess5"/>
    <dgm:cxn modelId="{A64CF579-CBD5-4802-B9CE-DCE5430537F3}" type="presOf" srcId="{E174EB8C-665E-4086-A871-98A3D31663AA}" destId="{DD37250F-FFA0-45ED-AAB2-9F7267500CEA}" srcOrd="1" destOrd="0" presId="urn:microsoft.com/office/officeart/2005/8/layout/vProcess5"/>
    <dgm:cxn modelId="{D5C8B280-D116-43B5-A224-F75FDF516C79}" type="presOf" srcId="{6E714C8F-D010-4EB2-B83B-F1DD644C4381}" destId="{76C4BF8C-2EEB-4261-AC4A-FDBD03727B11}" srcOrd="1" destOrd="0" presId="urn:microsoft.com/office/officeart/2005/8/layout/vProcess5"/>
    <dgm:cxn modelId="{D2F2C888-9BCB-40CA-8C72-A1AC89A9C678}" srcId="{81B3A846-DEE1-4D49-861F-8BDA5BDE992A}" destId="{AAEEF319-7B27-49D6-9E1F-298951EA4213}" srcOrd="1" destOrd="0" parTransId="{D1307331-64F7-475D-9F32-B8F288E0D896}" sibTransId="{550B5EAA-F640-493C-A93E-9F1F54480D55}"/>
    <dgm:cxn modelId="{AD8115A5-0D74-4DD8-90BE-D0D43B76EA4A}" type="presOf" srcId="{6E714C8F-D010-4EB2-B83B-F1DD644C4381}" destId="{1891973C-66E9-41D2-A222-48E400F9A47A}" srcOrd="0" destOrd="0" presId="urn:microsoft.com/office/officeart/2005/8/layout/vProcess5"/>
    <dgm:cxn modelId="{68CF05B1-C3ED-452D-93CE-980BF052371A}" srcId="{81B3A846-DEE1-4D49-861F-8BDA5BDE992A}" destId="{EC2636D8-C5E0-45B1-A0B9-2308952BE6AF}" srcOrd="2" destOrd="0" parTransId="{CB584F24-7D83-471E-9A43-2CA9850606BD}" sibTransId="{5DB67C3B-8AF2-45B1-A287-DB2692D8504E}"/>
    <dgm:cxn modelId="{60B95EC3-70EE-4E6E-BC8D-1D44B44FA788}" type="presOf" srcId="{E174EB8C-665E-4086-A871-98A3D31663AA}" destId="{0AAFD41C-5B24-484D-BC1A-65FAD5FFFC4D}" srcOrd="0" destOrd="0" presId="urn:microsoft.com/office/officeart/2005/8/layout/vProcess5"/>
    <dgm:cxn modelId="{F7F3A5CA-DFEE-4F4F-80CC-9CA18C973D6F}" type="presOf" srcId="{EC2636D8-C5E0-45B1-A0B9-2308952BE6AF}" destId="{C0A7E097-7720-46A1-BAA2-FC258F66E24F}" srcOrd="0" destOrd="0" presId="urn:microsoft.com/office/officeart/2005/8/layout/vProcess5"/>
    <dgm:cxn modelId="{65BAF5CD-AE49-4EB2-82F3-0EEACB5117CA}" type="presOf" srcId="{AAEEF319-7B27-49D6-9E1F-298951EA4213}" destId="{D3025D91-D8C1-46FE-A415-F2B832196312}" srcOrd="0" destOrd="0" presId="urn:microsoft.com/office/officeart/2005/8/layout/vProcess5"/>
    <dgm:cxn modelId="{87D7A4DB-7C4D-448D-A897-9FC5439C10F5}" type="presOf" srcId="{5DB67C3B-8AF2-45B1-A287-DB2692D8504E}" destId="{388809CD-7F52-4E2E-8313-C2B4F515D05E}" srcOrd="0" destOrd="0" presId="urn:microsoft.com/office/officeart/2005/8/layout/vProcess5"/>
    <dgm:cxn modelId="{47A3C1E1-96C5-4D80-B530-F6214298A5E7}" type="presOf" srcId="{DFF5E4D2-37FF-4E8C-85C9-B5D3071D6793}" destId="{1DA8F61D-253B-412B-92AB-1B77D7907E69}" srcOrd="0" destOrd="0" presId="urn:microsoft.com/office/officeart/2005/8/layout/vProcess5"/>
    <dgm:cxn modelId="{53DBF2FB-3535-4B64-8215-13B30129A15E}" type="presOf" srcId="{550B5EAA-F640-493C-A93E-9F1F54480D55}" destId="{7C617448-5FFF-4A6D-A464-F30F7ECF5B96}" srcOrd="0" destOrd="0" presId="urn:microsoft.com/office/officeart/2005/8/layout/vProcess5"/>
    <dgm:cxn modelId="{38C752DB-4DAF-4E2C-83E2-ABA44E235C82}" type="presParOf" srcId="{8470F3AC-EF0E-4BE3-8E54-D3493514BAAB}" destId="{0CC2ED74-ED33-4E0D-B213-58463E86B763}" srcOrd="0" destOrd="0" presId="urn:microsoft.com/office/officeart/2005/8/layout/vProcess5"/>
    <dgm:cxn modelId="{5A5DD91B-00A3-4702-9E0E-507D964C6336}" type="presParOf" srcId="{8470F3AC-EF0E-4BE3-8E54-D3493514BAAB}" destId="{1891973C-66E9-41D2-A222-48E400F9A47A}" srcOrd="1" destOrd="0" presId="urn:microsoft.com/office/officeart/2005/8/layout/vProcess5"/>
    <dgm:cxn modelId="{174B27E4-BDD4-4A4F-8F47-7C4044E76843}" type="presParOf" srcId="{8470F3AC-EF0E-4BE3-8E54-D3493514BAAB}" destId="{D3025D91-D8C1-46FE-A415-F2B832196312}" srcOrd="2" destOrd="0" presId="urn:microsoft.com/office/officeart/2005/8/layout/vProcess5"/>
    <dgm:cxn modelId="{1B4EBD5D-BC29-4ADA-9BED-50AC48FA98D4}" type="presParOf" srcId="{8470F3AC-EF0E-4BE3-8E54-D3493514BAAB}" destId="{C0A7E097-7720-46A1-BAA2-FC258F66E24F}" srcOrd="3" destOrd="0" presId="urn:microsoft.com/office/officeart/2005/8/layout/vProcess5"/>
    <dgm:cxn modelId="{58AE44BD-32DD-41EC-A093-24949F0569BA}" type="presParOf" srcId="{8470F3AC-EF0E-4BE3-8E54-D3493514BAAB}" destId="{0AAFD41C-5B24-484D-BC1A-65FAD5FFFC4D}" srcOrd="4" destOrd="0" presId="urn:microsoft.com/office/officeart/2005/8/layout/vProcess5"/>
    <dgm:cxn modelId="{998AC1BC-68DC-42F2-BB7C-D5049EDEA022}" type="presParOf" srcId="{8470F3AC-EF0E-4BE3-8E54-D3493514BAAB}" destId="{1DA8F61D-253B-412B-92AB-1B77D7907E69}" srcOrd="5" destOrd="0" presId="urn:microsoft.com/office/officeart/2005/8/layout/vProcess5"/>
    <dgm:cxn modelId="{7599AAB3-6075-4A5E-98D7-77C245F9C64F}" type="presParOf" srcId="{8470F3AC-EF0E-4BE3-8E54-D3493514BAAB}" destId="{7C617448-5FFF-4A6D-A464-F30F7ECF5B96}" srcOrd="6" destOrd="0" presId="urn:microsoft.com/office/officeart/2005/8/layout/vProcess5"/>
    <dgm:cxn modelId="{DA1F477F-06D8-4A87-A053-29F1A5514977}" type="presParOf" srcId="{8470F3AC-EF0E-4BE3-8E54-D3493514BAAB}" destId="{388809CD-7F52-4E2E-8313-C2B4F515D05E}" srcOrd="7" destOrd="0" presId="urn:microsoft.com/office/officeart/2005/8/layout/vProcess5"/>
    <dgm:cxn modelId="{983D689D-511F-4003-801B-45C562AB4228}" type="presParOf" srcId="{8470F3AC-EF0E-4BE3-8E54-D3493514BAAB}" destId="{76C4BF8C-2EEB-4261-AC4A-FDBD03727B11}" srcOrd="8" destOrd="0" presId="urn:microsoft.com/office/officeart/2005/8/layout/vProcess5"/>
    <dgm:cxn modelId="{B4D213C4-E881-4643-B6BC-EAE806606410}" type="presParOf" srcId="{8470F3AC-EF0E-4BE3-8E54-D3493514BAAB}" destId="{60338B98-B582-4ED1-8875-4E21DFB064EA}" srcOrd="9" destOrd="0" presId="urn:microsoft.com/office/officeart/2005/8/layout/vProcess5"/>
    <dgm:cxn modelId="{A0EB60F8-9BC4-4BCD-8E38-1D83C66FCB93}" type="presParOf" srcId="{8470F3AC-EF0E-4BE3-8E54-D3493514BAAB}" destId="{8F334A9B-98A2-4E58-9E39-08BFBE8BDAAB}" srcOrd="10" destOrd="0" presId="urn:microsoft.com/office/officeart/2005/8/layout/vProcess5"/>
    <dgm:cxn modelId="{2038D89A-AA40-46A4-8B98-A093D4A4F481}" type="presParOf" srcId="{8470F3AC-EF0E-4BE3-8E54-D3493514BAAB}" destId="{DD37250F-FFA0-45ED-AAB2-9F7267500CE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3FEE7A-83B6-432B-AD61-D645AC9D5396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2CF2E3-9A7F-4578-B13B-3BD97EF50235}">
      <dgm:prSet/>
      <dgm:spPr/>
      <dgm:t>
        <a:bodyPr/>
        <a:lstStyle/>
        <a:p>
          <a:r>
            <a:rPr lang="en-US"/>
            <a:t>Язык: Rust</a:t>
          </a:r>
        </a:p>
      </dgm:t>
    </dgm:pt>
    <dgm:pt modelId="{2DDCD2C7-D305-485D-B483-0BF469DDBF98}" type="parTrans" cxnId="{CA8AC0E3-F623-4940-8B52-F783E73F3453}">
      <dgm:prSet/>
      <dgm:spPr/>
      <dgm:t>
        <a:bodyPr/>
        <a:lstStyle/>
        <a:p>
          <a:endParaRPr lang="en-US"/>
        </a:p>
      </dgm:t>
    </dgm:pt>
    <dgm:pt modelId="{895ACC8B-B950-4EC1-86A6-5D2A0D4296DB}" type="sibTrans" cxnId="{CA8AC0E3-F623-4940-8B52-F783E73F3453}">
      <dgm:prSet/>
      <dgm:spPr/>
      <dgm:t>
        <a:bodyPr/>
        <a:lstStyle/>
        <a:p>
          <a:endParaRPr lang="en-US"/>
        </a:p>
      </dgm:t>
    </dgm:pt>
    <dgm:pt modelId="{9E2FA610-2C3E-4E42-A391-31A77D3191A4}">
      <dgm:prSet/>
      <dgm:spPr/>
      <dgm:t>
        <a:bodyPr/>
        <a:lstStyle/>
        <a:p>
          <a:r>
            <a:rPr lang="en-US"/>
            <a:t>Создатель: Грейдон Хоар (Mozilla Foundation)</a:t>
          </a:r>
        </a:p>
      </dgm:t>
    </dgm:pt>
    <dgm:pt modelId="{90C3B043-8D9C-48D4-B323-DED6E74BC1B4}" type="parTrans" cxnId="{77375C56-3657-4BE9-AE7C-9CFC38E41AC0}">
      <dgm:prSet/>
      <dgm:spPr/>
      <dgm:t>
        <a:bodyPr/>
        <a:lstStyle/>
        <a:p>
          <a:endParaRPr lang="en-US"/>
        </a:p>
      </dgm:t>
    </dgm:pt>
    <dgm:pt modelId="{ED6BDA55-D951-4A12-B2DA-63CA2A51855F}" type="sibTrans" cxnId="{77375C56-3657-4BE9-AE7C-9CFC38E41AC0}">
      <dgm:prSet/>
      <dgm:spPr/>
      <dgm:t>
        <a:bodyPr/>
        <a:lstStyle/>
        <a:p>
          <a:endParaRPr lang="en-US"/>
        </a:p>
      </dgm:t>
    </dgm:pt>
    <dgm:pt modelId="{C8CEC0D9-E2EE-4001-9014-1BA987899C13}">
      <dgm:prSet/>
      <dgm:spPr/>
      <dgm:t>
        <a:bodyPr/>
        <a:lstStyle/>
        <a:p>
          <a:r>
            <a:rPr lang="en-US"/>
            <a:t>Год создания: 2010, стабильная версия — 2015</a:t>
          </a:r>
        </a:p>
      </dgm:t>
    </dgm:pt>
    <dgm:pt modelId="{12A6D3F3-361C-4E27-913E-B202A015519E}" type="parTrans" cxnId="{EEB9A443-976A-4073-ABF0-432C137264F3}">
      <dgm:prSet/>
      <dgm:spPr/>
      <dgm:t>
        <a:bodyPr/>
        <a:lstStyle/>
        <a:p>
          <a:endParaRPr lang="en-US"/>
        </a:p>
      </dgm:t>
    </dgm:pt>
    <dgm:pt modelId="{3168B188-6FE9-47FE-AE47-A6375CC118B7}" type="sibTrans" cxnId="{EEB9A443-976A-4073-ABF0-432C137264F3}">
      <dgm:prSet/>
      <dgm:spPr/>
      <dgm:t>
        <a:bodyPr/>
        <a:lstStyle/>
        <a:p>
          <a:endParaRPr lang="en-US"/>
        </a:p>
      </dgm:t>
    </dgm:pt>
    <dgm:pt modelId="{BA5A86F9-BD07-43F1-97E7-E6DA9F16C1B5}">
      <dgm:prSet/>
      <dgm:spPr/>
      <dgm:t>
        <a:bodyPr/>
        <a:lstStyle/>
        <a:p>
          <a:r>
            <a:rPr lang="en-US"/>
            <a:t>Цель: безопасность и производительность, замена C/C++</a:t>
          </a:r>
        </a:p>
      </dgm:t>
    </dgm:pt>
    <dgm:pt modelId="{11BFB413-16D1-4959-9CAB-1E2FB5050117}" type="parTrans" cxnId="{173B1719-3C92-4706-8686-A9575C7E092B}">
      <dgm:prSet/>
      <dgm:spPr/>
      <dgm:t>
        <a:bodyPr/>
        <a:lstStyle/>
        <a:p>
          <a:endParaRPr lang="en-US"/>
        </a:p>
      </dgm:t>
    </dgm:pt>
    <dgm:pt modelId="{9ED1CD20-1B5F-4333-836B-9290C092E8E1}" type="sibTrans" cxnId="{173B1719-3C92-4706-8686-A9575C7E092B}">
      <dgm:prSet/>
      <dgm:spPr/>
      <dgm:t>
        <a:bodyPr/>
        <a:lstStyle/>
        <a:p>
          <a:endParaRPr lang="en-US"/>
        </a:p>
      </dgm:t>
    </dgm:pt>
    <dgm:pt modelId="{F59C66E0-4D98-484C-9778-3CA431DC8EB9}" type="pres">
      <dgm:prSet presAssocID="{773FEE7A-83B6-432B-AD61-D645AC9D5396}" presName="outerComposite" presStyleCnt="0">
        <dgm:presLayoutVars>
          <dgm:chMax val="5"/>
          <dgm:dir/>
          <dgm:resizeHandles val="exact"/>
        </dgm:presLayoutVars>
      </dgm:prSet>
      <dgm:spPr/>
    </dgm:pt>
    <dgm:pt modelId="{C73A8384-8A27-4992-8DD5-FA2CAC5989FE}" type="pres">
      <dgm:prSet presAssocID="{773FEE7A-83B6-432B-AD61-D645AC9D5396}" presName="dummyMaxCanvas" presStyleCnt="0">
        <dgm:presLayoutVars/>
      </dgm:prSet>
      <dgm:spPr/>
    </dgm:pt>
    <dgm:pt modelId="{17F25303-0BBB-4BF9-B1A4-29257B43571B}" type="pres">
      <dgm:prSet presAssocID="{773FEE7A-83B6-432B-AD61-D645AC9D5396}" presName="FourNodes_1" presStyleLbl="node1" presStyleIdx="0" presStyleCnt="4">
        <dgm:presLayoutVars>
          <dgm:bulletEnabled val="1"/>
        </dgm:presLayoutVars>
      </dgm:prSet>
      <dgm:spPr/>
    </dgm:pt>
    <dgm:pt modelId="{84D1C2DC-D094-4693-B841-B2E921F50777}" type="pres">
      <dgm:prSet presAssocID="{773FEE7A-83B6-432B-AD61-D645AC9D5396}" presName="FourNodes_2" presStyleLbl="node1" presStyleIdx="1" presStyleCnt="4">
        <dgm:presLayoutVars>
          <dgm:bulletEnabled val="1"/>
        </dgm:presLayoutVars>
      </dgm:prSet>
      <dgm:spPr/>
    </dgm:pt>
    <dgm:pt modelId="{B7F7F869-0422-400D-8CD3-4F0E60AB1EC3}" type="pres">
      <dgm:prSet presAssocID="{773FEE7A-83B6-432B-AD61-D645AC9D5396}" presName="FourNodes_3" presStyleLbl="node1" presStyleIdx="2" presStyleCnt="4">
        <dgm:presLayoutVars>
          <dgm:bulletEnabled val="1"/>
        </dgm:presLayoutVars>
      </dgm:prSet>
      <dgm:spPr/>
    </dgm:pt>
    <dgm:pt modelId="{98699177-69F6-4F95-A43C-19348A5E7F78}" type="pres">
      <dgm:prSet presAssocID="{773FEE7A-83B6-432B-AD61-D645AC9D5396}" presName="FourNodes_4" presStyleLbl="node1" presStyleIdx="3" presStyleCnt="4">
        <dgm:presLayoutVars>
          <dgm:bulletEnabled val="1"/>
        </dgm:presLayoutVars>
      </dgm:prSet>
      <dgm:spPr/>
    </dgm:pt>
    <dgm:pt modelId="{15529645-29E9-4AE7-8EAB-220D40677A06}" type="pres">
      <dgm:prSet presAssocID="{773FEE7A-83B6-432B-AD61-D645AC9D5396}" presName="FourConn_1-2" presStyleLbl="fgAccFollowNode1" presStyleIdx="0" presStyleCnt="3">
        <dgm:presLayoutVars>
          <dgm:bulletEnabled val="1"/>
        </dgm:presLayoutVars>
      </dgm:prSet>
      <dgm:spPr/>
    </dgm:pt>
    <dgm:pt modelId="{AEA734A2-C164-40CF-98DA-E0D64CA27048}" type="pres">
      <dgm:prSet presAssocID="{773FEE7A-83B6-432B-AD61-D645AC9D5396}" presName="FourConn_2-3" presStyleLbl="fgAccFollowNode1" presStyleIdx="1" presStyleCnt="3">
        <dgm:presLayoutVars>
          <dgm:bulletEnabled val="1"/>
        </dgm:presLayoutVars>
      </dgm:prSet>
      <dgm:spPr/>
    </dgm:pt>
    <dgm:pt modelId="{9769F0DC-AF95-4362-9CBF-065D84B96540}" type="pres">
      <dgm:prSet presAssocID="{773FEE7A-83B6-432B-AD61-D645AC9D5396}" presName="FourConn_3-4" presStyleLbl="fgAccFollowNode1" presStyleIdx="2" presStyleCnt="3">
        <dgm:presLayoutVars>
          <dgm:bulletEnabled val="1"/>
        </dgm:presLayoutVars>
      </dgm:prSet>
      <dgm:spPr/>
    </dgm:pt>
    <dgm:pt modelId="{3733419A-6095-47C7-B073-DDDBC5D3A515}" type="pres">
      <dgm:prSet presAssocID="{773FEE7A-83B6-432B-AD61-D645AC9D5396}" presName="FourNodes_1_text" presStyleLbl="node1" presStyleIdx="3" presStyleCnt="4">
        <dgm:presLayoutVars>
          <dgm:bulletEnabled val="1"/>
        </dgm:presLayoutVars>
      </dgm:prSet>
      <dgm:spPr/>
    </dgm:pt>
    <dgm:pt modelId="{7217562A-2B69-4F64-8607-35FA1A072F23}" type="pres">
      <dgm:prSet presAssocID="{773FEE7A-83B6-432B-AD61-D645AC9D5396}" presName="FourNodes_2_text" presStyleLbl="node1" presStyleIdx="3" presStyleCnt="4">
        <dgm:presLayoutVars>
          <dgm:bulletEnabled val="1"/>
        </dgm:presLayoutVars>
      </dgm:prSet>
      <dgm:spPr/>
    </dgm:pt>
    <dgm:pt modelId="{730B53C8-9A22-4DD4-A9CA-1E3A657625EF}" type="pres">
      <dgm:prSet presAssocID="{773FEE7A-83B6-432B-AD61-D645AC9D5396}" presName="FourNodes_3_text" presStyleLbl="node1" presStyleIdx="3" presStyleCnt="4">
        <dgm:presLayoutVars>
          <dgm:bulletEnabled val="1"/>
        </dgm:presLayoutVars>
      </dgm:prSet>
      <dgm:spPr/>
    </dgm:pt>
    <dgm:pt modelId="{D4CF28AF-133A-43FF-B4A0-6C0941BE8743}" type="pres">
      <dgm:prSet presAssocID="{773FEE7A-83B6-432B-AD61-D645AC9D539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73B1719-3C92-4706-8686-A9575C7E092B}" srcId="{773FEE7A-83B6-432B-AD61-D645AC9D5396}" destId="{BA5A86F9-BD07-43F1-97E7-E6DA9F16C1B5}" srcOrd="3" destOrd="0" parTransId="{11BFB413-16D1-4959-9CAB-1E2FB5050117}" sibTransId="{9ED1CD20-1B5F-4333-836B-9290C092E8E1}"/>
    <dgm:cxn modelId="{587B8938-EB5D-4686-AF1C-C188F63716DD}" type="presOf" srcId="{895ACC8B-B950-4EC1-86A6-5D2A0D4296DB}" destId="{15529645-29E9-4AE7-8EAB-220D40677A06}" srcOrd="0" destOrd="0" presId="urn:microsoft.com/office/officeart/2005/8/layout/vProcess5"/>
    <dgm:cxn modelId="{EEB9A443-976A-4073-ABF0-432C137264F3}" srcId="{773FEE7A-83B6-432B-AD61-D645AC9D5396}" destId="{C8CEC0D9-E2EE-4001-9014-1BA987899C13}" srcOrd="2" destOrd="0" parTransId="{12A6D3F3-361C-4E27-913E-B202A015519E}" sibTransId="{3168B188-6FE9-47FE-AE47-A6375CC118B7}"/>
    <dgm:cxn modelId="{77375C56-3657-4BE9-AE7C-9CFC38E41AC0}" srcId="{773FEE7A-83B6-432B-AD61-D645AC9D5396}" destId="{9E2FA610-2C3E-4E42-A391-31A77D3191A4}" srcOrd="1" destOrd="0" parTransId="{90C3B043-8D9C-48D4-B323-DED6E74BC1B4}" sibTransId="{ED6BDA55-D951-4A12-B2DA-63CA2A51855F}"/>
    <dgm:cxn modelId="{FE259282-745D-40F6-A66A-A8271AE6C538}" type="presOf" srcId="{9E2FA610-2C3E-4E42-A391-31A77D3191A4}" destId="{7217562A-2B69-4F64-8607-35FA1A072F23}" srcOrd="1" destOrd="0" presId="urn:microsoft.com/office/officeart/2005/8/layout/vProcess5"/>
    <dgm:cxn modelId="{DE6EF689-5A09-4E90-992D-1B78D18B4F01}" type="presOf" srcId="{392CF2E3-9A7F-4578-B13B-3BD97EF50235}" destId="{3733419A-6095-47C7-B073-DDDBC5D3A515}" srcOrd="1" destOrd="0" presId="urn:microsoft.com/office/officeart/2005/8/layout/vProcess5"/>
    <dgm:cxn modelId="{18F0FBB1-4695-46D1-AC57-FF320C034F0F}" type="presOf" srcId="{9E2FA610-2C3E-4E42-A391-31A77D3191A4}" destId="{84D1C2DC-D094-4693-B841-B2E921F50777}" srcOrd="0" destOrd="0" presId="urn:microsoft.com/office/officeart/2005/8/layout/vProcess5"/>
    <dgm:cxn modelId="{08AB7CB6-62BB-411F-9D7E-6A30D766C406}" type="presOf" srcId="{BA5A86F9-BD07-43F1-97E7-E6DA9F16C1B5}" destId="{98699177-69F6-4F95-A43C-19348A5E7F78}" srcOrd="0" destOrd="0" presId="urn:microsoft.com/office/officeart/2005/8/layout/vProcess5"/>
    <dgm:cxn modelId="{05DA31C6-20D1-4BF4-99F3-DE9AC086D892}" type="presOf" srcId="{BA5A86F9-BD07-43F1-97E7-E6DA9F16C1B5}" destId="{D4CF28AF-133A-43FF-B4A0-6C0941BE8743}" srcOrd="1" destOrd="0" presId="urn:microsoft.com/office/officeart/2005/8/layout/vProcess5"/>
    <dgm:cxn modelId="{A05DCCD6-3303-4C90-A0A0-03745A0D337B}" type="presOf" srcId="{C8CEC0D9-E2EE-4001-9014-1BA987899C13}" destId="{730B53C8-9A22-4DD4-A9CA-1E3A657625EF}" srcOrd="1" destOrd="0" presId="urn:microsoft.com/office/officeart/2005/8/layout/vProcess5"/>
    <dgm:cxn modelId="{058970D8-DBAB-4AE8-980B-B515971FCE55}" type="presOf" srcId="{773FEE7A-83B6-432B-AD61-D645AC9D5396}" destId="{F59C66E0-4D98-484C-9778-3CA431DC8EB9}" srcOrd="0" destOrd="0" presId="urn:microsoft.com/office/officeart/2005/8/layout/vProcess5"/>
    <dgm:cxn modelId="{582800DB-BC19-4F4A-9267-6D7A54E927EB}" type="presOf" srcId="{C8CEC0D9-E2EE-4001-9014-1BA987899C13}" destId="{B7F7F869-0422-400D-8CD3-4F0E60AB1EC3}" srcOrd="0" destOrd="0" presId="urn:microsoft.com/office/officeart/2005/8/layout/vProcess5"/>
    <dgm:cxn modelId="{C54A59DB-53CA-4AF2-B3D9-5F2498311B3F}" type="presOf" srcId="{ED6BDA55-D951-4A12-B2DA-63CA2A51855F}" destId="{AEA734A2-C164-40CF-98DA-E0D64CA27048}" srcOrd="0" destOrd="0" presId="urn:microsoft.com/office/officeart/2005/8/layout/vProcess5"/>
    <dgm:cxn modelId="{CA8AC0E3-F623-4940-8B52-F783E73F3453}" srcId="{773FEE7A-83B6-432B-AD61-D645AC9D5396}" destId="{392CF2E3-9A7F-4578-B13B-3BD97EF50235}" srcOrd="0" destOrd="0" parTransId="{2DDCD2C7-D305-485D-B483-0BF469DDBF98}" sibTransId="{895ACC8B-B950-4EC1-86A6-5D2A0D4296DB}"/>
    <dgm:cxn modelId="{C46370EC-EFAB-484E-91C6-3260E1C6C05B}" type="presOf" srcId="{392CF2E3-9A7F-4578-B13B-3BD97EF50235}" destId="{17F25303-0BBB-4BF9-B1A4-29257B43571B}" srcOrd="0" destOrd="0" presId="urn:microsoft.com/office/officeart/2005/8/layout/vProcess5"/>
    <dgm:cxn modelId="{40DF98F2-58F7-4EC4-83C2-559505B50C29}" type="presOf" srcId="{3168B188-6FE9-47FE-AE47-A6375CC118B7}" destId="{9769F0DC-AF95-4362-9CBF-065D84B96540}" srcOrd="0" destOrd="0" presId="urn:microsoft.com/office/officeart/2005/8/layout/vProcess5"/>
    <dgm:cxn modelId="{858BEDB0-EFAC-4891-B62F-406516576E5E}" type="presParOf" srcId="{F59C66E0-4D98-484C-9778-3CA431DC8EB9}" destId="{C73A8384-8A27-4992-8DD5-FA2CAC5989FE}" srcOrd="0" destOrd="0" presId="urn:microsoft.com/office/officeart/2005/8/layout/vProcess5"/>
    <dgm:cxn modelId="{342DC496-5BE9-4493-91B2-F7B6F1299D97}" type="presParOf" srcId="{F59C66E0-4D98-484C-9778-3CA431DC8EB9}" destId="{17F25303-0BBB-4BF9-B1A4-29257B43571B}" srcOrd="1" destOrd="0" presId="urn:microsoft.com/office/officeart/2005/8/layout/vProcess5"/>
    <dgm:cxn modelId="{B2FEB115-54B2-45E3-9E2F-432CCE4B0F0F}" type="presParOf" srcId="{F59C66E0-4D98-484C-9778-3CA431DC8EB9}" destId="{84D1C2DC-D094-4693-B841-B2E921F50777}" srcOrd="2" destOrd="0" presId="urn:microsoft.com/office/officeart/2005/8/layout/vProcess5"/>
    <dgm:cxn modelId="{38A73306-2D4B-4F0A-BB50-A51D8C9D9C27}" type="presParOf" srcId="{F59C66E0-4D98-484C-9778-3CA431DC8EB9}" destId="{B7F7F869-0422-400D-8CD3-4F0E60AB1EC3}" srcOrd="3" destOrd="0" presId="urn:microsoft.com/office/officeart/2005/8/layout/vProcess5"/>
    <dgm:cxn modelId="{1725A881-9197-435C-AC02-366A49631CE6}" type="presParOf" srcId="{F59C66E0-4D98-484C-9778-3CA431DC8EB9}" destId="{98699177-69F6-4F95-A43C-19348A5E7F78}" srcOrd="4" destOrd="0" presId="urn:microsoft.com/office/officeart/2005/8/layout/vProcess5"/>
    <dgm:cxn modelId="{96815212-3E07-4BE8-BF94-890C9FC2EA00}" type="presParOf" srcId="{F59C66E0-4D98-484C-9778-3CA431DC8EB9}" destId="{15529645-29E9-4AE7-8EAB-220D40677A06}" srcOrd="5" destOrd="0" presId="urn:microsoft.com/office/officeart/2005/8/layout/vProcess5"/>
    <dgm:cxn modelId="{47025550-40D7-42F7-B46E-1AC7C2FD948F}" type="presParOf" srcId="{F59C66E0-4D98-484C-9778-3CA431DC8EB9}" destId="{AEA734A2-C164-40CF-98DA-E0D64CA27048}" srcOrd="6" destOrd="0" presId="urn:microsoft.com/office/officeart/2005/8/layout/vProcess5"/>
    <dgm:cxn modelId="{B74D9C2B-C65E-4C93-8523-8EE326B034E0}" type="presParOf" srcId="{F59C66E0-4D98-484C-9778-3CA431DC8EB9}" destId="{9769F0DC-AF95-4362-9CBF-065D84B96540}" srcOrd="7" destOrd="0" presId="urn:microsoft.com/office/officeart/2005/8/layout/vProcess5"/>
    <dgm:cxn modelId="{1E5B6FC6-34F8-4F6E-B3F1-83BCCC82E61B}" type="presParOf" srcId="{F59C66E0-4D98-484C-9778-3CA431DC8EB9}" destId="{3733419A-6095-47C7-B073-DDDBC5D3A515}" srcOrd="8" destOrd="0" presId="urn:microsoft.com/office/officeart/2005/8/layout/vProcess5"/>
    <dgm:cxn modelId="{B578CA3A-601E-41F2-9975-2B14BFCEE143}" type="presParOf" srcId="{F59C66E0-4D98-484C-9778-3CA431DC8EB9}" destId="{7217562A-2B69-4F64-8607-35FA1A072F23}" srcOrd="9" destOrd="0" presId="urn:microsoft.com/office/officeart/2005/8/layout/vProcess5"/>
    <dgm:cxn modelId="{C1DB478B-195A-4618-B74F-0D16B2F38F92}" type="presParOf" srcId="{F59C66E0-4D98-484C-9778-3CA431DC8EB9}" destId="{730B53C8-9A22-4DD4-A9CA-1E3A657625EF}" srcOrd="10" destOrd="0" presId="urn:microsoft.com/office/officeart/2005/8/layout/vProcess5"/>
    <dgm:cxn modelId="{1E4FCE10-5ACE-4A7B-9C60-81240B61999E}" type="presParOf" srcId="{F59C66E0-4D98-484C-9778-3CA431DC8EB9}" destId="{D4CF28AF-133A-43FF-B4A0-6C0941BE874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617BD2-02EF-47A7-93BA-E7501D918C6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AE6688-DB19-4F5A-BF09-ABCDF151448D}">
      <dgm:prSet/>
      <dgm:spPr/>
      <dgm:t>
        <a:bodyPr/>
        <a:lstStyle/>
        <a:p>
          <a:r>
            <a:rPr lang="en-US"/>
            <a:t>Особенности:</a:t>
          </a:r>
        </a:p>
      </dgm:t>
    </dgm:pt>
    <dgm:pt modelId="{1F71D355-A081-49F0-BE7F-1D8FAEF48DDA}" type="parTrans" cxnId="{04F60AA7-B0B9-410A-B6ED-4FBCFC542742}">
      <dgm:prSet/>
      <dgm:spPr/>
      <dgm:t>
        <a:bodyPr/>
        <a:lstStyle/>
        <a:p>
          <a:endParaRPr lang="en-US"/>
        </a:p>
      </dgm:t>
    </dgm:pt>
    <dgm:pt modelId="{90E6CDE5-FFCD-4D56-BECA-B786B829EB8E}" type="sibTrans" cxnId="{04F60AA7-B0B9-410A-B6ED-4FBCFC542742}">
      <dgm:prSet/>
      <dgm:spPr/>
      <dgm:t>
        <a:bodyPr/>
        <a:lstStyle/>
        <a:p>
          <a:endParaRPr lang="en-US"/>
        </a:p>
      </dgm:t>
    </dgm:pt>
    <dgm:pt modelId="{8F22A6A2-D621-4428-9136-82C5CA6AF8D7}">
      <dgm:prSet/>
      <dgm:spPr/>
      <dgm:t>
        <a:bodyPr/>
        <a:lstStyle/>
        <a:p>
          <a:r>
            <a:rPr lang="en-US"/>
            <a:t>- Высокая производительность</a:t>
          </a:r>
        </a:p>
      </dgm:t>
    </dgm:pt>
    <dgm:pt modelId="{605250CE-23D1-4120-AC78-9569B212202A}" type="parTrans" cxnId="{4732908D-5495-406B-94EA-5EAAA1D65B88}">
      <dgm:prSet/>
      <dgm:spPr/>
      <dgm:t>
        <a:bodyPr/>
        <a:lstStyle/>
        <a:p>
          <a:endParaRPr lang="en-US"/>
        </a:p>
      </dgm:t>
    </dgm:pt>
    <dgm:pt modelId="{EE380DF4-A8BC-4F96-8619-75EA0B84EC9E}" type="sibTrans" cxnId="{4732908D-5495-406B-94EA-5EAAA1D65B88}">
      <dgm:prSet/>
      <dgm:spPr/>
      <dgm:t>
        <a:bodyPr/>
        <a:lstStyle/>
        <a:p>
          <a:endParaRPr lang="en-US"/>
        </a:p>
      </dgm:t>
    </dgm:pt>
    <dgm:pt modelId="{87CA47CA-FCC1-4CFC-9319-F3F2FD4DAB54}">
      <dgm:prSet/>
      <dgm:spPr/>
      <dgm:t>
        <a:bodyPr/>
        <a:lstStyle/>
        <a:p>
          <a:r>
            <a:rPr lang="en-US"/>
            <a:t>- Безопасность памяти (borrow checker)</a:t>
          </a:r>
        </a:p>
      </dgm:t>
    </dgm:pt>
    <dgm:pt modelId="{8F67107F-D7AB-47DB-B5E8-3DD869F52898}" type="parTrans" cxnId="{45B486FC-4CCF-4136-BDF7-928C85041AE0}">
      <dgm:prSet/>
      <dgm:spPr/>
      <dgm:t>
        <a:bodyPr/>
        <a:lstStyle/>
        <a:p>
          <a:endParaRPr lang="en-US"/>
        </a:p>
      </dgm:t>
    </dgm:pt>
    <dgm:pt modelId="{14065400-379F-4D88-B57A-053B463BF77E}" type="sibTrans" cxnId="{45B486FC-4CCF-4136-BDF7-928C85041AE0}">
      <dgm:prSet/>
      <dgm:spPr/>
      <dgm:t>
        <a:bodyPr/>
        <a:lstStyle/>
        <a:p>
          <a:endParaRPr lang="en-US"/>
        </a:p>
      </dgm:t>
    </dgm:pt>
    <dgm:pt modelId="{7DF2C4BD-1E7C-4140-BAC2-BDA9BC26EB8B}">
      <dgm:prSet/>
      <dgm:spPr/>
      <dgm:t>
        <a:bodyPr/>
        <a:lstStyle/>
        <a:p>
          <a:r>
            <a:rPr lang="en-US"/>
            <a:t>- Строгая статическая типизация</a:t>
          </a:r>
        </a:p>
      </dgm:t>
    </dgm:pt>
    <dgm:pt modelId="{4726DF3B-38E5-4C21-A6FC-B30D75BAD68A}" type="parTrans" cxnId="{C225CB47-3D14-490A-AB4E-375BE8AA6CE7}">
      <dgm:prSet/>
      <dgm:spPr/>
      <dgm:t>
        <a:bodyPr/>
        <a:lstStyle/>
        <a:p>
          <a:endParaRPr lang="en-US"/>
        </a:p>
      </dgm:t>
    </dgm:pt>
    <dgm:pt modelId="{D4AA518B-58C1-4121-B242-9815EDEE76DF}" type="sibTrans" cxnId="{C225CB47-3D14-490A-AB4E-375BE8AA6CE7}">
      <dgm:prSet/>
      <dgm:spPr/>
      <dgm:t>
        <a:bodyPr/>
        <a:lstStyle/>
        <a:p>
          <a:endParaRPr lang="en-US"/>
        </a:p>
      </dgm:t>
    </dgm:pt>
    <dgm:pt modelId="{9F1D9FE9-F5D3-4167-8670-40C3D4EB60A3}">
      <dgm:prSet/>
      <dgm:spPr/>
      <dgm:t>
        <a:bodyPr/>
        <a:lstStyle/>
        <a:p>
          <a:r>
            <a:rPr lang="en-US"/>
            <a:t>- Пакетный менеджер Cargo</a:t>
          </a:r>
        </a:p>
      </dgm:t>
    </dgm:pt>
    <dgm:pt modelId="{D9089CD0-F615-4D2B-B8E1-AE3635E737FA}" type="parTrans" cxnId="{7BCABF5A-C4CE-4239-BAE3-BD3130AF3172}">
      <dgm:prSet/>
      <dgm:spPr/>
      <dgm:t>
        <a:bodyPr/>
        <a:lstStyle/>
        <a:p>
          <a:endParaRPr lang="en-US"/>
        </a:p>
      </dgm:t>
    </dgm:pt>
    <dgm:pt modelId="{CC49E8D3-77CF-4A63-9623-80B61524018B}" type="sibTrans" cxnId="{7BCABF5A-C4CE-4239-BAE3-BD3130AF3172}">
      <dgm:prSet/>
      <dgm:spPr/>
      <dgm:t>
        <a:bodyPr/>
        <a:lstStyle/>
        <a:p>
          <a:endParaRPr lang="en-US"/>
        </a:p>
      </dgm:t>
    </dgm:pt>
    <dgm:pt modelId="{136F6E27-0D1D-42B2-B4C9-863572E5187F}">
      <dgm:prSet/>
      <dgm:spPr/>
      <dgm:t>
        <a:bodyPr/>
        <a:lstStyle/>
        <a:p>
          <a:r>
            <a:rPr lang="en-US"/>
            <a:t>Пример кода:</a:t>
          </a:r>
        </a:p>
      </dgm:t>
    </dgm:pt>
    <dgm:pt modelId="{8DCF5162-7DD2-405A-A364-13C9A6F9BC6D}" type="parTrans" cxnId="{CA5CE94F-A5B1-4DF9-BA7E-115B8EFCA703}">
      <dgm:prSet/>
      <dgm:spPr/>
      <dgm:t>
        <a:bodyPr/>
        <a:lstStyle/>
        <a:p>
          <a:endParaRPr lang="en-US"/>
        </a:p>
      </dgm:t>
    </dgm:pt>
    <dgm:pt modelId="{98E8D3E8-18DC-44ED-BCDE-D4049BD1105C}" type="sibTrans" cxnId="{CA5CE94F-A5B1-4DF9-BA7E-115B8EFCA703}">
      <dgm:prSet/>
      <dgm:spPr/>
      <dgm:t>
        <a:bodyPr/>
        <a:lstStyle/>
        <a:p>
          <a:endParaRPr lang="en-US"/>
        </a:p>
      </dgm:t>
    </dgm:pt>
    <dgm:pt modelId="{10D41D2A-2E26-4DA3-B85C-8D3417E92755}">
      <dgm:prSet/>
      <dgm:spPr/>
      <dgm:t>
        <a:bodyPr/>
        <a:lstStyle/>
        <a:p>
          <a:r>
            <a:rPr lang="en-US"/>
            <a:t>fn factorial(n: u64) -&gt; u64 {</a:t>
          </a:r>
        </a:p>
      </dgm:t>
    </dgm:pt>
    <dgm:pt modelId="{70E844F8-4086-43A3-A66C-8BB1A8058046}" type="parTrans" cxnId="{D36C50BB-3281-4DB5-8627-8DE05900659E}">
      <dgm:prSet/>
      <dgm:spPr/>
      <dgm:t>
        <a:bodyPr/>
        <a:lstStyle/>
        <a:p>
          <a:endParaRPr lang="en-US"/>
        </a:p>
      </dgm:t>
    </dgm:pt>
    <dgm:pt modelId="{EC85D570-1011-43DC-A7B1-77F815962F6F}" type="sibTrans" cxnId="{D36C50BB-3281-4DB5-8627-8DE05900659E}">
      <dgm:prSet/>
      <dgm:spPr/>
      <dgm:t>
        <a:bodyPr/>
        <a:lstStyle/>
        <a:p>
          <a:endParaRPr lang="en-US"/>
        </a:p>
      </dgm:t>
    </dgm:pt>
    <dgm:pt modelId="{617B9C9F-59C8-4F11-A5AC-5B7F42C03A79}">
      <dgm:prSet/>
      <dgm:spPr/>
      <dgm:t>
        <a:bodyPr/>
        <a:lstStyle/>
        <a:p>
          <a:r>
            <a:rPr lang="en-US"/>
            <a:t>if n == 0 { 1 } else { n * factorial(n - 1) }</a:t>
          </a:r>
        </a:p>
      </dgm:t>
    </dgm:pt>
    <dgm:pt modelId="{B602049E-7BD5-44E3-9156-4EC37D89791C}" type="parTrans" cxnId="{833D7A1D-64D7-4C0D-B5A3-133AD618ED3A}">
      <dgm:prSet/>
      <dgm:spPr/>
      <dgm:t>
        <a:bodyPr/>
        <a:lstStyle/>
        <a:p>
          <a:endParaRPr lang="en-US"/>
        </a:p>
      </dgm:t>
    </dgm:pt>
    <dgm:pt modelId="{305B6D27-4B4D-4FC6-B9AF-0DE8B0C45434}" type="sibTrans" cxnId="{833D7A1D-64D7-4C0D-B5A3-133AD618ED3A}">
      <dgm:prSet/>
      <dgm:spPr/>
      <dgm:t>
        <a:bodyPr/>
        <a:lstStyle/>
        <a:p>
          <a:endParaRPr lang="en-US"/>
        </a:p>
      </dgm:t>
    </dgm:pt>
    <dgm:pt modelId="{F1D69E13-0DE4-46F8-8238-AEFE1C7F1363}">
      <dgm:prSet/>
      <dgm:spPr/>
      <dgm:t>
        <a:bodyPr/>
        <a:lstStyle/>
        <a:p>
          <a:r>
            <a:rPr lang="en-US"/>
            <a:t>}</a:t>
          </a:r>
        </a:p>
      </dgm:t>
    </dgm:pt>
    <dgm:pt modelId="{CBE1F5AD-C484-4014-8233-1A0BE2B17324}" type="parTrans" cxnId="{8098EFB4-801B-4D80-B602-0B7EAED0D31F}">
      <dgm:prSet/>
      <dgm:spPr/>
      <dgm:t>
        <a:bodyPr/>
        <a:lstStyle/>
        <a:p>
          <a:endParaRPr lang="en-US"/>
        </a:p>
      </dgm:t>
    </dgm:pt>
    <dgm:pt modelId="{3B6940CA-4AF7-4003-AC32-E6CA78D6CD77}" type="sibTrans" cxnId="{8098EFB4-801B-4D80-B602-0B7EAED0D31F}">
      <dgm:prSet/>
      <dgm:spPr/>
      <dgm:t>
        <a:bodyPr/>
        <a:lstStyle/>
        <a:p>
          <a:endParaRPr lang="en-US"/>
        </a:p>
      </dgm:t>
    </dgm:pt>
    <dgm:pt modelId="{6C430CCC-DC12-46DF-99AC-033B2D318AC6}">
      <dgm:prSet/>
      <dgm:spPr/>
      <dgm:t>
        <a:bodyPr/>
        <a:lstStyle/>
        <a:p>
          <a:r>
            <a:rPr lang="en-US"/>
            <a:t>fn main() {</a:t>
          </a:r>
        </a:p>
      </dgm:t>
    </dgm:pt>
    <dgm:pt modelId="{0CDC1F93-DC31-4712-8E45-3E29358BE308}" type="parTrans" cxnId="{533980D0-8564-40D3-A852-34A337A8A772}">
      <dgm:prSet/>
      <dgm:spPr/>
      <dgm:t>
        <a:bodyPr/>
        <a:lstStyle/>
        <a:p>
          <a:endParaRPr lang="en-US"/>
        </a:p>
      </dgm:t>
    </dgm:pt>
    <dgm:pt modelId="{85302A6B-BE93-43B2-A0F5-BFA64D435142}" type="sibTrans" cxnId="{533980D0-8564-40D3-A852-34A337A8A772}">
      <dgm:prSet/>
      <dgm:spPr/>
      <dgm:t>
        <a:bodyPr/>
        <a:lstStyle/>
        <a:p>
          <a:endParaRPr lang="en-US"/>
        </a:p>
      </dgm:t>
    </dgm:pt>
    <dgm:pt modelId="{FF9C3CE5-F652-464E-A239-2E2CCCC461E1}">
      <dgm:prSet/>
      <dgm:spPr/>
      <dgm:t>
        <a:bodyPr/>
        <a:lstStyle/>
        <a:p>
          <a:r>
            <a:rPr lang="en-US"/>
            <a:t>println!("{}", factorial(5));</a:t>
          </a:r>
        </a:p>
      </dgm:t>
    </dgm:pt>
    <dgm:pt modelId="{477AEDE2-FF31-4B25-88C4-E3C48826DB35}" type="parTrans" cxnId="{BE5190E7-1A46-40D6-8D96-3E2F3C6A2BA9}">
      <dgm:prSet/>
      <dgm:spPr/>
      <dgm:t>
        <a:bodyPr/>
        <a:lstStyle/>
        <a:p>
          <a:endParaRPr lang="en-US"/>
        </a:p>
      </dgm:t>
    </dgm:pt>
    <dgm:pt modelId="{B1DDD987-B635-4BF3-A0FB-A9D63A4C4DEF}" type="sibTrans" cxnId="{BE5190E7-1A46-40D6-8D96-3E2F3C6A2BA9}">
      <dgm:prSet/>
      <dgm:spPr/>
      <dgm:t>
        <a:bodyPr/>
        <a:lstStyle/>
        <a:p>
          <a:endParaRPr lang="en-US"/>
        </a:p>
      </dgm:t>
    </dgm:pt>
    <dgm:pt modelId="{54462E87-E6D5-4024-B1B6-E736B1819955}">
      <dgm:prSet/>
      <dgm:spPr/>
      <dgm:t>
        <a:bodyPr/>
        <a:lstStyle/>
        <a:p>
          <a:r>
            <a:rPr lang="en-US"/>
            <a:t>}</a:t>
          </a:r>
        </a:p>
      </dgm:t>
    </dgm:pt>
    <dgm:pt modelId="{8B43D906-8051-4EE1-9196-971E84C931FB}" type="parTrans" cxnId="{E2D3FBED-1414-4C44-8132-3EB36C388204}">
      <dgm:prSet/>
      <dgm:spPr/>
      <dgm:t>
        <a:bodyPr/>
        <a:lstStyle/>
        <a:p>
          <a:endParaRPr lang="en-US"/>
        </a:p>
      </dgm:t>
    </dgm:pt>
    <dgm:pt modelId="{B2067A48-4A01-4039-B6CD-5ED7B701D515}" type="sibTrans" cxnId="{E2D3FBED-1414-4C44-8132-3EB36C388204}">
      <dgm:prSet/>
      <dgm:spPr/>
      <dgm:t>
        <a:bodyPr/>
        <a:lstStyle/>
        <a:p>
          <a:endParaRPr lang="en-US"/>
        </a:p>
      </dgm:t>
    </dgm:pt>
    <dgm:pt modelId="{866F9C81-0C4C-4687-887D-E1A06D85FFC6}" type="pres">
      <dgm:prSet presAssocID="{03617BD2-02EF-47A7-93BA-E7501D918C68}" presName="linear" presStyleCnt="0">
        <dgm:presLayoutVars>
          <dgm:animLvl val="lvl"/>
          <dgm:resizeHandles val="exact"/>
        </dgm:presLayoutVars>
      </dgm:prSet>
      <dgm:spPr/>
    </dgm:pt>
    <dgm:pt modelId="{4D234D3B-7C16-4A6B-8CA1-E037FEF9FD3A}" type="pres">
      <dgm:prSet presAssocID="{B3AE6688-DB19-4F5A-BF09-ABCDF151448D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280172F1-E26A-43AC-8CB7-2757FE9FA311}" type="pres">
      <dgm:prSet presAssocID="{90E6CDE5-FFCD-4D56-BECA-B786B829EB8E}" presName="spacer" presStyleCnt="0"/>
      <dgm:spPr/>
    </dgm:pt>
    <dgm:pt modelId="{C63993C3-B0F2-4565-B2F9-77E615C9C844}" type="pres">
      <dgm:prSet presAssocID="{8F22A6A2-D621-4428-9136-82C5CA6AF8D7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E7821073-FA05-44F2-AB95-423C0C767F78}" type="pres">
      <dgm:prSet presAssocID="{EE380DF4-A8BC-4F96-8619-75EA0B84EC9E}" presName="spacer" presStyleCnt="0"/>
      <dgm:spPr/>
    </dgm:pt>
    <dgm:pt modelId="{F19DC289-6706-40B3-B3BA-AF861BF44115}" type="pres">
      <dgm:prSet presAssocID="{87CA47CA-FCC1-4CFC-9319-F3F2FD4DAB54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D16DE1D7-F559-4F64-B420-02EF7D1F2A13}" type="pres">
      <dgm:prSet presAssocID="{14065400-379F-4D88-B57A-053B463BF77E}" presName="spacer" presStyleCnt="0"/>
      <dgm:spPr/>
    </dgm:pt>
    <dgm:pt modelId="{6676D114-0313-4355-9984-DABCC4775BB1}" type="pres">
      <dgm:prSet presAssocID="{7DF2C4BD-1E7C-4140-BAC2-BDA9BC26EB8B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FB904167-56BE-4A8E-A77C-6F884F69AAAC}" type="pres">
      <dgm:prSet presAssocID="{D4AA518B-58C1-4121-B242-9815EDEE76DF}" presName="spacer" presStyleCnt="0"/>
      <dgm:spPr/>
    </dgm:pt>
    <dgm:pt modelId="{2FB6C40B-2C04-4858-817A-B01E188D5A06}" type="pres">
      <dgm:prSet presAssocID="{9F1D9FE9-F5D3-4167-8670-40C3D4EB60A3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6BD711DA-E259-482F-95B7-93D8E03D687A}" type="pres">
      <dgm:prSet presAssocID="{CC49E8D3-77CF-4A63-9623-80B61524018B}" presName="spacer" presStyleCnt="0"/>
      <dgm:spPr/>
    </dgm:pt>
    <dgm:pt modelId="{7717F0CB-163B-4FF9-BAF0-E30C706619DE}" type="pres">
      <dgm:prSet presAssocID="{136F6E27-0D1D-42B2-B4C9-863572E5187F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A3F348AA-DBAD-4190-97A2-E05F825DD289}" type="pres">
      <dgm:prSet presAssocID="{98E8D3E8-18DC-44ED-BCDE-D4049BD1105C}" presName="spacer" presStyleCnt="0"/>
      <dgm:spPr/>
    </dgm:pt>
    <dgm:pt modelId="{0B7ECDBE-BA4E-4EDC-A7FE-F07167728700}" type="pres">
      <dgm:prSet presAssocID="{10D41D2A-2E26-4DA3-B85C-8D3417E92755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A36CDE16-D717-4025-A513-0C04999CAF7E}" type="pres">
      <dgm:prSet presAssocID="{EC85D570-1011-43DC-A7B1-77F815962F6F}" presName="spacer" presStyleCnt="0"/>
      <dgm:spPr/>
    </dgm:pt>
    <dgm:pt modelId="{2E3F0D37-8401-4E5A-AC8A-4EEE0879A3DC}" type="pres">
      <dgm:prSet presAssocID="{617B9C9F-59C8-4F11-A5AC-5B7F42C03A79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287ECDA7-9E20-4487-AB42-4C63C1B25A01}" type="pres">
      <dgm:prSet presAssocID="{305B6D27-4B4D-4FC6-B9AF-0DE8B0C45434}" presName="spacer" presStyleCnt="0"/>
      <dgm:spPr/>
    </dgm:pt>
    <dgm:pt modelId="{F1760F43-0031-4954-B3A9-A9FE15D59588}" type="pres">
      <dgm:prSet presAssocID="{F1D69E13-0DE4-46F8-8238-AEFE1C7F1363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AD2DA375-047F-4F8E-B2C6-D587C7C26D88}" type="pres">
      <dgm:prSet presAssocID="{3B6940CA-4AF7-4003-AC32-E6CA78D6CD77}" presName="spacer" presStyleCnt="0"/>
      <dgm:spPr/>
    </dgm:pt>
    <dgm:pt modelId="{7456A0F7-9C57-48ED-93CD-69CEF2EB15C6}" type="pres">
      <dgm:prSet presAssocID="{6C430CCC-DC12-46DF-99AC-033B2D318AC6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274484F1-4DE3-4BC7-BEF7-7B5E4CF5EA47}" type="pres">
      <dgm:prSet presAssocID="{85302A6B-BE93-43B2-A0F5-BFA64D435142}" presName="spacer" presStyleCnt="0"/>
      <dgm:spPr/>
    </dgm:pt>
    <dgm:pt modelId="{F3F9C456-7CA5-40DF-851B-A2D7D8B14298}" type="pres">
      <dgm:prSet presAssocID="{FF9C3CE5-F652-464E-A239-2E2CCCC461E1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8881DBE4-C9E7-4E9D-A09C-838189D81D89}" type="pres">
      <dgm:prSet presAssocID="{B1DDD987-B635-4BF3-A0FB-A9D63A4C4DEF}" presName="spacer" presStyleCnt="0"/>
      <dgm:spPr/>
    </dgm:pt>
    <dgm:pt modelId="{F084F2B8-70B6-4AE7-BAAA-A66CC069CC46}" type="pres">
      <dgm:prSet presAssocID="{54462E87-E6D5-4024-B1B6-E736B1819955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269A9D03-F554-49D5-9DCA-C213779E529F}" type="presOf" srcId="{03617BD2-02EF-47A7-93BA-E7501D918C68}" destId="{866F9C81-0C4C-4687-887D-E1A06D85FFC6}" srcOrd="0" destOrd="0" presId="urn:microsoft.com/office/officeart/2005/8/layout/vList2"/>
    <dgm:cxn modelId="{130D2616-8EED-4EE3-ADD5-2EAB928787D4}" type="presOf" srcId="{10D41D2A-2E26-4DA3-B85C-8D3417E92755}" destId="{0B7ECDBE-BA4E-4EDC-A7FE-F07167728700}" srcOrd="0" destOrd="0" presId="urn:microsoft.com/office/officeart/2005/8/layout/vList2"/>
    <dgm:cxn modelId="{833D7A1D-64D7-4C0D-B5A3-133AD618ED3A}" srcId="{03617BD2-02EF-47A7-93BA-E7501D918C68}" destId="{617B9C9F-59C8-4F11-A5AC-5B7F42C03A79}" srcOrd="7" destOrd="0" parTransId="{B602049E-7BD5-44E3-9156-4EC37D89791C}" sibTransId="{305B6D27-4B4D-4FC6-B9AF-0DE8B0C45434}"/>
    <dgm:cxn modelId="{C909BF21-1862-41F1-B1AC-1D747BB921EF}" type="presOf" srcId="{B3AE6688-DB19-4F5A-BF09-ABCDF151448D}" destId="{4D234D3B-7C16-4A6B-8CA1-E037FEF9FD3A}" srcOrd="0" destOrd="0" presId="urn:microsoft.com/office/officeart/2005/8/layout/vList2"/>
    <dgm:cxn modelId="{2C11C829-FE22-4ABB-8237-26004027D5C6}" type="presOf" srcId="{617B9C9F-59C8-4F11-A5AC-5B7F42C03A79}" destId="{2E3F0D37-8401-4E5A-AC8A-4EEE0879A3DC}" srcOrd="0" destOrd="0" presId="urn:microsoft.com/office/officeart/2005/8/layout/vList2"/>
    <dgm:cxn modelId="{6C934636-3EE0-4D7C-AB6C-106032AB0F8D}" type="presOf" srcId="{FF9C3CE5-F652-464E-A239-2E2CCCC461E1}" destId="{F3F9C456-7CA5-40DF-851B-A2D7D8B14298}" srcOrd="0" destOrd="0" presId="urn:microsoft.com/office/officeart/2005/8/layout/vList2"/>
    <dgm:cxn modelId="{BAFA0B3E-1256-49BE-AF0E-3D30A13F5B4F}" type="presOf" srcId="{87CA47CA-FCC1-4CFC-9319-F3F2FD4DAB54}" destId="{F19DC289-6706-40B3-B3BA-AF861BF44115}" srcOrd="0" destOrd="0" presId="urn:microsoft.com/office/officeart/2005/8/layout/vList2"/>
    <dgm:cxn modelId="{C225CB47-3D14-490A-AB4E-375BE8AA6CE7}" srcId="{03617BD2-02EF-47A7-93BA-E7501D918C68}" destId="{7DF2C4BD-1E7C-4140-BAC2-BDA9BC26EB8B}" srcOrd="3" destOrd="0" parTransId="{4726DF3B-38E5-4C21-A6FC-B30D75BAD68A}" sibTransId="{D4AA518B-58C1-4121-B242-9815EDEE76DF}"/>
    <dgm:cxn modelId="{F8E7C64C-4709-4FC0-B269-E23A4B1D4AFD}" type="presOf" srcId="{7DF2C4BD-1E7C-4140-BAC2-BDA9BC26EB8B}" destId="{6676D114-0313-4355-9984-DABCC4775BB1}" srcOrd="0" destOrd="0" presId="urn:microsoft.com/office/officeart/2005/8/layout/vList2"/>
    <dgm:cxn modelId="{CA5CE94F-A5B1-4DF9-BA7E-115B8EFCA703}" srcId="{03617BD2-02EF-47A7-93BA-E7501D918C68}" destId="{136F6E27-0D1D-42B2-B4C9-863572E5187F}" srcOrd="5" destOrd="0" parTransId="{8DCF5162-7DD2-405A-A364-13C9A6F9BC6D}" sibTransId="{98E8D3E8-18DC-44ED-BCDE-D4049BD1105C}"/>
    <dgm:cxn modelId="{7BCABF5A-C4CE-4239-BAE3-BD3130AF3172}" srcId="{03617BD2-02EF-47A7-93BA-E7501D918C68}" destId="{9F1D9FE9-F5D3-4167-8670-40C3D4EB60A3}" srcOrd="4" destOrd="0" parTransId="{D9089CD0-F615-4D2B-B8E1-AE3635E737FA}" sibTransId="{CC49E8D3-77CF-4A63-9623-80B61524018B}"/>
    <dgm:cxn modelId="{FF58F07C-5B9B-45E9-B844-09EA14061039}" type="presOf" srcId="{136F6E27-0D1D-42B2-B4C9-863572E5187F}" destId="{7717F0CB-163B-4FF9-BAF0-E30C706619DE}" srcOrd="0" destOrd="0" presId="urn:microsoft.com/office/officeart/2005/8/layout/vList2"/>
    <dgm:cxn modelId="{4732908D-5495-406B-94EA-5EAAA1D65B88}" srcId="{03617BD2-02EF-47A7-93BA-E7501D918C68}" destId="{8F22A6A2-D621-4428-9136-82C5CA6AF8D7}" srcOrd="1" destOrd="0" parTransId="{605250CE-23D1-4120-AC78-9569B212202A}" sibTransId="{EE380DF4-A8BC-4F96-8619-75EA0B84EC9E}"/>
    <dgm:cxn modelId="{7621F48F-F610-400A-841D-42227CF8A4E3}" type="presOf" srcId="{6C430CCC-DC12-46DF-99AC-033B2D318AC6}" destId="{7456A0F7-9C57-48ED-93CD-69CEF2EB15C6}" srcOrd="0" destOrd="0" presId="urn:microsoft.com/office/officeart/2005/8/layout/vList2"/>
    <dgm:cxn modelId="{04F60AA7-B0B9-410A-B6ED-4FBCFC542742}" srcId="{03617BD2-02EF-47A7-93BA-E7501D918C68}" destId="{B3AE6688-DB19-4F5A-BF09-ABCDF151448D}" srcOrd="0" destOrd="0" parTransId="{1F71D355-A081-49F0-BE7F-1D8FAEF48DDA}" sibTransId="{90E6CDE5-FFCD-4D56-BECA-B786B829EB8E}"/>
    <dgm:cxn modelId="{8098EFB4-801B-4D80-B602-0B7EAED0D31F}" srcId="{03617BD2-02EF-47A7-93BA-E7501D918C68}" destId="{F1D69E13-0DE4-46F8-8238-AEFE1C7F1363}" srcOrd="8" destOrd="0" parTransId="{CBE1F5AD-C484-4014-8233-1A0BE2B17324}" sibTransId="{3B6940CA-4AF7-4003-AC32-E6CA78D6CD77}"/>
    <dgm:cxn modelId="{D36C50BB-3281-4DB5-8627-8DE05900659E}" srcId="{03617BD2-02EF-47A7-93BA-E7501D918C68}" destId="{10D41D2A-2E26-4DA3-B85C-8D3417E92755}" srcOrd="6" destOrd="0" parTransId="{70E844F8-4086-43A3-A66C-8BB1A8058046}" sibTransId="{EC85D570-1011-43DC-A7B1-77F815962F6F}"/>
    <dgm:cxn modelId="{851F3EBC-F82E-42B9-A23B-C4E3F145F30E}" type="presOf" srcId="{8F22A6A2-D621-4428-9136-82C5CA6AF8D7}" destId="{C63993C3-B0F2-4565-B2F9-77E615C9C844}" srcOrd="0" destOrd="0" presId="urn:microsoft.com/office/officeart/2005/8/layout/vList2"/>
    <dgm:cxn modelId="{7B0FA1C6-C582-4541-805B-F31D843E571B}" type="presOf" srcId="{54462E87-E6D5-4024-B1B6-E736B1819955}" destId="{F084F2B8-70B6-4AE7-BAAA-A66CC069CC46}" srcOrd="0" destOrd="0" presId="urn:microsoft.com/office/officeart/2005/8/layout/vList2"/>
    <dgm:cxn modelId="{652DB9C6-43EF-45A1-BF9C-590C860E18D8}" type="presOf" srcId="{F1D69E13-0DE4-46F8-8238-AEFE1C7F1363}" destId="{F1760F43-0031-4954-B3A9-A9FE15D59588}" srcOrd="0" destOrd="0" presId="urn:microsoft.com/office/officeart/2005/8/layout/vList2"/>
    <dgm:cxn modelId="{D5AFD9CB-E802-42D0-876E-EEA5FFDBA2AE}" type="presOf" srcId="{9F1D9FE9-F5D3-4167-8670-40C3D4EB60A3}" destId="{2FB6C40B-2C04-4858-817A-B01E188D5A06}" srcOrd="0" destOrd="0" presId="urn:microsoft.com/office/officeart/2005/8/layout/vList2"/>
    <dgm:cxn modelId="{533980D0-8564-40D3-A852-34A337A8A772}" srcId="{03617BD2-02EF-47A7-93BA-E7501D918C68}" destId="{6C430CCC-DC12-46DF-99AC-033B2D318AC6}" srcOrd="9" destOrd="0" parTransId="{0CDC1F93-DC31-4712-8E45-3E29358BE308}" sibTransId="{85302A6B-BE93-43B2-A0F5-BFA64D435142}"/>
    <dgm:cxn modelId="{BE5190E7-1A46-40D6-8D96-3E2F3C6A2BA9}" srcId="{03617BD2-02EF-47A7-93BA-E7501D918C68}" destId="{FF9C3CE5-F652-464E-A239-2E2CCCC461E1}" srcOrd="10" destOrd="0" parTransId="{477AEDE2-FF31-4B25-88C4-E3C48826DB35}" sibTransId="{B1DDD987-B635-4BF3-A0FB-A9D63A4C4DEF}"/>
    <dgm:cxn modelId="{E2D3FBED-1414-4C44-8132-3EB36C388204}" srcId="{03617BD2-02EF-47A7-93BA-E7501D918C68}" destId="{54462E87-E6D5-4024-B1B6-E736B1819955}" srcOrd="11" destOrd="0" parTransId="{8B43D906-8051-4EE1-9196-971E84C931FB}" sibTransId="{B2067A48-4A01-4039-B6CD-5ED7B701D515}"/>
    <dgm:cxn modelId="{45B486FC-4CCF-4136-BDF7-928C85041AE0}" srcId="{03617BD2-02EF-47A7-93BA-E7501D918C68}" destId="{87CA47CA-FCC1-4CFC-9319-F3F2FD4DAB54}" srcOrd="2" destOrd="0" parTransId="{8F67107F-D7AB-47DB-B5E8-3DD869F52898}" sibTransId="{14065400-379F-4D88-B57A-053B463BF77E}"/>
    <dgm:cxn modelId="{4F1A615B-C221-4AB3-987D-18EAAC44E3D4}" type="presParOf" srcId="{866F9C81-0C4C-4687-887D-E1A06D85FFC6}" destId="{4D234D3B-7C16-4A6B-8CA1-E037FEF9FD3A}" srcOrd="0" destOrd="0" presId="urn:microsoft.com/office/officeart/2005/8/layout/vList2"/>
    <dgm:cxn modelId="{2DB2A257-1D1E-4BF9-A9F6-0EB4D7A48704}" type="presParOf" srcId="{866F9C81-0C4C-4687-887D-E1A06D85FFC6}" destId="{280172F1-E26A-43AC-8CB7-2757FE9FA311}" srcOrd="1" destOrd="0" presId="urn:microsoft.com/office/officeart/2005/8/layout/vList2"/>
    <dgm:cxn modelId="{B53EE1D3-3E10-4BAE-ACF7-DF7081A325E1}" type="presParOf" srcId="{866F9C81-0C4C-4687-887D-E1A06D85FFC6}" destId="{C63993C3-B0F2-4565-B2F9-77E615C9C844}" srcOrd="2" destOrd="0" presId="urn:microsoft.com/office/officeart/2005/8/layout/vList2"/>
    <dgm:cxn modelId="{A755CDB6-CBBD-48E0-B68D-F092D637FF7D}" type="presParOf" srcId="{866F9C81-0C4C-4687-887D-E1A06D85FFC6}" destId="{E7821073-FA05-44F2-AB95-423C0C767F78}" srcOrd="3" destOrd="0" presId="urn:microsoft.com/office/officeart/2005/8/layout/vList2"/>
    <dgm:cxn modelId="{B3C5948E-3A52-499D-BBC9-229413B6BAB8}" type="presParOf" srcId="{866F9C81-0C4C-4687-887D-E1A06D85FFC6}" destId="{F19DC289-6706-40B3-B3BA-AF861BF44115}" srcOrd="4" destOrd="0" presId="urn:microsoft.com/office/officeart/2005/8/layout/vList2"/>
    <dgm:cxn modelId="{065331DF-E22D-46FB-BCCA-B4046A4108A9}" type="presParOf" srcId="{866F9C81-0C4C-4687-887D-E1A06D85FFC6}" destId="{D16DE1D7-F559-4F64-B420-02EF7D1F2A13}" srcOrd="5" destOrd="0" presId="urn:microsoft.com/office/officeart/2005/8/layout/vList2"/>
    <dgm:cxn modelId="{2A516239-4C99-4D78-A2B2-BB8908C7E5DA}" type="presParOf" srcId="{866F9C81-0C4C-4687-887D-E1A06D85FFC6}" destId="{6676D114-0313-4355-9984-DABCC4775BB1}" srcOrd="6" destOrd="0" presId="urn:microsoft.com/office/officeart/2005/8/layout/vList2"/>
    <dgm:cxn modelId="{78C0AE0F-CD80-4417-8033-FA62D1500150}" type="presParOf" srcId="{866F9C81-0C4C-4687-887D-E1A06D85FFC6}" destId="{FB904167-56BE-4A8E-A77C-6F884F69AAAC}" srcOrd="7" destOrd="0" presId="urn:microsoft.com/office/officeart/2005/8/layout/vList2"/>
    <dgm:cxn modelId="{2415B6DE-30EA-4F94-B969-F56233C9CD82}" type="presParOf" srcId="{866F9C81-0C4C-4687-887D-E1A06D85FFC6}" destId="{2FB6C40B-2C04-4858-817A-B01E188D5A06}" srcOrd="8" destOrd="0" presId="urn:microsoft.com/office/officeart/2005/8/layout/vList2"/>
    <dgm:cxn modelId="{A8380AA5-6753-4F13-A300-291935A81426}" type="presParOf" srcId="{866F9C81-0C4C-4687-887D-E1A06D85FFC6}" destId="{6BD711DA-E259-482F-95B7-93D8E03D687A}" srcOrd="9" destOrd="0" presId="urn:microsoft.com/office/officeart/2005/8/layout/vList2"/>
    <dgm:cxn modelId="{EABCBD67-E59C-4D99-AB1C-94A61F1CB737}" type="presParOf" srcId="{866F9C81-0C4C-4687-887D-E1A06D85FFC6}" destId="{7717F0CB-163B-4FF9-BAF0-E30C706619DE}" srcOrd="10" destOrd="0" presId="urn:microsoft.com/office/officeart/2005/8/layout/vList2"/>
    <dgm:cxn modelId="{CAC499A5-4393-48B9-BFC9-C93FBD5975EA}" type="presParOf" srcId="{866F9C81-0C4C-4687-887D-E1A06D85FFC6}" destId="{A3F348AA-DBAD-4190-97A2-E05F825DD289}" srcOrd="11" destOrd="0" presId="urn:microsoft.com/office/officeart/2005/8/layout/vList2"/>
    <dgm:cxn modelId="{ECD1C4E5-5A6A-4A95-BF02-8E6D10664C43}" type="presParOf" srcId="{866F9C81-0C4C-4687-887D-E1A06D85FFC6}" destId="{0B7ECDBE-BA4E-4EDC-A7FE-F07167728700}" srcOrd="12" destOrd="0" presId="urn:microsoft.com/office/officeart/2005/8/layout/vList2"/>
    <dgm:cxn modelId="{ACE3A9A5-54CF-496E-8DF6-23450D7C8B6D}" type="presParOf" srcId="{866F9C81-0C4C-4687-887D-E1A06D85FFC6}" destId="{A36CDE16-D717-4025-A513-0C04999CAF7E}" srcOrd="13" destOrd="0" presId="urn:microsoft.com/office/officeart/2005/8/layout/vList2"/>
    <dgm:cxn modelId="{6E9EB18D-ED01-41EC-A82F-E925BFF86909}" type="presParOf" srcId="{866F9C81-0C4C-4687-887D-E1A06D85FFC6}" destId="{2E3F0D37-8401-4E5A-AC8A-4EEE0879A3DC}" srcOrd="14" destOrd="0" presId="urn:microsoft.com/office/officeart/2005/8/layout/vList2"/>
    <dgm:cxn modelId="{5DFA3C21-BA81-4080-A032-FB5F0C8F5A06}" type="presParOf" srcId="{866F9C81-0C4C-4687-887D-E1A06D85FFC6}" destId="{287ECDA7-9E20-4487-AB42-4C63C1B25A01}" srcOrd="15" destOrd="0" presId="urn:microsoft.com/office/officeart/2005/8/layout/vList2"/>
    <dgm:cxn modelId="{9BC9ED98-55F4-47ED-B897-EC4B647F59B5}" type="presParOf" srcId="{866F9C81-0C4C-4687-887D-E1A06D85FFC6}" destId="{F1760F43-0031-4954-B3A9-A9FE15D59588}" srcOrd="16" destOrd="0" presId="urn:microsoft.com/office/officeart/2005/8/layout/vList2"/>
    <dgm:cxn modelId="{4F7BFBE8-A768-46FA-A40B-A9D4305490CF}" type="presParOf" srcId="{866F9C81-0C4C-4687-887D-E1A06D85FFC6}" destId="{AD2DA375-047F-4F8E-B2C6-D587C7C26D88}" srcOrd="17" destOrd="0" presId="urn:microsoft.com/office/officeart/2005/8/layout/vList2"/>
    <dgm:cxn modelId="{8FB0083A-D1BB-42E0-8356-8357D76B075B}" type="presParOf" srcId="{866F9C81-0C4C-4687-887D-E1A06D85FFC6}" destId="{7456A0F7-9C57-48ED-93CD-69CEF2EB15C6}" srcOrd="18" destOrd="0" presId="urn:microsoft.com/office/officeart/2005/8/layout/vList2"/>
    <dgm:cxn modelId="{F4EB147A-7085-4985-A828-16004B45F9E8}" type="presParOf" srcId="{866F9C81-0C4C-4687-887D-E1A06D85FFC6}" destId="{274484F1-4DE3-4BC7-BEF7-7B5E4CF5EA47}" srcOrd="19" destOrd="0" presId="urn:microsoft.com/office/officeart/2005/8/layout/vList2"/>
    <dgm:cxn modelId="{6328882A-133D-4060-9EAE-3E56ED852B6F}" type="presParOf" srcId="{866F9C81-0C4C-4687-887D-E1A06D85FFC6}" destId="{F3F9C456-7CA5-40DF-851B-A2D7D8B14298}" srcOrd="20" destOrd="0" presId="urn:microsoft.com/office/officeart/2005/8/layout/vList2"/>
    <dgm:cxn modelId="{68092384-37A6-4188-928E-9BE38E59C6A0}" type="presParOf" srcId="{866F9C81-0C4C-4687-887D-E1A06D85FFC6}" destId="{8881DBE4-C9E7-4E9D-A09C-838189D81D89}" srcOrd="21" destOrd="0" presId="urn:microsoft.com/office/officeart/2005/8/layout/vList2"/>
    <dgm:cxn modelId="{90AC91FC-D5E6-4AED-A5F8-E1C3D68ECD2C}" type="presParOf" srcId="{866F9C81-0C4C-4687-887D-E1A06D85FFC6}" destId="{F084F2B8-70B6-4AE7-BAAA-A66CC069CC46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069699-66D0-45DE-AF9F-C6741D44CE28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E19B74-5EC8-43C2-A458-6D4760080828}">
      <dgm:prSet/>
      <dgm:spPr/>
      <dgm:t>
        <a:bodyPr/>
        <a:lstStyle/>
        <a:p>
          <a:r>
            <a:rPr lang="en-US"/>
            <a:t>Сферы:</a:t>
          </a:r>
        </a:p>
      </dgm:t>
    </dgm:pt>
    <dgm:pt modelId="{67C7BDA2-0E1F-4166-A121-E94FEB465BAB}" type="parTrans" cxnId="{9E2095E9-47BE-4188-AAC7-F3939F3040FF}">
      <dgm:prSet/>
      <dgm:spPr/>
      <dgm:t>
        <a:bodyPr/>
        <a:lstStyle/>
        <a:p>
          <a:endParaRPr lang="en-US"/>
        </a:p>
      </dgm:t>
    </dgm:pt>
    <dgm:pt modelId="{5FBE4BFC-6E61-414E-863A-ED48C6D7BA04}" type="sibTrans" cxnId="{9E2095E9-47BE-4188-AAC7-F3939F3040FF}">
      <dgm:prSet/>
      <dgm:spPr/>
      <dgm:t>
        <a:bodyPr/>
        <a:lstStyle/>
        <a:p>
          <a:endParaRPr lang="en-US"/>
        </a:p>
      </dgm:t>
    </dgm:pt>
    <dgm:pt modelId="{E356E1D0-469B-45B5-A39E-DF4482C984CE}">
      <dgm:prSet/>
      <dgm:spPr/>
      <dgm:t>
        <a:bodyPr/>
        <a:lstStyle/>
        <a:p>
          <a:r>
            <a:rPr lang="en-US"/>
            <a:t>- Системное программирование</a:t>
          </a:r>
        </a:p>
      </dgm:t>
    </dgm:pt>
    <dgm:pt modelId="{43EC44A8-9424-46EB-8847-97C3AB0ED77C}" type="parTrans" cxnId="{6AADEE39-B9BC-4DD0-AEF7-85908A3F055D}">
      <dgm:prSet/>
      <dgm:spPr/>
      <dgm:t>
        <a:bodyPr/>
        <a:lstStyle/>
        <a:p>
          <a:endParaRPr lang="en-US"/>
        </a:p>
      </dgm:t>
    </dgm:pt>
    <dgm:pt modelId="{1E6DB613-7057-4C62-83F0-E55929B89D90}" type="sibTrans" cxnId="{6AADEE39-B9BC-4DD0-AEF7-85908A3F055D}">
      <dgm:prSet/>
      <dgm:spPr/>
      <dgm:t>
        <a:bodyPr/>
        <a:lstStyle/>
        <a:p>
          <a:endParaRPr lang="en-US"/>
        </a:p>
      </dgm:t>
    </dgm:pt>
    <dgm:pt modelId="{071C3267-D3A8-492E-BF00-E1B98D18C0B0}">
      <dgm:prSet/>
      <dgm:spPr/>
      <dgm:t>
        <a:bodyPr/>
        <a:lstStyle/>
        <a:p>
          <a:r>
            <a:rPr lang="en-US"/>
            <a:t>- Веб-сервисы</a:t>
          </a:r>
        </a:p>
      </dgm:t>
    </dgm:pt>
    <dgm:pt modelId="{3E1445CA-8E4D-42B2-8265-533C70F28055}" type="parTrans" cxnId="{D26AB07E-FD7D-48AC-9521-C50805DC3BA1}">
      <dgm:prSet/>
      <dgm:spPr/>
      <dgm:t>
        <a:bodyPr/>
        <a:lstStyle/>
        <a:p>
          <a:endParaRPr lang="en-US"/>
        </a:p>
      </dgm:t>
    </dgm:pt>
    <dgm:pt modelId="{E57D6367-565D-4940-BFE1-CBB42B9E2316}" type="sibTrans" cxnId="{D26AB07E-FD7D-48AC-9521-C50805DC3BA1}">
      <dgm:prSet/>
      <dgm:spPr/>
      <dgm:t>
        <a:bodyPr/>
        <a:lstStyle/>
        <a:p>
          <a:endParaRPr lang="en-US"/>
        </a:p>
      </dgm:t>
    </dgm:pt>
    <dgm:pt modelId="{BA802EAD-8C5D-447C-9FC0-C570D9F0CFBF}">
      <dgm:prSet/>
      <dgm:spPr/>
      <dgm:t>
        <a:bodyPr/>
        <a:lstStyle/>
        <a:p>
          <a:r>
            <a:rPr lang="en-US"/>
            <a:t>- Игры, встроенные системы</a:t>
          </a:r>
        </a:p>
      </dgm:t>
    </dgm:pt>
    <dgm:pt modelId="{3951AE7E-0D99-4ABE-B206-430403E42652}" type="parTrans" cxnId="{4137E929-7EF4-41C9-ACE5-AF0CCB63BB10}">
      <dgm:prSet/>
      <dgm:spPr/>
      <dgm:t>
        <a:bodyPr/>
        <a:lstStyle/>
        <a:p>
          <a:endParaRPr lang="en-US"/>
        </a:p>
      </dgm:t>
    </dgm:pt>
    <dgm:pt modelId="{F37B2F93-C299-4300-899F-C32C52A04C1D}" type="sibTrans" cxnId="{4137E929-7EF4-41C9-ACE5-AF0CCB63BB10}">
      <dgm:prSet/>
      <dgm:spPr/>
      <dgm:t>
        <a:bodyPr/>
        <a:lstStyle/>
        <a:p>
          <a:endParaRPr lang="en-US"/>
        </a:p>
      </dgm:t>
    </dgm:pt>
    <dgm:pt modelId="{50F5E871-62C3-4C0E-BEBD-764234593B6C}">
      <dgm:prSet/>
      <dgm:spPr/>
      <dgm:t>
        <a:bodyPr/>
        <a:lstStyle/>
        <a:p>
          <a:r>
            <a:rPr lang="en-US"/>
            <a:t>- Блокчейн</a:t>
          </a:r>
        </a:p>
      </dgm:t>
    </dgm:pt>
    <dgm:pt modelId="{6CC31C1B-F1F2-4CD5-9173-54DE1C0A30E5}" type="parTrans" cxnId="{7398C907-7CE3-4220-BF52-3E1B0B4C467E}">
      <dgm:prSet/>
      <dgm:spPr/>
      <dgm:t>
        <a:bodyPr/>
        <a:lstStyle/>
        <a:p>
          <a:endParaRPr lang="en-US"/>
        </a:p>
      </dgm:t>
    </dgm:pt>
    <dgm:pt modelId="{25D82E97-D426-453D-B026-941BF6159F7E}" type="sibTrans" cxnId="{7398C907-7CE3-4220-BF52-3E1B0B4C467E}">
      <dgm:prSet/>
      <dgm:spPr/>
      <dgm:t>
        <a:bodyPr/>
        <a:lstStyle/>
        <a:p>
          <a:endParaRPr lang="en-US"/>
        </a:p>
      </dgm:t>
    </dgm:pt>
    <dgm:pt modelId="{45CD68DE-FD46-4741-96E8-9A26048820F1}">
      <dgm:prSet/>
      <dgm:spPr/>
      <dgm:t>
        <a:bodyPr/>
        <a:lstStyle/>
        <a:p>
          <a:r>
            <a:rPr lang="en-US"/>
            <a:t>Популярность:</a:t>
          </a:r>
        </a:p>
      </dgm:t>
    </dgm:pt>
    <dgm:pt modelId="{5EB5F7E6-C988-49C7-81E3-DD33D0708388}" type="parTrans" cxnId="{F2C6318C-9099-4CBC-A8BD-3ECE2CD10191}">
      <dgm:prSet/>
      <dgm:spPr/>
      <dgm:t>
        <a:bodyPr/>
        <a:lstStyle/>
        <a:p>
          <a:endParaRPr lang="en-US"/>
        </a:p>
      </dgm:t>
    </dgm:pt>
    <dgm:pt modelId="{BC725E86-8E3E-4B69-A0F4-8A001D7C65E4}" type="sibTrans" cxnId="{F2C6318C-9099-4CBC-A8BD-3ECE2CD10191}">
      <dgm:prSet/>
      <dgm:spPr/>
      <dgm:t>
        <a:bodyPr/>
        <a:lstStyle/>
        <a:p>
          <a:endParaRPr lang="en-US"/>
        </a:p>
      </dgm:t>
    </dgm:pt>
    <dgm:pt modelId="{012B8DBC-C6FD-46F1-8971-AD2AE7DF59AA}">
      <dgm:prSet/>
      <dgm:spPr/>
      <dgm:t>
        <a:bodyPr/>
        <a:lstStyle/>
        <a:p>
          <a:r>
            <a:rPr lang="en-US"/>
            <a:t>- Любимый язык (Stack Overflow)</a:t>
          </a:r>
        </a:p>
      </dgm:t>
    </dgm:pt>
    <dgm:pt modelId="{5D8DA4EA-D57F-4FAC-B69D-E5BE7C48361B}" type="parTrans" cxnId="{E8BAE115-3067-4C17-8816-948E863B1132}">
      <dgm:prSet/>
      <dgm:spPr/>
      <dgm:t>
        <a:bodyPr/>
        <a:lstStyle/>
        <a:p>
          <a:endParaRPr lang="en-US"/>
        </a:p>
      </dgm:t>
    </dgm:pt>
    <dgm:pt modelId="{4770FD2A-5A5E-4450-A824-EFBA85F98D94}" type="sibTrans" cxnId="{E8BAE115-3067-4C17-8816-948E863B1132}">
      <dgm:prSet/>
      <dgm:spPr/>
      <dgm:t>
        <a:bodyPr/>
        <a:lstStyle/>
        <a:p>
          <a:endParaRPr lang="en-US"/>
        </a:p>
      </dgm:t>
    </dgm:pt>
    <dgm:pt modelId="{42BD85B9-3FB6-4B29-85FF-490558209836}">
      <dgm:prSet/>
      <dgm:spPr/>
      <dgm:t>
        <a:bodyPr/>
        <a:lstStyle/>
        <a:p>
          <a:r>
            <a:rPr lang="en-US"/>
            <a:t>- Используют: Amazon, Microsoft, Google</a:t>
          </a:r>
        </a:p>
      </dgm:t>
    </dgm:pt>
    <dgm:pt modelId="{631D36F7-AB5B-4E74-9313-DF94CCD6A90E}" type="parTrans" cxnId="{74D59381-2C10-4066-824B-83F72FBD53AB}">
      <dgm:prSet/>
      <dgm:spPr/>
      <dgm:t>
        <a:bodyPr/>
        <a:lstStyle/>
        <a:p>
          <a:endParaRPr lang="en-US"/>
        </a:p>
      </dgm:t>
    </dgm:pt>
    <dgm:pt modelId="{C4F54A7D-358A-4333-B0EB-6628496007FC}" type="sibTrans" cxnId="{74D59381-2C10-4066-824B-83F72FBD53AB}">
      <dgm:prSet/>
      <dgm:spPr/>
      <dgm:t>
        <a:bodyPr/>
        <a:lstStyle/>
        <a:p>
          <a:endParaRPr lang="en-US"/>
        </a:p>
      </dgm:t>
    </dgm:pt>
    <dgm:pt modelId="{A882A92C-1818-406E-BF4E-2DDA8E04B0B6}" type="pres">
      <dgm:prSet presAssocID="{DE069699-66D0-45DE-AF9F-C6741D44CE28}" presName="diagram" presStyleCnt="0">
        <dgm:presLayoutVars>
          <dgm:dir/>
          <dgm:resizeHandles val="exact"/>
        </dgm:presLayoutVars>
      </dgm:prSet>
      <dgm:spPr/>
    </dgm:pt>
    <dgm:pt modelId="{257EE1A2-AA2B-4FE7-B126-4273AA0466B8}" type="pres">
      <dgm:prSet presAssocID="{92E19B74-5EC8-43C2-A458-6D4760080828}" presName="node" presStyleLbl="node1" presStyleIdx="0" presStyleCnt="8">
        <dgm:presLayoutVars>
          <dgm:bulletEnabled val="1"/>
        </dgm:presLayoutVars>
      </dgm:prSet>
      <dgm:spPr/>
    </dgm:pt>
    <dgm:pt modelId="{E3DE89D3-0311-4415-B041-6EC1744A642C}" type="pres">
      <dgm:prSet presAssocID="{5FBE4BFC-6E61-414E-863A-ED48C6D7BA04}" presName="sibTrans" presStyleCnt="0"/>
      <dgm:spPr/>
    </dgm:pt>
    <dgm:pt modelId="{E03E98DC-4EF1-4E2B-8A53-DBF4C2B97D87}" type="pres">
      <dgm:prSet presAssocID="{E356E1D0-469B-45B5-A39E-DF4482C984CE}" presName="node" presStyleLbl="node1" presStyleIdx="1" presStyleCnt="8">
        <dgm:presLayoutVars>
          <dgm:bulletEnabled val="1"/>
        </dgm:presLayoutVars>
      </dgm:prSet>
      <dgm:spPr/>
    </dgm:pt>
    <dgm:pt modelId="{CF12CE3E-936B-4B8E-BC2D-96264AD8B78C}" type="pres">
      <dgm:prSet presAssocID="{1E6DB613-7057-4C62-83F0-E55929B89D90}" presName="sibTrans" presStyleCnt="0"/>
      <dgm:spPr/>
    </dgm:pt>
    <dgm:pt modelId="{E54B792B-43A0-439A-A536-0AC29B07F99D}" type="pres">
      <dgm:prSet presAssocID="{071C3267-D3A8-492E-BF00-E1B98D18C0B0}" presName="node" presStyleLbl="node1" presStyleIdx="2" presStyleCnt="8">
        <dgm:presLayoutVars>
          <dgm:bulletEnabled val="1"/>
        </dgm:presLayoutVars>
      </dgm:prSet>
      <dgm:spPr/>
    </dgm:pt>
    <dgm:pt modelId="{0C37FD51-CA7C-4A7D-B2B8-32B210784AA6}" type="pres">
      <dgm:prSet presAssocID="{E57D6367-565D-4940-BFE1-CBB42B9E2316}" presName="sibTrans" presStyleCnt="0"/>
      <dgm:spPr/>
    </dgm:pt>
    <dgm:pt modelId="{4949F3C1-07AB-4784-BB10-FFEDFDC98CB4}" type="pres">
      <dgm:prSet presAssocID="{BA802EAD-8C5D-447C-9FC0-C570D9F0CFBF}" presName="node" presStyleLbl="node1" presStyleIdx="3" presStyleCnt="8">
        <dgm:presLayoutVars>
          <dgm:bulletEnabled val="1"/>
        </dgm:presLayoutVars>
      </dgm:prSet>
      <dgm:spPr/>
    </dgm:pt>
    <dgm:pt modelId="{EB040349-24DA-40B1-8765-6C55D2845A6C}" type="pres">
      <dgm:prSet presAssocID="{F37B2F93-C299-4300-899F-C32C52A04C1D}" presName="sibTrans" presStyleCnt="0"/>
      <dgm:spPr/>
    </dgm:pt>
    <dgm:pt modelId="{4544A25F-863B-4FF0-8701-70204611648A}" type="pres">
      <dgm:prSet presAssocID="{50F5E871-62C3-4C0E-BEBD-764234593B6C}" presName="node" presStyleLbl="node1" presStyleIdx="4" presStyleCnt="8">
        <dgm:presLayoutVars>
          <dgm:bulletEnabled val="1"/>
        </dgm:presLayoutVars>
      </dgm:prSet>
      <dgm:spPr/>
    </dgm:pt>
    <dgm:pt modelId="{5F61EFBC-2720-4563-ABE2-3948914E7B58}" type="pres">
      <dgm:prSet presAssocID="{25D82E97-D426-453D-B026-941BF6159F7E}" presName="sibTrans" presStyleCnt="0"/>
      <dgm:spPr/>
    </dgm:pt>
    <dgm:pt modelId="{EE1E28B6-65E7-4FBC-8F6E-B4D4F54A705A}" type="pres">
      <dgm:prSet presAssocID="{45CD68DE-FD46-4741-96E8-9A26048820F1}" presName="node" presStyleLbl="node1" presStyleIdx="5" presStyleCnt="8">
        <dgm:presLayoutVars>
          <dgm:bulletEnabled val="1"/>
        </dgm:presLayoutVars>
      </dgm:prSet>
      <dgm:spPr/>
    </dgm:pt>
    <dgm:pt modelId="{9BA67D83-2A9B-42D0-A75B-7AE075305F04}" type="pres">
      <dgm:prSet presAssocID="{BC725E86-8E3E-4B69-A0F4-8A001D7C65E4}" presName="sibTrans" presStyleCnt="0"/>
      <dgm:spPr/>
    </dgm:pt>
    <dgm:pt modelId="{7C68571E-DF61-4C57-8141-5B04D2AAC3CC}" type="pres">
      <dgm:prSet presAssocID="{012B8DBC-C6FD-46F1-8971-AD2AE7DF59AA}" presName="node" presStyleLbl="node1" presStyleIdx="6" presStyleCnt="8">
        <dgm:presLayoutVars>
          <dgm:bulletEnabled val="1"/>
        </dgm:presLayoutVars>
      </dgm:prSet>
      <dgm:spPr/>
    </dgm:pt>
    <dgm:pt modelId="{7FE75A93-4C4F-407C-AF37-E8F9A19DF007}" type="pres">
      <dgm:prSet presAssocID="{4770FD2A-5A5E-4450-A824-EFBA85F98D94}" presName="sibTrans" presStyleCnt="0"/>
      <dgm:spPr/>
    </dgm:pt>
    <dgm:pt modelId="{2A9CA85C-27E2-4BE6-837E-5C77C52FC2EB}" type="pres">
      <dgm:prSet presAssocID="{42BD85B9-3FB6-4B29-85FF-490558209836}" presName="node" presStyleLbl="node1" presStyleIdx="7" presStyleCnt="8">
        <dgm:presLayoutVars>
          <dgm:bulletEnabled val="1"/>
        </dgm:presLayoutVars>
      </dgm:prSet>
      <dgm:spPr/>
    </dgm:pt>
  </dgm:ptLst>
  <dgm:cxnLst>
    <dgm:cxn modelId="{7398C907-7CE3-4220-BF52-3E1B0B4C467E}" srcId="{DE069699-66D0-45DE-AF9F-C6741D44CE28}" destId="{50F5E871-62C3-4C0E-BEBD-764234593B6C}" srcOrd="4" destOrd="0" parTransId="{6CC31C1B-F1F2-4CD5-9173-54DE1C0A30E5}" sibTransId="{25D82E97-D426-453D-B026-941BF6159F7E}"/>
    <dgm:cxn modelId="{C16BBC08-3E14-4819-868A-3000CDB07F40}" type="presOf" srcId="{DE069699-66D0-45DE-AF9F-C6741D44CE28}" destId="{A882A92C-1818-406E-BF4E-2DDA8E04B0B6}" srcOrd="0" destOrd="0" presId="urn:microsoft.com/office/officeart/2005/8/layout/default"/>
    <dgm:cxn modelId="{E8BAE115-3067-4C17-8816-948E863B1132}" srcId="{DE069699-66D0-45DE-AF9F-C6741D44CE28}" destId="{012B8DBC-C6FD-46F1-8971-AD2AE7DF59AA}" srcOrd="6" destOrd="0" parTransId="{5D8DA4EA-D57F-4FAC-B69D-E5BE7C48361B}" sibTransId="{4770FD2A-5A5E-4450-A824-EFBA85F98D94}"/>
    <dgm:cxn modelId="{EA39B11B-7A1B-4B8C-93BF-A4E0E48A5A52}" type="presOf" srcId="{BA802EAD-8C5D-447C-9FC0-C570D9F0CFBF}" destId="{4949F3C1-07AB-4784-BB10-FFEDFDC98CB4}" srcOrd="0" destOrd="0" presId="urn:microsoft.com/office/officeart/2005/8/layout/default"/>
    <dgm:cxn modelId="{4137E929-7EF4-41C9-ACE5-AF0CCB63BB10}" srcId="{DE069699-66D0-45DE-AF9F-C6741D44CE28}" destId="{BA802EAD-8C5D-447C-9FC0-C570D9F0CFBF}" srcOrd="3" destOrd="0" parTransId="{3951AE7E-0D99-4ABE-B206-430403E42652}" sibTransId="{F37B2F93-C299-4300-899F-C32C52A04C1D}"/>
    <dgm:cxn modelId="{A241CA2A-DCD2-4CBA-9293-4C68E398CBE1}" type="presOf" srcId="{012B8DBC-C6FD-46F1-8971-AD2AE7DF59AA}" destId="{7C68571E-DF61-4C57-8141-5B04D2AAC3CC}" srcOrd="0" destOrd="0" presId="urn:microsoft.com/office/officeart/2005/8/layout/default"/>
    <dgm:cxn modelId="{CEA58C39-D6FB-4600-9E24-251A43CC3F31}" type="presOf" srcId="{42BD85B9-3FB6-4B29-85FF-490558209836}" destId="{2A9CA85C-27E2-4BE6-837E-5C77C52FC2EB}" srcOrd="0" destOrd="0" presId="urn:microsoft.com/office/officeart/2005/8/layout/default"/>
    <dgm:cxn modelId="{6AADEE39-B9BC-4DD0-AEF7-85908A3F055D}" srcId="{DE069699-66D0-45DE-AF9F-C6741D44CE28}" destId="{E356E1D0-469B-45B5-A39E-DF4482C984CE}" srcOrd="1" destOrd="0" parTransId="{43EC44A8-9424-46EB-8847-97C3AB0ED77C}" sibTransId="{1E6DB613-7057-4C62-83F0-E55929B89D90}"/>
    <dgm:cxn modelId="{26EDED43-A1A1-47C4-8B3A-70FD70692359}" type="presOf" srcId="{071C3267-D3A8-492E-BF00-E1B98D18C0B0}" destId="{E54B792B-43A0-439A-A536-0AC29B07F99D}" srcOrd="0" destOrd="0" presId="urn:microsoft.com/office/officeart/2005/8/layout/default"/>
    <dgm:cxn modelId="{25506D4E-F452-49C6-84B3-97B49A6BF162}" type="presOf" srcId="{45CD68DE-FD46-4741-96E8-9A26048820F1}" destId="{EE1E28B6-65E7-4FBC-8F6E-B4D4F54A705A}" srcOrd="0" destOrd="0" presId="urn:microsoft.com/office/officeart/2005/8/layout/default"/>
    <dgm:cxn modelId="{D26AB07E-FD7D-48AC-9521-C50805DC3BA1}" srcId="{DE069699-66D0-45DE-AF9F-C6741D44CE28}" destId="{071C3267-D3A8-492E-BF00-E1B98D18C0B0}" srcOrd="2" destOrd="0" parTransId="{3E1445CA-8E4D-42B2-8265-533C70F28055}" sibTransId="{E57D6367-565D-4940-BFE1-CBB42B9E2316}"/>
    <dgm:cxn modelId="{74D59381-2C10-4066-824B-83F72FBD53AB}" srcId="{DE069699-66D0-45DE-AF9F-C6741D44CE28}" destId="{42BD85B9-3FB6-4B29-85FF-490558209836}" srcOrd="7" destOrd="0" parTransId="{631D36F7-AB5B-4E74-9313-DF94CCD6A90E}" sibTransId="{C4F54A7D-358A-4333-B0EB-6628496007FC}"/>
    <dgm:cxn modelId="{F2C6318C-9099-4CBC-A8BD-3ECE2CD10191}" srcId="{DE069699-66D0-45DE-AF9F-C6741D44CE28}" destId="{45CD68DE-FD46-4741-96E8-9A26048820F1}" srcOrd="5" destOrd="0" parTransId="{5EB5F7E6-C988-49C7-81E3-DD33D0708388}" sibTransId="{BC725E86-8E3E-4B69-A0F4-8A001D7C65E4}"/>
    <dgm:cxn modelId="{16148591-DB19-47A4-82A5-775852F7905D}" type="presOf" srcId="{E356E1D0-469B-45B5-A39E-DF4482C984CE}" destId="{E03E98DC-4EF1-4E2B-8A53-DBF4C2B97D87}" srcOrd="0" destOrd="0" presId="urn:microsoft.com/office/officeart/2005/8/layout/default"/>
    <dgm:cxn modelId="{91F7D2C2-0D8B-4DD0-B0A3-362913873DB9}" type="presOf" srcId="{50F5E871-62C3-4C0E-BEBD-764234593B6C}" destId="{4544A25F-863B-4FF0-8701-70204611648A}" srcOrd="0" destOrd="0" presId="urn:microsoft.com/office/officeart/2005/8/layout/default"/>
    <dgm:cxn modelId="{03C82FD6-0559-4BF4-8856-6E9C252A7FB4}" type="presOf" srcId="{92E19B74-5EC8-43C2-A458-6D4760080828}" destId="{257EE1A2-AA2B-4FE7-B126-4273AA0466B8}" srcOrd="0" destOrd="0" presId="urn:microsoft.com/office/officeart/2005/8/layout/default"/>
    <dgm:cxn modelId="{9E2095E9-47BE-4188-AAC7-F3939F3040FF}" srcId="{DE069699-66D0-45DE-AF9F-C6741D44CE28}" destId="{92E19B74-5EC8-43C2-A458-6D4760080828}" srcOrd="0" destOrd="0" parTransId="{67C7BDA2-0E1F-4166-A121-E94FEB465BAB}" sibTransId="{5FBE4BFC-6E61-414E-863A-ED48C6D7BA04}"/>
    <dgm:cxn modelId="{1F4E4E9D-20CE-495B-9D0C-125F77CB3F67}" type="presParOf" srcId="{A882A92C-1818-406E-BF4E-2DDA8E04B0B6}" destId="{257EE1A2-AA2B-4FE7-B126-4273AA0466B8}" srcOrd="0" destOrd="0" presId="urn:microsoft.com/office/officeart/2005/8/layout/default"/>
    <dgm:cxn modelId="{532B84E1-6F40-4474-BE99-576C7564E4DC}" type="presParOf" srcId="{A882A92C-1818-406E-BF4E-2DDA8E04B0B6}" destId="{E3DE89D3-0311-4415-B041-6EC1744A642C}" srcOrd="1" destOrd="0" presId="urn:microsoft.com/office/officeart/2005/8/layout/default"/>
    <dgm:cxn modelId="{D6B02C41-987A-4CA0-8C52-77AA35ADFB8A}" type="presParOf" srcId="{A882A92C-1818-406E-BF4E-2DDA8E04B0B6}" destId="{E03E98DC-4EF1-4E2B-8A53-DBF4C2B97D87}" srcOrd="2" destOrd="0" presId="urn:microsoft.com/office/officeart/2005/8/layout/default"/>
    <dgm:cxn modelId="{5011595A-AAD0-44DE-8096-A9DEBC832C68}" type="presParOf" srcId="{A882A92C-1818-406E-BF4E-2DDA8E04B0B6}" destId="{CF12CE3E-936B-4B8E-BC2D-96264AD8B78C}" srcOrd="3" destOrd="0" presId="urn:microsoft.com/office/officeart/2005/8/layout/default"/>
    <dgm:cxn modelId="{F50DE04B-A478-46F1-8B1C-8417C9CA14E0}" type="presParOf" srcId="{A882A92C-1818-406E-BF4E-2DDA8E04B0B6}" destId="{E54B792B-43A0-439A-A536-0AC29B07F99D}" srcOrd="4" destOrd="0" presId="urn:microsoft.com/office/officeart/2005/8/layout/default"/>
    <dgm:cxn modelId="{721C1AAD-299B-46A7-8DDA-5E276B262198}" type="presParOf" srcId="{A882A92C-1818-406E-BF4E-2DDA8E04B0B6}" destId="{0C37FD51-CA7C-4A7D-B2B8-32B210784AA6}" srcOrd="5" destOrd="0" presId="urn:microsoft.com/office/officeart/2005/8/layout/default"/>
    <dgm:cxn modelId="{5122DB39-88DA-4962-8707-2B2355857816}" type="presParOf" srcId="{A882A92C-1818-406E-BF4E-2DDA8E04B0B6}" destId="{4949F3C1-07AB-4784-BB10-FFEDFDC98CB4}" srcOrd="6" destOrd="0" presId="urn:microsoft.com/office/officeart/2005/8/layout/default"/>
    <dgm:cxn modelId="{625FDBAF-85C7-4430-9A4B-F63D745540BF}" type="presParOf" srcId="{A882A92C-1818-406E-BF4E-2DDA8E04B0B6}" destId="{EB040349-24DA-40B1-8765-6C55D2845A6C}" srcOrd="7" destOrd="0" presId="urn:microsoft.com/office/officeart/2005/8/layout/default"/>
    <dgm:cxn modelId="{4DF9CCD1-BA63-4E39-872A-953CF401D93A}" type="presParOf" srcId="{A882A92C-1818-406E-BF4E-2DDA8E04B0B6}" destId="{4544A25F-863B-4FF0-8701-70204611648A}" srcOrd="8" destOrd="0" presId="urn:microsoft.com/office/officeart/2005/8/layout/default"/>
    <dgm:cxn modelId="{572B9EDA-5FF8-4C60-ACCD-CDF12D9EAF15}" type="presParOf" srcId="{A882A92C-1818-406E-BF4E-2DDA8E04B0B6}" destId="{5F61EFBC-2720-4563-ABE2-3948914E7B58}" srcOrd="9" destOrd="0" presId="urn:microsoft.com/office/officeart/2005/8/layout/default"/>
    <dgm:cxn modelId="{806A330B-F6F6-4B55-9CB6-AF7CEAFF1BDB}" type="presParOf" srcId="{A882A92C-1818-406E-BF4E-2DDA8E04B0B6}" destId="{EE1E28B6-65E7-4FBC-8F6E-B4D4F54A705A}" srcOrd="10" destOrd="0" presId="urn:microsoft.com/office/officeart/2005/8/layout/default"/>
    <dgm:cxn modelId="{5AB0A2AE-BF36-485F-BD5F-E5B42C917B97}" type="presParOf" srcId="{A882A92C-1818-406E-BF4E-2DDA8E04B0B6}" destId="{9BA67D83-2A9B-42D0-A75B-7AE075305F04}" srcOrd="11" destOrd="0" presId="urn:microsoft.com/office/officeart/2005/8/layout/default"/>
    <dgm:cxn modelId="{EEA9C1F4-DF4B-46C1-9FE5-93A686F14709}" type="presParOf" srcId="{A882A92C-1818-406E-BF4E-2DDA8E04B0B6}" destId="{7C68571E-DF61-4C57-8141-5B04D2AAC3CC}" srcOrd="12" destOrd="0" presId="urn:microsoft.com/office/officeart/2005/8/layout/default"/>
    <dgm:cxn modelId="{5FE2D51F-61B8-4AF2-A30E-90BFCD9C72DF}" type="presParOf" srcId="{A882A92C-1818-406E-BF4E-2DDA8E04B0B6}" destId="{7FE75A93-4C4F-407C-AF37-E8F9A19DF007}" srcOrd="13" destOrd="0" presId="urn:microsoft.com/office/officeart/2005/8/layout/default"/>
    <dgm:cxn modelId="{97E55236-0CED-423D-AA1D-CE030EA6DEB3}" type="presParOf" srcId="{A882A92C-1818-406E-BF4E-2DDA8E04B0B6}" destId="{2A9CA85C-27E2-4BE6-837E-5C77C52FC2E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9A3C26-06FB-45EA-BC0A-C5C2237434A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69D26B-A0AD-4B4F-8A52-14B4E377DD73}">
      <dgm:prSet/>
      <dgm:spPr/>
      <dgm:t>
        <a:bodyPr/>
        <a:lstStyle/>
        <a:p>
          <a:r>
            <a:rPr lang="en-US"/>
            <a:t>Плюсы:</a:t>
          </a:r>
        </a:p>
      </dgm:t>
    </dgm:pt>
    <dgm:pt modelId="{23ED9214-8F43-4E5B-AA1C-87029455BC8F}" type="parTrans" cxnId="{D115C24E-0204-4716-B8DD-7DA019146011}">
      <dgm:prSet/>
      <dgm:spPr/>
      <dgm:t>
        <a:bodyPr/>
        <a:lstStyle/>
        <a:p>
          <a:endParaRPr lang="en-US"/>
        </a:p>
      </dgm:t>
    </dgm:pt>
    <dgm:pt modelId="{4707B457-5C3A-43F0-8FC1-4F0D47BBE10F}" type="sibTrans" cxnId="{D115C24E-0204-4716-B8DD-7DA019146011}">
      <dgm:prSet/>
      <dgm:spPr/>
      <dgm:t>
        <a:bodyPr/>
        <a:lstStyle/>
        <a:p>
          <a:endParaRPr lang="en-US"/>
        </a:p>
      </dgm:t>
    </dgm:pt>
    <dgm:pt modelId="{CBCCCAE2-D4A6-4E5F-B8E6-280898E713CB}">
      <dgm:prSet/>
      <dgm:spPr/>
      <dgm:t>
        <a:bodyPr/>
        <a:lstStyle/>
        <a:p>
          <a:r>
            <a:rPr lang="en-US"/>
            <a:t>- Производительность и безопасность</a:t>
          </a:r>
        </a:p>
      </dgm:t>
    </dgm:pt>
    <dgm:pt modelId="{D9B7435A-DE41-4407-941C-A30AFE047D3C}" type="parTrans" cxnId="{F303CF16-29DF-46BF-8F7B-120233C2AD3B}">
      <dgm:prSet/>
      <dgm:spPr/>
      <dgm:t>
        <a:bodyPr/>
        <a:lstStyle/>
        <a:p>
          <a:endParaRPr lang="en-US"/>
        </a:p>
      </dgm:t>
    </dgm:pt>
    <dgm:pt modelId="{677D029B-DAE0-4049-A43F-A61F9104446B}" type="sibTrans" cxnId="{F303CF16-29DF-46BF-8F7B-120233C2AD3B}">
      <dgm:prSet/>
      <dgm:spPr/>
      <dgm:t>
        <a:bodyPr/>
        <a:lstStyle/>
        <a:p>
          <a:endParaRPr lang="en-US"/>
        </a:p>
      </dgm:t>
    </dgm:pt>
    <dgm:pt modelId="{2313EE96-68EE-4AB6-8186-36C1F22DD9F0}">
      <dgm:prSet/>
      <dgm:spPr/>
      <dgm:t>
        <a:bodyPr/>
        <a:lstStyle/>
        <a:p>
          <a:r>
            <a:rPr lang="en-US"/>
            <a:t>- Нет сборщика мусора</a:t>
          </a:r>
        </a:p>
      </dgm:t>
    </dgm:pt>
    <dgm:pt modelId="{CDD82A01-764D-42D8-B802-9D37FAE07E4A}" type="parTrans" cxnId="{5C215BC4-C4F0-46B2-875D-EC7E1AFF3C8E}">
      <dgm:prSet/>
      <dgm:spPr/>
      <dgm:t>
        <a:bodyPr/>
        <a:lstStyle/>
        <a:p>
          <a:endParaRPr lang="en-US"/>
        </a:p>
      </dgm:t>
    </dgm:pt>
    <dgm:pt modelId="{BFC87BD6-F4DD-45CB-8D79-F2E494EE355F}" type="sibTrans" cxnId="{5C215BC4-C4F0-46B2-875D-EC7E1AFF3C8E}">
      <dgm:prSet/>
      <dgm:spPr/>
      <dgm:t>
        <a:bodyPr/>
        <a:lstStyle/>
        <a:p>
          <a:endParaRPr lang="en-US"/>
        </a:p>
      </dgm:t>
    </dgm:pt>
    <dgm:pt modelId="{173EBE68-ABAC-4521-B11D-786091811642}">
      <dgm:prSet/>
      <dgm:spPr/>
      <dgm:t>
        <a:bodyPr/>
        <a:lstStyle/>
        <a:p>
          <a:r>
            <a:rPr lang="en-US"/>
            <a:t>- Современная экосистема</a:t>
          </a:r>
        </a:p>
      </dgm:t>
    </dgm:pt>
    <dgm:pt modelId="{44CF6957-A79E-4EC0-BBA6-D30F0CA2B9E3}" type="parTrans" cxnId="{38EF587D-9E17-44B6-B9BC-06E63078EC7A}">
      <dgm:prSet/>
      <dgm:spPr/>
      <dgm:t>
        <a:bodyPr/>
        <a:lstStyle/>
        <a:p>
          <a:endParaRPr lang="en-US"/>
        </a:p>
      </dgm:t>
    </dgm:pt>
    <dgm:pt modelId="{044E6568-8262-4E70-8DD6-91510CEA029B}" type="sibTrans" cxnId="{38EF587D-9E17-44B6-B9BC-06E63078EC7A}">
      <dgm:prSet/>
      <dgm:spPr/>
      <dgm:t>
        <a:bodyPr/>
        <a:lstStyle/>
        <a:p>
          <a:endParaRPr lang="en-US"/>
        </a:p>
      </dgm:t>
    </dgm:pt>
    <dgm:pt modelId="{3CFAFF0C-34BD-404B-B39C-7863B1ACB896}">
      <dgm:prSet/>
      <dgm:spPr/>
      <dgm:t>
        <a:bodyPr/>
        <a:lstStyle/>
        <a:p>
          <a:r>
            <a:rPr lang="en-US"/>
            <a:t>Минусы:</a:t>
          </a:r>
        </a:p>
      </dgm:t>
    </dgm:pt>
    <dgm:pt modelId="{07A196C2-A5E6-4297-9A3C-6BFBB5B011D0}" type="parTrans" cxnId="{095BD756-9611-497B-B196-5902F39EB2AE}">
      <dgm:prSet/>
      <dgm:spPr/>
      <dgm:t>
        <a:bodyPr/>
        <a:lstStyle/>
        <a:p>
          <a:endParaRPr lang="en-US"/>
        </a:p>
      </dgm:t>
    </dgm:pt>
    <dgm:pt modelId="{9C15F472-B641-402E-98A7-B52C7C657887}" type="sibTrans" cxnId="{095BD756-9611-497B-B196-5902F39EB2AE}">
      <dgm:prSet/>
      <dgm:spPr/>
      <dgm:t>
        <a:bodyPr/>
        <a:lstStyle/>
        <a:p>
          <a:endParaRPr lang="en-US"/>
        </a:p>
      </dgm:t>
    </dgm:pt>
    <dgm:pt modelId="{0A05DC93-2693-4732-8C40-A4FA3E8A995D}">
      <dgm:prSet/>
      <dgm:spPr/>
      <dgm:t>
        <a:bodyPr/>
        <a:lstStyle/>
        <a:p>
          <a:r>
            <a:rPr lang="en-US"/>
            <a:t>- Высокий порог входа</a:t>
          </a:r>
        </a:p>
      </dgm:t>
    </dgm:pt>
    <dgm:pt modelId="{2A586F50-2306-495A-B904-E34CDE4EC339}" type="parTrans" cxnId="{3E44E533-D3F6-45B5-8B5E-BAAA86A7F330}">
      <dgm:prSet/>
      <dgm:spPr/>
      <dgm:t>
        <a:bodyPr/>
        <a:lstStyle/>
        <a:p>
          <a:endParaRPr lang="en-US"/>
        </a:p>
      </dgm:t>
    </dgm:pt>
    <dgm:pt modelId="{23848A4F-C4D2-4DE0-B3D6-5DE3884BDCAF}" type="sibTrans" cxnId="{3E44E533-D3F6-45B5-8B5E-BAAA86A7F330}">
      <dgm:prSet/>
      <dgm:spPr/>
      <dgm:t>
        <a:bodyPr/>
        <a:lstStyle/>
        <a:p>
          <a:endParaRPr lang="en-US"/>
        </a:p>
      </dgm:t>
    </dgm:pt>
    <dgm:pt modelId="{33C3B7D3-3012-4FDE-BBC1-68B30F130FCC}">
      <dgm:prSet/>
      <dgm:spPr/>
      <dgm:t>
        <a:bodyPr/>
        <a:lstStyle/>
        <a:p>
          <a:r>
            <a:rPr lang="en-US"/>
            <a:t>- Долгая компиляция</a:t>
          </a:r>
        </a:p>
      </dgm:t>
    </dgm:pt>
    <dgm:pt modelId="{0BEDC8B2-0973-4600-8E10-D9DF989310FF}" type="parTrans" cxnId="{089373B2-9A34-46C3-942E-1C4DED41B9F1}">
      <dgm:prSet/>
      <dgm:spPr/>
      <dgm:t>
        <a:bodyPr/>
        <a:lstStyle/>
        <a:p>
          <a:endParaRPr lang="en-US"/>
        </a:p>
      </dgm:t>
    </dgm:pt>
    <dgm:pt modelId="{42396403-9060-4DE8-BF3C-41BE38FCFCA2}" type="sibTrans" cxnId="{089373B2-9A34-46C3-942E-1C4DED41B9F1}">
      <dgm:prSet/>
      <dgm:spPr/>
      <dgm:t>
        <a:bodyPr/>
        <a:lstStyle/>
        <a:p>
          <a:endParaRPr lang="en-US"/>
        </a:p>
      </dgm:t>
    </dgm:pt>
    <dgm:pt modelId="{BB236909-7E31-4CC8-8D2F-824E726C9DEF}">
      <dgm:prSet/>
      <dgm:spPr/>
      <dgm:t>
        <a:bodyPr/>
        <a:lstStyle/>
        <a:p>
          <a:r>
            <a:rPr lang="en-US"/>
            <a:t>- Меньше вакансий</a:t>
          </a:r>
        </a:p>
      </dgm:t>
    </dgm:pt>
    <dgm:pt modelId="{ADB6943B-1F25-4FD2-8AF5-E2D59C5718E7}" type="parTrans" cxnId="{6F0E8129-0490-4874-B10C-E1EE1080B5E8}">
      <dgm:prSet/>
      <dgm:spPr/>
      <dgm:t>
        <a:bodyPr/>
        <a:lstStyle/>
        <a:p>
          <a:endParaRPr lang="en-US"/>
        </a:p>
      </dgm:t>
    </dgm:pt>
    <dgm:pt modelId="{9A3E6BDD-6CF4-4261-88E9-244AFDFC9038}" type="sibTrans" cxnId="{6F0E8129-0490-4874-B10C-E1EE1080B5E8}">
      <dgm:prSet/>
      <dgm:spPr/>
      <dgm:t>
        <a:bodyPr/>
        <a:lstStyle/>
        <a:p>
          <a:endParaRPr lang="en-US"/>
        </a:p>
      </dgm:t>
    </dgm:pt>
    <dgm:pt modelId="{8BD29248-D870-4B0C-B83A-D745A85F6C28}" type="pres">
      <dgm:prSet presAssocID="{419A3C26-06FB-45EA-BC0A-C5C2237434A2}" presName="Name0" presStyleCnt="0">
        <dgm:presLayoutVars>
          <dgm:dir/>
          <dgm:resizeHandles val="exact"/>
        </dgm:presLayoutVars>
      </dgm:prSet>
      <dgm:spPr/>
    </dgm:pt>
    <dgm:pt modelId="{7C058A52-A746-44E1-ACE6-6AD3B057B62A}" type="pres">
      <dgm:prSet presAssocID="{BD69D26B-A0AD-4B4F-8A52-14B4E377DD73}" presName="node" presStyleLbl="node1" presStyleIdx="0" presStyleCnt="8">
        <dgm:presLayoutVars>
          <dgm:bulletEnabled val="1"/>
        </dgm:presLayoutVars>
      </dgm:prSet>
      <dgm:spPr/>
    </dgm:pt>
    <dgm:pt modelId="{CDB2C275-8875-44D1-979B-9DC26E13AE7E}" type="pres">
      <dgm:prSet presAssocID="{4707B457-5C3A-43F0-8FC1-4F0D47BBE10F}" presName="sibTrans" presStyleLbl="sibTrans1D1" presStyleIdx="0" presStyleCnt="7"/>
      <dgm:spPr/>
    </dgm:pt>
    <dgm:pt modelId="{9980CF6F-2055-49E0-9BA3-D6F3119BF703}" type="pres">
      <dgm:prSet presAssocID="{4707B457-5C3A-43F0-8FC1-4F0D47BBE10F}" presName="connectorText" presStyleLbl="sibTrans1D1" presStyleIdx="0" presStyleCnt="7"/>
      <dgm:spPr/>
    </dgm:pt>
    <dgm:pt modelId="{B6B41839-B2FB-407C-BA3B-F51075F7D211}" type="pres">
      <dgm:prSet presAssocID="{CBCCCAE2-D4A6-4E5F-B8E6-280898E713CB}" presName="node" presStyleLbl="node1" presStyleIdx="1" presStyleCnt="8">
        <dgm:presLayoutVars>
          <dgm:bulletEnabled val="1"/>
        </dgm:presLayoutVars>
      </dgm:prSet>
      <dgm:spPr/>
    </dgm:pt>
    <dgm:pt modelId="{DEC68851-17E6-43FF-96D1-F3A256CBD449}" type="pres">
      <dgm:prSet presAssocID="{677D029B-DAE0-4049-A43F-A61F9104446B}" presName="sibTrans" presStyleLbl="sibTrans1D1" presStyleIdx="1" presStyleCnt="7"/>
      <dgm:spPr/>
    </dgm:pt>
    <dgm:pt modelId="{502C2F01-77AE-4D1D-848F-A719E118253A}" type="pres">
      <dgm:prSet presAssocID="{677D029B-DAE0-4049-A43F-A61F9104446B}" presName="connectorText" presStyleLbl="sibTrans1D1" presStyleIdx="1" presStyleCnt="7"/>
      <dgm:spPr/>
    </dgm:pt>
    <dgm:pt modelId="{07449B9A-BB7F-4AAC-8CCC-25EEF6630810}" type="pres">
      <dgm:prSet presAssocID="{2313EE96-68EE-4AB6-8186-36C1F22DD9F0}" presName="node" presStyleLbl="node1" presStyleIdx="2" presStyleCnt="8">
        <dgm:presLayoutVars>
          <dgm:bulletEnabled val="1"/>
        </dgm:presLayoutVars>
      </dgm:prSet>
      <dgm:spPr/>
    </dgm:pt>
    <dgm:pt modelId="{C75DA6B6-8C6E-40F5-9EE5-D23CCB1BBCD2}" type="pres">
      <dgm:prSet presAssocID="{BFC87BD6-F4DD-45CB-8D79-F2E494EE355F}" presName="sibTrans" presStyleLbl="sibTrans1D1" presStyleIdx="2" presStyleCnt="7"/>
      <dgm:spPr/>
    </dgm:pt>
    <dgm:pt modelId="{1D527EF7-671D-47F2-B4C2-0B3ADDC6A5C8}" type="pres">
      <dgm:prSet presAssocID="{BFC87BD6-F4DD-45CB-8D79-F2E494EE355F}" presName="connectorText" presStyleLbl="sibTrans1D1" presStyleIdx="2" presStyleCnt="7"/>
      <dgm:spPr/>
    </dgm:pt>
    <dgm:pt modelId="{C7ACA132-529C-4A25-AFD8-1080913D7E35}" type="pres">
      <dgm:prSet presAssocID="{173EBE68-ABAC-4521-B11D-786091811642}" presName="node" presStyleLbl="node1" presStyleIdx="3" presStyleCnt="8">
        <dgm:presLayoutVars>
          <dgm:bulletEnabled val="1"/>
        </dgm:presLayoutVars>
      </dgm:prSet>
      <dgm:spPr/>
    </dgm:pt>
    <dgm:pt modelId="{F89BD209-AD3D-4991-9EC8-AFB3ABECAF22}" type="pres">
      <dgm:prSet presAssocID="{044E6568-8262-4E70-8DD6-91510CEA029B}" presName="sibTrans" presStyleLbl="sibTrans1D1" presStyleIdx="3" presStyleCnt="7"/>
      <dgm:spPr/>
    </dgm:pt>
    <dgm:pt modelId="{8D8A453F-61FA-4880-99B5-5381E9434B9A}" type="pres">
      <dgm:prSet presAssocID="{044E6568-8262-4E70-8DD6-91510CEA029B}" presName="connectorText" presStyleLbl="sibTrans1D1" presStyleIdx="3" presStyleCnt="7"/>
      <dgm:spPr/>
    </dgm:pt>
    <dgm:pt modelId="{CCED801C-AE28-4261-A281-B24DE0D30940}" type="pres">
      <dgm:prSet presAssocID="{3CFAFF0C-34BD-404B-B39C-7863B1ACB896}" presName="node" presStyleLbl="node1" presStyleIdx="4" presStyleCnt="8">
        <dgm:presLayoutVars>
          <dgm:bulletEnabled val="1"/>
        </dgm:presLayoutVars>
      </dgm:prSet>
      <dgm:spPr/>
    </dgm:pt>
    <dgm:pt modelId="{06156980-9F2B-46E5-9BE4-61E6FDA2B2C6}" type="pres">
      <dgm:prSet presAssocID="{9C15F472-B641-402E-98A7-B52C7C657887}" presName="sibTrans" presStyleLbl="sibTrans1D1" presStyleIdx="4" presStyleCnt="7"/>
      <dgm:spPr/>
    </dgm:pt>
    <dgm:pt modelId="{0071F11F-5F1D-4A99-A8D4-5BAB48CCA7CB}" type="pres">
      <dgm:prSet presAssocID="{9C15F472-B641-402E-98A7-B52C7C657887}" presName="connectorText" presStyleLbl="sibTrans1D1" presStyleIdx="4" presStyleCnt="7"/>
      <dgm:spPr/>
    </dgm:pt>
    <dgm:pt modelId="{DD960446-9F8F-4D46-B70C-6FCDEF1C148A}" type="pres">
      <dgm:prSet presAssocID="{0A05DC93-2693-4732-8C40-A4FA3E8A995D}" presName="node" presStyleLbl="node1" presStyleIdx="5" presStyleCnt="8">
        <dgm:presLayoutVars>
          <dgm:bulletEnabled val="1"/>
        </dgm:presLayoutVars>
      </dgm:prSet>
      <dgm:spPr/>
    </dgm:pt>
    <dgm:pt modelId="{8A4280DE-6D05-4B23-B47B-792C12DC8D96}" type="pres">
      <dgm:prSet presAssocID="{23848A4F-C4D2-4DE0-B3D6-5DE3884BDCAF}" presName="sibTrans" presStyleLbl="sibTrans1D1" presStyleIdx="5" presStyleCnt="7"/>
      <dgm:spPr/>
    </dgm:pt>
    <dgm:pt modelId="{8627C237-D584-48EC-AF5A-175E77F9A4ED}" type="pres">
      <dgm:prSet presAssocID="{23848A4F-C4D2-4DE0-B3D6-5DE3884BDCAF}" presName="connectorText" presStyleLbl="sibTrans1D1" presStyleIdx="5" presStyleCnt="7"/>
      <dgm:spPr/>
    </dgm:pt>
    <dgm:pt modelId="{3C8AAE4A-A295-460A-B20A-3BB0F998338C}" type="pres">
      <dgm:prSet presAssocID="{33C3B7D3-3012-4FDE-BBC1-68B30F130FCC}" presName="node" presStyleLbl="node1" presStyleIdx="6" presStyleCnt="8">
        <dgm:presLayoutVars>
          <dgm:bulletEnabled val="1"/>
        </dgm:presLayoutVars>
      </dgm:prSet>
      <dgm:spPr/>
    </dgm:pt>
    <dgm:pt modelId="{193A462D-2916-41CC-A0E9-BA0BE77FF96B}" type="pres">
      <dgm:prSet presAssocID="{42396403-9060-4DE8-BF3C-41BE38FCFCA2}" presName="sibTrans" presStyleLbl="sibTrans1D1" presStyleIdx="6" presStyleCnt="7"/>
      <dgm:spPr/>
    </dgm:pt>
    <dgm:pt modelId="{FE123AB2-C667-42B1-9F95-A30BAF6B2FE1}" type="pres">
      <dgm:prSet presAssocID="{42396403-9060-4DE8-BF3C-41BE38FCFCA2}" presName="connectorText" presStyleLbl="sibTrans1D1" presStyleIdx="6" presStyleCnt="7"/>
      <dgm:spPr/>
    </dgm:pt>
    <dgm:pt modelId="{7D9EEB2F-899D-4BC2-95D3-71FD136ED78C}" type="pres">
      <dgm:prSet presAssocID="{BB236909-7E31-4CC8-8D2F-824E726C9DEF}" presName="node" presStyleLbl="node1" presStyleIdx="7" presStyleCnt="8">
        <dgm:presLayoutVars>
          <dgm:bulletEnabled val="1"/>
        </dgm:presLayoutVars>
      </dgm:prSet>
      <dgm:spPr/>
    </dgm:pt>
  </dgm:ptLst>
  <dgm:cxnLst>
    <dgm:cxn modelId="{BA97800A-167A-437C-A58B-88D9DF6F79AF}" type="presOf" srcId="{33C3B7D3-3012-4FDE-BBC1-68B30F130FCC}" destId="{3C8AAE4A-A295-460A-B20A-3BB0F998338C}" srcOrd="0" destOrd="0" presId="urn:microsoft.com/office/officeart/2016/7/layout/RepeatingBendingProcessNew"/>
    <dgm:cxn modelId="{C63DC70E-4143-45BE-ACEB-A3CCC7609D46}" type="presOf" srcId="{9C15F472-B641-402E-98A7-B52C7C657887}" destId="{06156980-9F2B-46E5-9BE4-61E6FDA2B2C6}" srcOrd="0" destOrd="0" presId="urn:microsoft.com/office/officeart/2016/7/layout/RepeatingBendingProcessNew"/>
    <dgm:cxn modelId="{546BB812-2448-4410-AC2B-0BE7DE684E23}" type="presOf" srcId="{42396403-9060-4DE8-BF3C-41BE38FCFCA2}" destId="{193A462D-2916-41CC-A0E9-BA0BE77FF96B}" srcOrd="0" destOrd="0" presId="urn:microsoft.com/office/officeart/2016/7/layout/RepeatingBendingProcessNew"/>
    <dgm:cxn modelId="{F303CF16-29DF-46BF-8F7B-120233C2AD3B}" srcId="{419A3C26-06FB-45EA-BC0A-C5C2237434A2}" destId="{CBCCCAE2-D4A6-4E5F-B8E6-280898E713CB}" srcOrd="1" destOrd="0" parTransId="{D9B7435A-DE41-4407-941C-A30AFE047D3C}" sibTransId="{677D029B-DAE0-4049-A43F-A61F9104446B}"/>
    <dgm:cxn modelId="{AD7D5023-DC75-44F1-BD08-FA6DA2177D78}" type="presOf" srcId="{BFC87BD6-F4DD-45CB-8D79-F2E494EE355F}" destId="{C75DA6B6-8C6E-40F5-9EE5-D23CCB1BBCD2}" srcOrd="0" destOrd="0" presId="urn:microsoft.com/office/officeart/2016/7/layout/RepeatingBendingProcessNew"/>
    <dgm:cxn modelId="{6F0E8129-0490-4874-B10C-E1EE1080B5E8}" srcId="{419A3C26-06FB-45EA-BC0A-C5C2237434A2}" destId="{BB236909-7E31-4CC8-8D2F-824E726C9DEF}" srcOrd="7" destOrd="0" parTransId="{ADB6943B-1F25-4FD2-8AF5-E2D59C5718E7}" sibTransId="{9A3E6BDD-6CF4-4261-88E9-244AFDFC9038}"/>
    <dgm:cxn modelId="{3E44E533-D3F6-45B5-8B5E-BAAA86A7F330}" srcId="{419A3C26-06FB-45EA-BC0A-C5C2237434A2}" destId="{0A05DC93-2693-4732-8C40-A4FA3E8A995D}" srcOrd="5" destOrd="0" parTransId="{2A586F50-2306-495A-B904-E34CDE4EC339}" sibTransId="{23848A4F-C4D2-4DE0-B3D6-5DE3884BDCAF}"/>
    <dgm:cxn modelId="{5D0D013B-8F7C-4178-9C1B-E40895F44FC6}" type="presOf" srcId="{BFC87BD6-F4DD-45CB-8D79-F2E494EE355F}" destId="{1D527EF7-671D-47F2-B4C2-0B3ADDC6A5C8}" srcOrd="1" destOrd="0" presId="urn:microsoft.com/office/officeart/2016/7/layout/RepeatingBendingProcessNew"/>
    <dgm:cxn modelId="{2CBEFC62-363A-4DF3-85FA-8BFD6CAB0531}" type="presOf" srcId="{23848A4F-C4D2-4DE0-B3D6-5DE3884BDCAF}" destId="{8627C237-D584-48EC-AF5A-175E77F9A4ED}" srcOrd="1" destOrd="0" presId="urn:microsoft.com/office/officeart/2016/7/layout/RepeatingBendingProcessNew"/>
    <dgm:cxn modelId="{6B04F767-7D55-463B-9C8E-8308C9FEF429}" type="presOf" srcId="{BD69D26B-A0AD-4B4F-8A52-14B4E377DD73}" destId="{7C058A52-A746-44E1-ACE6-6AD3B057B62A}" srcOrd="0" destOrd="0" presId="urn:microsoft.com/office/officeart/2016/7/layout/RepeatingBendingProcessNew"/>
    <dgm:cxn modelId="{D115C24E-0204-4716-B8DD-7DA019146011}" srcId="{419A3C26-06FB-45EA-BC0A-C5C2237434A2}" destId="{BD69D26B-A0AD-4B4F-8A52-14B4E377DD73}" srcOrd="0" destOrd="0" parTransId="{23ED9214-8F43-4E5B-AA1C-87029455BC8F}" sibTransId="{4707B457-5C3A-43F0-8FC1-4F0D47BBE10F}"/>
    <dgm:cxn modelId="{D1FA6671-C883-4CCA-8F77-CCD1E3DC88AD}" type="presOf" srcId="{0A05DC93-2693-4732-8C40-A4FA3E8A995D}" destId="{DD960446-9F8F-4D46-B70C-6FCDEF1C148A}" srcOrd="0" destOrd="0" presId="urn:microsoft.com/office/officeart/2016/7/layout/RepeatingBendingProcessNew"/>
    <dgm:cxn modelId="{9CEE5E54-CA26-4638-AD0A-35F3158A9281}" type="presOf" srcId="{419A3C26-06FB-45EA-BC0A-C5C2237434A2}" destId="{8BD29248-D870-4B0C-B83A-D745A85F6C28}" srcOrd="0" destOrd="0" presId="urn:microsoft.com/office/officeart/2016/7/layout/RepeatingBendingProcessNew"/>
    <dgm:cxn modelId="{095BD756-9611-497B-B196-5902F39EB2AE}" srcId="{419A3C26-06FB-45EA-BC0A-C5C2237434A2}" destId="{3CFAFF0C-34BD-404B-B39C-7863B1ACB896}" srcOrd="4" destOrd="0" parTransId="{07A196C2-A5E6-4297-9A3C-6BFBB5B011D0}" sibTransId="{9C15F472-B641-402E-98A7-B52C7C657887}"/>
    <dgm:cxn modelId="{70329379-3E03-4168-ABF4-9CADE6BC5CAB}" type="presOf" srcId="{044E6568-8262-4E70-8DD6-91510CEA029B}" destId="{8D8A453F-61FA-4880-99B5-5381E9434B9A}" srcOrd="1" destOrd="0" presId="urn:microsoft.com/office/officeart/2016/7/layout/RepeatingBendingProcessNew"/>
    <dgm:cxn modelId="{08E5AB7C-3FCF-430F-84FD-B0755FC8467D}" type="presOf" srcId="{4707B457-5C3A-43F0-8FC1-4F0D47BBE10F}" destId="{CDB2C275-8875-44D1-979B-9DC26E13AE7E}" srcOrd="0" destOrd="0" presId="urn:microsoft.com/office/officeart/2016/7/layout/RepeatingBendingProcessNew"/>
    <dgm:cxn modelId="{38EF587D-9E17-44B6-B9BC-06E63078EC7A}" srcId="{419A3C26-06FB-45EA-BC0A-C5C2237434A2}" destId="{173EBE68-ABAC-4521-B11D-786091811642}" srcOrd="3" destOrd="0" parTransId="{44CF6957-A79E-4EC0-BBA6-D30F0CA2B9E3}" sibTransId="{044E6568-8262-4E70-8DD6-91510CEA029B}"/>
    <dgm:cxn modelId="{FB312881-2F49-4B85-ADE1-03F6766B315D}" type="presOf" srcId="{CBCCCAE2-D4A6-4E5F-B8E6-280898E713CB}" destId="{B6B41839-B2FB-407C-BA3B-F51075F7D211}" srcOrd="0" destOrd="0" presId="urn:microsoft.com/office/officeart/2016/7/layout/RepeatingBendingProcessNew"/>
    <dgm:cxn modelId="{6B68AB89-4E2F-4785-94A5-E09913010513}" type="presOf" srcId="{9C15F472-B641-402E-98A7-B52C7C657887}" destId="{0071F11F-5F1D-4A99-A8D4-5BAB48CCA7CB}" srcOrd="1" destOrd="0" presId="urn:microsoft.com/office/officeart/2016/7/layout/RepeatingBendingProcessNew"/>
    <dgm:cxn modelId="{A50C0AA0-1735-44B5-A872-DF9B714A9B73}" type="presOf" srcId="{3CFAFF0C-34BD-404B-B39C-7863B1ACB896}" destId="{CCED801C-AE28-4261-A281-B24DE0D30940}" srcOrd="0" destOrd="0" presId="urn:microsoft.com/office/officeart/2016/7/layout/RepeatingBendingProcessNew"/>
    <dgm:cxn modelId="{089373B2-9A34-46C3-942E-1C4DED41B9F1}" srcId="{419A3C26-06FB-45EA-BC0A-C5C2237434A2}" destId="{33C3B7D3-3012-4FDE-BBC1-68B30F130FCC}" srcOrd="6" destOrd="0" parTransId="{0BEDC8B2-0973-4600-8E10-D9DF989310FF}" sibTransId="{42396403-9060-4DE8-BF3C-41BE38FCFCA2}"/>
    <dgm:cxn modelId="{CCD601BB-D20D-419B-A8FC-1B09E6C40900}" type="presOf" srcId="{677D029B-DAE0-4049-A43F-A61F9104446B}" destId="{502C2F01-77AE-4D1D-848F-A719E118253A}" srcOrd="1" destOrd="0" presId="urn:microsoft.com/office/officeart/2016/7/layout/RepeatingBendingProcessNew"/>
    <dgm:cxn modelId="{DEC5D9BB-4F14-49E2-8A83-9EC434FC4905}" type="presOf" srcId="{173EBE68-ABAC-4521-B11D-786091811642}" destId="{C7ACA132-529C-4A25-AFD8-1080913D7E35}" srcOrd="0" destOrd="0" presId="urn:microsoft.com/office/officeart/2016/7/layout/RepeatingBendingProcessNew"/>
    <dgm:cxn modelId="{1930A5BE-3613-49FA-B520-1AF3A5B1DA36}" type="presOf" srcId="{2313EE96-68EE-4AB6-8186-36C1F22DD9F0}" destId="{07449B9A-BB7F-4AAC-8CCC-25EEF6630810}" srcOrd="0" destOrd="0" presId="urn:microsoft.com/office/officeart/2016/7/layout/RepeatingBendingProcessNew"/>
    <dgm:cxn modelId="{5C215BC4-C4F0-46B2-875D-EC7E1AFF3C8E}" srcId="{419A3C26-06FB-45EA-BC0A-C5C2237434A2}" destId="{2313EE96-68EE-4AB6-8186-36C1F22DD9F0}" srcOrd="2" destOrd="0" parTransId="{CDD82A01-764D-42D8-B802-9D37FAE07E4A}" sibTransId="{BFC87BD6-F4DD-45CB-8D79-F2E494EE355F}"/>
    <dgm:cxn modelId="{A207C1C8-3601-43DD-8AD5-3091C9934D0A}" type="presOf" srcId="{BB236909-7E31-4CC8-8D2F-824E726C9DEF}" destId="{7D9EEB2F-899D-4BC2-95D3-71FD136ED78C}" srcOrd="0" destOrd="0" presId="urn:microsoft.com/office/officeart/2016/7/layout/RepeatingBendingProcessNew"/>
    <dgm:cxn modelId="{B989A3DE-2C94-4BA8-A2F1-0BB5C14D5560}" type="presOf" srcId="{4707B457-5C3A-43F0-8FC1-4F0D47BBE10F}" destId="{9980CF6F-2055-49E0-9BA3-D6F3119BF703}" srcOrd="1" destOrd="0" presId="urn:microsoft.com/office/officeart/2016/7/layout/RepeatingBendingProcessNew"/>
    <dgm:cxn modelId="{4BBCB4E1-E084-4F81-95A9-4FC941A271C9}" type="presOf" srcId="{677D029B-DAE0-4049-A43F-A61F9104446B}" destId="{DEC68851-17E6-43FF-96D1-F3A256CBD449}" srcOrd="0" destOrd="0" presId="urn:microsoft.com/office/officeart/2016/7/layout/RepeatingBendingProcessNew"/>
    <dgm:cxn modelId="{1F4815EC-56BF-48CA-B55B-4A35DE1A8B51}" type="presOf" srcId="{044E6568-8262-4E70-8DD6-91510CEA029B}" destId="{F89BD209-AD3D-4991-9EC8-AFB3ABECAF22}" srcOrd="0" destOrd="0" presId="urn:microsoft.com/office/officeart/2016/7/layout/RepeatingBendingProcessNew"/>
    <dgm:cxn modelId="{9FFCD9ED-0818-41A8-9A7A-18C4FE48FE82}" type="presOf" srcId="{42396403-9060-4DE8-BF3C-41BE38FCFCA2}" destId="{FE123AB2-C667-42B1-9F95-A30BAF6B2FE1}" srcOrd="1" destOrd="0" presId="urn:microsoft.com/office/officeart/2016/7/layout/RepeatingBendingProcessNew"/>
    <dgm:cxn modelId="{AF1260F6-B90F-4EE0-8E36-48B7F7C0862B}" type="presOf" srcId="{23848A4F-C4D2-4DE0-B3D6-5DE3884BDCAF}" destId="{8A4280DE-6D05-4B23-B47B-792C12DC8D96}" srcOrd="0" destOrd="0" presId="urn:microsoft.com/office/officeart/2016/7/layout/RepeatingBendingProcessNew"/>
    <dgm:cxn modelId="{426B459E-A844-44DA-A6A1-96ECFCAD32A4}" type="presParOf" srcId="{8BD29248-D870-4B0C-B83A-D745A85F6C28}" destId="{7C058A52-A746-44E1-ACE6-6AD3B057B62A}" srcOrd="0" destOrd="0" presId="urn:microsoft.com/office/officeart/2016/7/layout/RepeatingBendingProcessNew"/>
    <dgm:cxn modelId="{4C0A31D2-5F33-47E7-8EFC-65628FA1F951}" type="presParOf" srcId="{8BD29248-D870-4B0C-B83A-D745A85F6C28}" destId="{CDB2C275-8875-44D1-979B-9DC26E13AE7E}" srcOrd="1" destOrd="0" presId="urn:microsoft.com/office/officeart/2016/7/layout/RepeatingBendingProcessNew"/>
    <dgm:cxn modelId="{A887C1CA-2D99-4D8A-BEAD-8D38228D88CD}" type="presParOf" srcId="{CDB2C275-8875-44D1-979B-9DC26E13AE7E}" destId="{9980CF6F-2055-49E0-9BA3-D6F3119BF703}" srcOrd="0" destOrd="0" presId="urn:microsoft.com/office/officeart/2016/7/layout/RepeatingBendingProcessNew"/>
    <dgm:cxn modelId="{7201A12F-B941-4458-891B-C7A4E41EECB5}" type="presParOf" srcId="{8BD29248-D870-4B0C-B83A-D745A85F6C28}" destId="{B6B41839-B2FB-407C-BA3B-F51075F7D211}" srcOrd="2" destOrd="0" presId="urn:microsoft.com/office/officeart/2016/7/layout/RepeatingBendingProcessNew"/>
    <dgm:cxn modelId="{2F93B853-C441-462B-A854-4C046D650F39}" type="presParOf" srcId="{8BD29248-D870-4B0C-B83A-D745A85F6C28}" destId="{DEC68851-17E6-43FF-96D1-F3A256CBD449}" srcOrd="3" destOrd="0" presId="urn:microsoft.com/office/officeart/2016/7/layout/RepeatingBendingProcessNew"/>
    <dgm:cxn modelId="{52D8E5B0-6BAD-4C72-8F45-21F5A3E51401}" type="presParOf" srcId="{DEC68851-17E6-43FF-96D1-F3A256CBD449}" destId="{502C2F01-77AE-4D1D-848F-A719E118253A}" srcOrd="0" destOrd="0" presId="urn:microsoft.com/office/officeart/2016/7/layout/RepeatingBendingProcessNew"/>
    <dgm:cxn modelId="{42072917-18D2-4D55-B9D2-4E686B9814DB}" type="presParOf" srcId="{8BD29248-D870-4B0C-B83A-D745A85F6C28}" destId="{07449B9A-BB7F-4AAC-8CCC-25EEF6630810}" srcOrd="4" destOrd="0" presId="urn:microsoft.com/office/officeart/2016/7/layout/RepeatingBendingProcessNew"/>
    <dgm:cxn modelId="{3F88A549-1CB0-4EB5-8C91-BFD7862DEB64}" type="presParOf" srcId="{8BD29248-D870-4B0C-B83A-D745A85F6C28}" destId="{C75DA6B6-8C6E-40F5-9EE5-D23CCB1BBCD2}" srcOrd="5" destOrd="0" presId="urn:microsoft.com/office/officeart/2016/7/layout/RepeatingBendingProcessNew"/>
    <dgm:cxn modelId="{8463B721-C08D-44E7-8775-2B4FA5F36E09}" type="presParOf" srcId="{C75DA6B6-8C6E-40F5-9EE5-D23CCB1BBCD2}" destId="{1D527EF7-671D-47F2-B4C2-0B3ADDC6A5C8}" srcOrd="0" destOrd="0" presId="urn:microsoft.com/office/officeart/2016/7/layout/RepeatingBendingProcessNew"/>
    <dgm:cxn modelId="{708F7AE6-9D42-4A18-A6B4-A8D88A0120F5}" type="presParOf" srcId="{8BD29248-D870-4B0C-B83A-D745A85F6C28}" destId="{C7ACA132-529C-4A25-AFD8-1080913D7E35}" srcOrd="6" destOrd="0" presId="urn:microsoft.com/office/officeart/2016/7/layout/RepeatingBendingProcessNew"/>
    <dgm:cxn modelId="{2314A63F-012D-4FB9-AEFB-F82570378477}" type="presParOf" srcId="{8BD29248-D870-4B0C-B83A-D745A85F6C28}" destId="{F89BD209-AD3D-4991-9EC8-AFB3ABECAF22}" srcOrd="7" destOrd="0" presId="urn:microsoft.com/office/officeart/2016/7/layout/RepeatingBendingProcessNew"/>
    <dgm:cxn modelId="{0BC47050-7073-45AA-AF2E-2C43E8CAC7CA}" type="presParOf" srcId="{F89BD209-AD3D-4991-9EC8-AFB3ABECAF22}" destId="{8D8A453F-61FA-4880-99B5-5381E9434B9A}" srcOrd="0" destOrd="0" presId="urn:microsoft.com/office/officeart/2016/7/layout/RepeatingBendingProcessNew"/>
    <dgm:cxn modelId="{7FE2F57F-36F6-44DE-9C11-3D7E27B61FC4}" type="presParOf" srcId="{8BD29248-D870-4B0C-B83A-D745A85F6C28}" destId="{CCED801C-AE28-4261-A281-B24DE0D30940}" srcOrd="8" destOrd="0" presId="urn:microsoft.com/office/officeart/2016/7/layout/RepeatingBendingProcessNew"/>
    <dgm:cxn modelId="{281C4C95-2C03-4E03-8C40-F4D26B941B41}" type="presParOf" srcId="{8BD29248-D870-4B0C-B83A-D745A85F6C28}" destId="{06156980-9F2B-46E5-9BE4-61E6FDA2B2C6}" srcOrd="9" destOrd="0" presId="urn:microsoft.com/office/officeart/2016/7/layout/RepeatingBendingProcessNew"/>
    <dgm:cxn modelId="{E2525E5A-5598-4139-A93C-341282E3BFD7}" type="presParOf" srcId="{06156980-9F2B-46E5-9BE4-61E6FDA2B2C6}" destId="{0071F11F-5F1D-4A99-A8D4-5BAB48CCA7CB}" srcOrd="0" destOrd="0" presId="urn:microsoft.com/office/officeart/2016/7/layout/RepeatingBendingProcessNew"/>
    <dgm:cxn modelId="{DC5CF2AA-A3A8-4993-AE7F-B7536A269BEB}" type="presParOf" srcId="{8BD29248-D870-4B0C-B83A-D745A85F6C28}" destId="{DD960446-9F8F-4D46-B70C-6FCDEF1C148A}" srcOrd="10" destOrd="0" presId="urn:microsoft.com/office/officeart/2016/7/layout/RepeatingBendingProcessNew"/>
    <dgm:cxn modelId="{E7EB0245-D9A1-496E-8F81-2FEB837D635F}" type="presParOf" srcId="{8BD29248-D870-4B0C-B83A-D745A85F6C28}" destId="{8A4280DE-6D05-4B23-B47B-792C12DC8D96}" srcOrd="11" destOrd="0" presId="urn:microsoft.com/office/officeart/2016/7/layout/RepeatingBendingProcessNew"/>
    <dgm:cxn modelId="{F9CCFC8D-0DE7-432E-834E-857E6DE624E0}" type="presParOf" srcId="{8A4280DE-6D05-4B23-B47B-792C12DC8D96}" destId="{8627C237-D584-48EC-AF5A-175E77F9A4ED}" srcOrd="0" destOrd="0" presId="urn:microsoft.com/office/officeart/2016/7/layout/RepeatingBendingProcessNew"/>
    <dgm:cxn modelId="{04949B67-C86E-49FE-8D18-3A5620E1872B}" type="presParOf" srcId="{8BD29248-D870-4B0C-B83A-D745A85F6C28}" destId="{3C8AAE4A-A295-460A-B20A-3BB0F998338C}" srcOrd="12" destOrd="0" presId="urn:microsoft.com/office/officeart/2016/7/layout/RepeatingBendingProcessNew"/>
    <dgm:cxn modelId="{B3399855-ECA3-4DE9-BB41-586B29F3E4ED}" type="presParOf" srcId="{8BD29248-D870-4B0C-B83A-D745A85F6C28}" destId="{193A462D-2916-41CC-A0E9-BA0BE77FF96B}" srcOrd="13" destOrd="0" presId="urn:microsoft.com/office/officeart/2016/7/layout/RepeatingBendingProcessNew"/>
    <dgm:cxn modelId="{7101A1B4-4CEF-4801-BD17-1DD53FC1FEE1}" type="presParOf" srcId="{193A462D-2916-41CC-A0E9-BA0BE77FF96B}" destId="{FE123AB2-C667-42B1-9F95-A30BAF6B2FE1}" srcOrd="0" destOrd="0" presId="urn:microsoft.com/office/officeart/2016/7/layout/RepeatingBendingProcessNew"/>
    <dgm:cxn modelId="{74054860-9573-4C9B-AD4C-AB29850D3F42}" type="presParOf" srcId="{8BD29248-D870-4B0C-B83A-D745A85F6C28}" destId="{7D9EEB2F-899D-4BC2-95D3-71FD136ED78C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5456F1-2F13-4CC2-A9E9-DA5BCA3FB0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D99A21C-2030-41B5-9E5F-5C82D1077D0A}">
      <dgm:prSet/>
      <dgm:spPr/>
      <dgm:t>
        <a:bodyPr/>
        <a:lstStyle/>
        <a:p>
          <a:r>
            <a:rPr lang="en-US"/>
            <a:t>Разнообразие языков программирования позволяет решать множество задач.</a:t>
          </a:r>
        </a:p>
      </dgm:t>
    </dgm:pt>
    <dgm:pt modelId="{08279654-DE9B-4177-95A9-E25EC0324B73}" type="parTrans" cxnId="{1B1D1317-6A87-4158-8B4A-9DBC536560E6}">
      <dgm:prSet/>
      <dgm:spPr/>
      <dgm:t>
        <a:bodyPr/>
        <a:lstStyle/>
        <a:p>
          <a:endParaRPr lang="en-US"/>
        </a:p>
      </dgm:t>
    </dgm:pt>
    <dgm:pt modelId="{D07B6736-B040-430B-95A1-BF9985E76058}" type="sibTrans" cxnId="{1B1D1317-6A87-4158-8B4A-9DBC536560E6}">
      <dgm:prSet/>
      <dgm:spPr/>
      <dgm:t>
        <a:bodyPr/>
        <a:lstStyle/>
        <a:p>
          <a:endParaRPr lang="en-US"/>
        </a:p>
      </dgm:t>
    </dgm:pt>
    <dgm:pt modelId="{74781457-EDDC-4AE9-A204-78932BC7F4D5}">
      <dgm:prSet/>
      <dgm:spPr/>
      <dgm:t>
        <a:bodyPr/>
        <a:lstStyle/>
        <a:p>
          <a:r>
            <a:rPr lang="en-US"/>
            <a:t>Важно знать особенности разных языков и уметь выбирать подходящий для конкретных задач.</a:t>
          </a:r>
        </a:p>
      </dgm:t>
    </dgm:pt>
    <dgm:pt modelId="{E11C6712-C81B-4A35-8614-38C0600A9984}" type="parTrans" cxnId="{2B533E22-C070-411D-B52F-806703EB4BE8}">
      <dgm:prSet/>
      <dgm:spPr/>
      <dgm:t>
        <a:bodyPr/>
        <a:lstStyle/>
        <a:p>
          <a:endParaRPr lang="en-US"/>
        </a:p>
      </dgm:t>
    </dgm:pt>
    <dgm:pt modelId="{8E5D0787-57AE-457D-BC9F-3BEF83E67596}" type="sibTrans" cxnId="{2B533E22-C070-411D-B52F-806703EB4BE8}">
      <dgm:prSet/>
      <dgm:spPr/>
      <dgm:t>
        <a:bodyPr/>
        <a:lstStyle/>
        <a:p>
          <a:endParaRPr lang="en-US"/>
        </a:p>
      </dgm:t>
    </dgm:pt>
    <dgm:pt modelId="{2C042AC9-ACE7-4E61-A320-CA18F1C0FC8B}" type="pres">
      <dgm:prSet presAssocID="{F15456F1-2F13-4CC2-A9E9-DA5BCA3FB098}" presName="root" presStyleCnt="0">
        <dgm:presLayoutVars>
          <dgm:dir/>
          <dgm:resizeHandles val="exact"/>
        </dgm:presLayoutVars>
      </dgm:prSet>
      <dgm:spPr/>
    </dgm:pt>
    <dgm:pt modelId="{93B5DF91-30B8-4088-A003-69E3072C515B}" type="pres">
      <dgm:prSet presAssocID="{9D99A21C-2030-41B5-9E5F-5C82D1077D0A}" presName="compNode" presStyleCnt="0"/>
      <dgm:spPr/>
    </dgm:pt>
    <dgm:pt modelId="{FB12DD81-5255-45B4-B11D-8FC90AE4827D}" type="pres">
      <dgm:prSet presAssocID="{9D99A21C-2030-41B5-9E5F-5C82D1077D0A}" presName="bgRect" presStyleLbl="bgShp" presStyleIdx="0" presStyleCnt="2"/>
      <dgm:spPr/>
    </dgm:pt>
    <dgm:pt modelId="{0DAC4B78-8CCC-4279-9130-1F88B7CE1D3E}" type="pres">
      <dgm:prSet presAssocID="{9D99A21C-2030-41B5-9E5F-5C82D1077D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рограммист"/>
        </a:ext>
      </dgm:extLst>
    </dgm:pt>
    <dgm:pt modelId="{93E01C65-D3EB-4BA4-8FAB-661601A5F24C}" type="pres">
      <dgm:prSet presAssocID="{9D99A21C-2030-41B5-9E5F-5C82D1077D0A}" presName="spaceRect" presStyleCnt="0"/>
      <dgm:spPr/>
    </dgm:pt>
    <dgm:pt modelId="{B1C356CD-67DE-48E5-8F16-364A6F4C609C}" type="pres">
      <dgm:prSet presAssocID="{9D99A21C-2030-41B5-9E5F-5C82D1077D0A}" presName="parTx" presStyleLbl="revTx" presStyleIdx="0" presStyleCnt="2">
        <dgm:presLayoutVars>
          <dgm:chMax val="0"/>
          <dgm:chPref val="0"/>
        </dgm:presLayoutVars>
      </dgm:prSet>
      <dgm:spPr/>
    </dgm:pt>
    <dgm:pt modelId="{66EE2B55-24F7-41CA-B746-169AC601EBF9}" type="pres">
      <dgm:prSet presAssocID="{D07B6736-B040-430B-95A1-BF9985E76058}" presName="sibTrans" presStyleCnt="0"/>
      <dgm:spPr/>
    </dgm:pt>
    <dgm:pt modelId="{927AE054-27C7-4A0B-AABF-76E050620ABB}" type="pres">
      <dgm:prSet presAssocID="{74781457-EDDC-4AE9-A204-78932BC7F4D5}" presName="compNode" presStyleCnt="0"/>
      <dgm:spPr/>
    </dgm:pt>
    <dgm:pt modelId="{8C7ABB85-99D6-4574-A566-5B825603AB85}" type="pres">
      <dgm:prSet presAssocID="{74781457-EDDC-4AE9-A204-78932BC7F4D5}" presName="bgRect" presStyleLbl="bgShp" presStyleIdx="1" presStyleCnt="2"/>
      <dgm:spPr/>
    </dgm:pt>
    <dgm:pt modelId="{BDB5C6CB-FEF4-4934-8A3B-539ADB168D22}" type="pres">
      <dgm:prSet presAssocID="{74781457-EDDC-4AE9-A204-78932BC7F4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8B775ACD-261F-4175-9063-9923AE188435}" type="pres">
      <dgm:prSet presAssocID="{74781457-EDDC-4AE9-A204-78932BC7F4D5}" presName="spaceRect" presStyleCnt="0"/>
      <dgm:spPr/>
    </dgm:pt>
    <dgm:pt modelId="{D04C6402-E2F1-4A63-9D1F-C002E0414A3D}" type="pres">
      <dgm:prSet presAssocID="{74781457-EDDC-4AE9-A204-78932BC7F4D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B1D1317-6A87-4158-8B4A-9DBC536560E6}" srcId="{F15456F1-2F13-4CC2-A9E9-DA5BCA3FB098}" destId="{9D99A21C-2030-41B5-9E5F-5C82D1077D0A}" srcOrd="0" destOrd="0" parTransId="{08279654-DE9B-4177-95A9-E25EC0324B73}" sibTransId="{D07B6736-B040-430B-95A1-BF9985E76058}"/>
    <dgm:cxn modelId="{2B533E22-C070-411D-B52F-806703EB4BE8}" srcId="{F15456F1-2F13-4CC2-A9E9-DA5BCA3FB098}" destId="{74781457-EDDC-4AE9-A204-78932BC7F4D5}" srcOrd="1" destOrd="0" parTransId="{E11C6712-C81B-4A35-8614-38C0600A9984}" sibTransId="{8E5D0787-57AE-457D-BC9F-3BEF83E67596}"/>
    <dgm:cxn modelId="{3F493365-D379-4B9B-A6CC-C845BF0E1DCD}" type="presOf" srcId="{74781457-EDDC-4AE9-A204-78932BC7F4D5}" destId="{D04C6402-E2F1-4A63-9D1F-C002E0414A3D}" srcOrd="0" destOrd="0" presId="urn:microsoft.com/office/officeart/2018/2/layout/IconVerticalSolidList"/>
    <dgm:cxn modelId="{ABF69CAC-637A-4674-865A-61A475799171}" type="presOf" srcId="{9D99A21C-2030-41B5-9E5F-5C82D1077D0A}" destId="{B1C356CD-67DE-48E5-8F16-364A6F4C609C}" srcOrd="0" destOrd="0" presId="urn:microsoft.com/office/officeart/2018/2/layout/IconVerticalSolidList"/>
    <dgm:cxn modelId="{69779BE0-2749-4316-9E0F-6DE226DB43B4}" type="presOf" srcId="{F15456F1-2F13-4CC2-A9E9-DA5BCA3FB098}" destId="{2C042AC9-ACE7-4E61-A320-CA18F1C0FC8B}" srcOrd="0" destOrd="0" presId="urn:microsoft.com/office/officeart/2018/2/layout/IconVerticalSolidList"/>
    <dgm:cxn modelId="{B4BDB3C2-1AB9-4504-B40F-859F58CBE047}" type="presParOf" srcId="{2C042AC9-ACE7-4E61-A320-CA18F1C0FC8B}" destId="{93B5DF91-30B8-4088-A003-69E3072C515B}" srcOrd="0" destOrd="0" presId="urn:microsoft.com/office/officeart/2018/2/layout/IconVerticalSolidList"/>
    <dgm:cxn modelId="{A641D31A-3A0C-49D1-8212-0CB017281B5D}" type="presParOf" srcId="{93B5DF91-30B8-4088-A003-69E3072C515B}" destId="{FB12DD81-5255-45B4-B11D-8FC90AE4827D}" srcOrd="0" destOrd="0" presId="urn:microsoft.com/office/officeart/2018/2/layout/IconVerticalSolidList"/>
    <dgm:cxn modelId="{6539073D-7EA4-4B71-A217-18BCDD3274E2}" type="presParOf" srcId="{93B5DF91-30B8-4088-A003-69E3072C515B}" destId="{0DAC4B78-8CCC-4279-9130-1F88B7CE1D3E}" srcOrd="1" destOrd="0" presId="urn:microsoft.com/office/officeart/2018/2/layout/IconVerticalSolidList"/>
    <dgm:cxn modelId="{54FA0994-F8CA-4F3A-A110-D5508CF42A43}" type="presParOf" srcId="{93B5DF91-30B8-4088-A003-69E3072C515B}" destId="{93E01C65-D3EB-4BA4-8FAB-661601A5F24C}" srcOrd="2" destOrd="0" presId="urn:microsoft.com/office/officeart/2018/2/layout/IconVerticalSolidList"/>
    <dgm:cxn modelId="{082FA3C4-EEC4-41B7-808F-54A9B63AEFEC}" type="presParOf" srcId="{93B5DF91-30B8-4088-A003-69E3072C515B}" destId="{B1C356CD-67DE-48E5-8F16-364A6F4C609C}" srcOrd="3" destOrd="0" presId="urn:microsoft.com/office/officeart/2018/2/layout/IconVerticalSolidList"/>
    <dgm:cxn modelId="{D2A1BFD6-A4E4-4D8A-AAF1-BA8073AEC3B3}" type="presParOf" srcId="{2C042AC9-ACE7-4E61-A320-CA18F1C0FC8B}" destId="{66EE2B55-24F7-41CA-B746-169AC601EBF9}" srcOrd="1" destOrd="0" presId="urn:microsoft.com/office/officeart/2018/2/layout/IconVerticalSolidList"/>
    <dgm:cxn modelId="{624FCB44-2AC3-4870-A65B-8556DBF9C7F1}" type="presParOf" srcId="{2C042AC9-ACE7-4E61-A320-CA18F1C0FC8B}" destId="{927AE054-27C7-4A0B-AABF-76E050620ABB}" srcOrd="2" destOrd="0" presId="urn:microsoft.com/office/officeart/2018/2/layout/IconVerticalSolidList"/>
    <dgm:cxn modelId="{5D6E0D03-B92E-4B49-BEDB-11728912C384}" type="presParOf" srcId="{927AE054-27C7-4A0B-AABF-76E050620ABB}" destId="{8C7ABB85-99D6-4574-A566-5B825603AB85}" srcOrd="0" destOrd="0" presId="urn:microsoft.com/office/officeart/2018/2/layout/IconVerticalSolidList"/>
    <dgm:cxn modelId="{8EB5EE68-73F2-4604-AD1D-AC23B051372A}" type="presParOf" srcId="{927AE054-27C7-4A0B-AABF-76E050620ABB}" destId="{BDB5C6CB-FEF4-4934-8A3B-539ADB168D22}" srcOrd="1" destOrd="0" presId="urn:microsoft.com/office/officeart/2018/2/layout/IconVerticalSolidList"/>
    <dgm:cxn modelId="{75CA9F0B-0AC8-42BD-9619-F219156469A4}" type="presParOf" srcId="{927AE054-27C7-4A0B-AABF-76E050620ABB}" destId="{8B775ACD-261F-4175-9063-9923AE188435}" srcOrd="2" destOrd="0" presId="urn:microsoft.com/office/officeart/2018/2/layout/IconVerticalSolidList"/>
    <dgm:cxn modelId="{AF37A002-0F2B-4FA4-B4AE-32DD42E7E44E}" type="presParOf" srcId="{927AE054-27C7-4A0B-AABF-76E050620ABB}" destId="{D04C6402-E2F1-4A63-9D1F-C002E0414A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7DB1E-A038-4FB7-9F5C-41804543BF55}">
      <dsp:nvSpPr>
        <dsp:cNvPr id="0" name=""/>
        <dsp:cNvSpPr/>
      </dsp:nvSpPr>
      <dsp:spPr>
        <a:xfrm>
          <a:off x="0" y="212359"/>
          <a:ext cx="5000124" cy="12097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Язык программирования — это набор правил, используемый для написания программ для компьютеров.</a:t>
          </a:r>
        </a:p>
      </dsp:txBody>
      <dsp:txXfrm>
        <a:off x="59057" y="271416"/>
        <a:ext cx="4882010" cy="1091666"/>
      </dsp:txXfrm>
    </dsp:sp>
    <dsp:sp modelId="{B7A6D82C-F033-4F1B-BBB1-1E7320FA5D1F}">
      <dsp:nvSpPr>
        <dsp:cNvPr id="0" name=""/>
        <dsp:cNvSpPr/>
      </dsp:nvSpPr>
      <dsp:spPr>
        <a:xfrm>
          <a:off x="0" y="1485499"/>
          <a:ext cx="5000124" cy="120978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Классификация:</a:t>
          </a:r>
        </a:p>
      </dsp:txBody>
      <dsp:txXfrm>
        <a:off x="59057" y="1544556"/>
        <a:ext cx="4882010" cy="1091666"/>
      </dsp:txXfrm>
    </dsp:sp>
    <dsp:sp modelId="{5C5FBC56-CA39-4E32-80B8-DD084B1BAAB1}">
      <dsp:nvSpPr>
        <dsp:cNvPr id="0" name=""/>
        <dsp:cNvSpPr/>
      </dsp:nvSpPr>
      <dsp:spPr>
        <a:xfrm>
          <a:off x="0" y="2758640"/>
          <a:ext cx="5000124" cy="120978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Низкоуровневые и высокоуровневые</a:t>
          </a:r>
        </a:p>
      </dsp:txBody>
      <dsp:txXfrm>
        <a:off x="59057" y="2817697"/>
        <a:ext cx="4882010" cy="1091666"/>
      </dsp:txXfrm>
    </dsp:sp>
    <dsp:sp modelId="{74EAA921-0D85-4C36-9950-E971846DECDA}">
      <dsp:nvSpPr>
        <dsp:cNvPr id="0" name=""/>
        <dsp:cNvSpPr/>
      </dsp:nvSpPr>
      <dsp:spPr>
        <a:xfrm>
          <a:off x="0" y="4031780"/>
          <a:ext cx="5000124" cy="120978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Компилируемые и интерпретируемые</a:t>
          </a:r>
        </a:p>
      </dsp:txBody>
      <dsp:txXfrm>
        <a:off x="59057" y="4090837"/>
        <a:ext cx="4882010" cy="1091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1973C-66E9-41D2-A222-48E400F9A47A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Процедурное</a:t>
          </a:r>
        </a:p>
      </dsp:txBody>
      <dsp:txXfrm>
        <a:off x="23773" y="23773"/>
        <a:ext cx="5612256" cy="764123"/>
      </dsp:txXfrm>
    </dsp:sp>
    <dsp:sp modelId="{D3025D91-D8C1-46FE-A415-F2B832196312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Объектно-ориентированное</a:t>
          </a:r>
        </a:p>
      </dsp:txBody>
      <dsp:txXfrm>
        <a:off x="572896" y="983018"/>
        <a:ext cx="5432442" cy="764123"/>
      </dsp:txXfrm>
    </dsp:sp>
    <dsp:sp modelId="{C0A7E097-7720-46A1-BAA2-FC258F66E24F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Функциональное</a:t>
          </a:r>
        </a:p>
      </dsp:txBody>
      <dsp:txXfrm>
        <a:off x="1113823" y="1942263"/>
        <a:ext cx="5440638" cy="764123"/>
      </dsp:txXfrm>
    </dsp:sp>
    <dsp:sp modelId="{0AAFD41C-5B24-484D-BC1A-65FAD5FFFC4D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Логическое, декларативное и др.</a:t>
          </a:r>
        </a:p>
      </dsp:txBody>
      <dsp:txXfrm>
        <a:off x="1662947" y="2901508"/>
        <a:ext cx="5432442" cy="764123"/>
      </dsp:txXfrm>
    </dsp:sp>
    <dsp:sp modelId="{1DA8F61D-253B-412B-92AB-1B77D7907E69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47817" y="621664"/>
        <a:ext cx="290172" cy="397007"/>
      </dsp:txXfrm>
    </dsp:sp>
    <dsp:sp modelId="{7C617448-5FFF-4A6D-A464-F30F7ECF5B96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96941" y="1580910"/>
        <a:ext cx="290172" cy="397007"/>
      </dsp:txXfrm>
    </dsp:sp>
    <dsp:sp modelId="{388809CD-7F52-4E2E-8313-C2B4F515D05E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37868" y="2540155"/>
        <a:ext cx="290172" cy="397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25303-0BBB-4BF9-B1A4-29257B43571B}">
      <dsp:nvSpPr>
        <dsp:cNvPr id="0" name=""/>
        <dsp:cNvSpPr/>
      </dsp:nvSpPr>
      <dsp:spPr>
        <a:xfrm>
          <a:off x="0" y="0"/>
          <a:ext cx="3601265" cy="8203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Язык: Rust</a:t>
          </a:r>
        </a:p>
      </dsp:txBody>
      <dsp:txXfrm>
        <a:off x="24028" y="24028"/>
        <a:ext cx="2646681" cy="772331"/>
      </dsp:txXfrm>
    </dsp:sp>
    <dsp:sp modelId="{84D1C2DC-D094-4693-B841-B2E921F50777}">
      <dsp:nvSpPr>
        <dsp:cNvPr id="0" name=""/>
        <dsp:cNvSpPr/>
      </dsp:nvSpPr>
      <dsp:spPr>
        <a:xfrm>
          <a:off x="301605" y="969548"/>
          <a:ext cx="3601265" cy="8203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Создатель: Грейдон Хоар (Mozilla Foundation)</a:t>
          </a:r>
        </a:p>
      </dsp:txBody>
      <dsp:txXfrm>
        <a:off x="325633" y="993576"/>
        <a:ext cx="2718351" cy="772331"/>
      </dsp:txXfrm>
    </dsp:sp>
    <dsp:sp modelId="{B7F7F869-0422-400D-8CD3-4F0E60AB1EC3}">
      <dsp:nvSpPr>
        <dsp:cNvPr id="0" name=""/>
        <dsp:cNvSpPr/>
      </dsp:nvSpPr>
      <dsp:spPr>
        <a:xfrm>
          <a:off x="598710" y="1939097"/>
          <a:ext cx="3601265" cy="8203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Год создания: 2010, стабильная версия — 2015</a:t>
          </a:r>
        </a:p>
      </dsp:txBody>
      <dsp:txXfrm>
        <a:off x="622738" y="1963125"/>
        <a:ext cx="2722853" cy="772331"/>
      </dsp:txXfrm>
    </dsp:sp>
    <dsp:sp modelId="{98699177-69F6-4F95-A43C-19348A5E7F78}">
      <dsp:nvSpPr>
        <dsp:cNvPr id="0" name=""/>
        <dsp:cNvSpPr/>
      </dsp:nvSpPr>
      <dsp:spPr>
        <a:xfrm>
          <a:off x="900316" y="2908646"/>
          <a:ext cx="3601265" cy="8203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Цель: безопасность и производительность, замена C/C++</a:t>
          </a:r>
        </a:p>
      </dsp:txBody>
      <dsp:txXfrm>
        <a:off x="924344" y="2932674"/>
        <a:ext cx="2718351" cy="772331"/>
      </dsp:txXfrm>
    </dsp:sp>
    <dsp:sp modelId="{15529645-29E9-4AE7-8EAB-220D40677A06}">
      <dsp:nvSpPr>
        <dsp:cNvPr id="0" name=""/>
        <dsp:cNvSpPr/>
      </dsp:nvSpPr>
      <dsp:spPr>
        <a:xfrm>
          <a:off x="3068013" y="628342"/>
          <a:ext cx="533251" cy="5332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187994" y="628342"/>
        <a:ext cx="293289" cy="401271"/>
      </dsp:txXfrm>
    </dsp:sp>
    <dsp:sp modelId="{AEA734A2-C164-40CF-98DA-E0D64CA27048}">
      <dsp:nvSpPr>
        <dsp:cNvPr id="0" name=""/>
        <dsp:cNvSpPr/>
      </dsp:nvSpPr>
      <dsp:spPr>
        <a:xfrm>
          <a:off x="3369619" y="1597891"/>
          <a:ext cx="533251" cy="5332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489600" y="1597891"/>
        <a:ext cx="293289" cy="401271"/>
      </dsp:txXfrm>
    </dsp:sp>
    <dsp:sp modelId="{9769F0DC-AF95-4362-9CBF-065D84B96540}">
      <dsp:nvSpPr>
        <dsp:cNvPr id="0" name=""/>
        <dsp:cNvSpPr/>
      </dsp:nvSpPr>
      <dsp:spPr>
        <a:xfrm>
          <a:off x="3666724" y="2567439"/>
          <a:ext cx="533251" cy="5332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786705" y="2567439"/>
        <a:ext cx="293289" cy="4012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34D3B-7C16-4A6B-8CA1-E037FEF9FD3A}">
      <dsp:nvSpPr>
        <dsp:cNvPr id="0" name=""/>
        <dsp:cNvSpPr/>
      </dsp:nvSpPr>
      <dsp:spPr>
        <a:xfrm>
          <a:off x="0" y="19509"/>
          <a:ext cx="4094129" cy="3118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Особенности:</a:t>
          </a:r>
        </a:p>
      </dsp:txBody>
      <dsp:txXfrm>
        <a:off x="15221" y="34730"/>
        <a:ext cx="4063687" cy="281363"/>
      </dsp:txXfrm>
    </dsp:sp>
    <dsp:sp modelId="{C63993C3-B0F2-4565-B2F9-77E615C9C844}">
      <dsp:nvSpPr>
        <dsp:cNvPr id="0" name=""/>
        <dsp:cNvSpPr/>
      </dsp:nvSpPr>
      <dsp:spPr>
        <a:xfrm>
          <a:off x="0" y="368754"/>
          <a:ext cx="4094129" cy="311805"/>
        </a:xfrm>
        <a:prstGeom prst="roundRect">
          <a:avLst/>
        </a:prstGeom>
        <a:solidFill>
          <a:schemeClr val="accent5">
            <a:hueOff val="-903080"/>
            <a:satOff val="3619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Высокая производительность</a:t>
          </a:r>
        </a:p>
      </dsp:txBody>
      <dsp:txXfrm>
        <a:off x="15221" y="383975"/>
        <a:ext cx="4063687" cy="281363"/>
      </dsp:txXfrm>
    </dsp:sp>
    <dsp:sp modelId="{F19DC289-6706-40B3-B3BA-AF861BF44115}">
      <dsp:nvSpPr>
        <dsp:cNvPr id="0" name=""/>
        <dsp:cNvSpPr/>
      </dsp:nvSpPr>
      <dsp:spPr>
        <a:xfrm>
          <a:off x="0" y="717999"/>
          <a:ext cx="4094129" cy="311805"/>
        </a:xfrm>
        <a:prstGeom prst="roundRect">
          <a:avLst/>
        </a:prstGeom>
        <a:solidFill>
          <a:schemeClr val="accent5">
            <a:hueOff val="-1806159"/>
            <a:satOff val="7238"/>
            <a:lumOff val="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Безопасность памяти (borrow checker)</a:t>
          </a:r>
        </a:p>
      </dsp:txBody>
      <dsp:txXfrm>
        <a:off x="15221" y="733220"/>
        <a:ext cx="4063687" cy="281363"/>
      </dsp:txXfrm>
    </dsp:sp>
    <dsp:sp modelId="{6676D114-0313-4355-9984-DABCC4775BB1}">
      <dsp:nvSpPr>
        <dsp:cNvPr id="0" name=""/>
        <dsp:cNvSpPr/>
      </dsp:nvSpPr>
      <dsp:spPr>
        <a:xfrm>
          <a:off x="0" y="1067244"/>
          <a:ext cx="4094129" cy="311805"/>
        </a:xfrm>
        <a:prstGeom prst="roundRect">
          <a:avLst/>
        </a:prstGeom>
        <a:solidFill>
          <a:schemeClr val="accent5">
            <a:hueOff val="-2709239"/>
            <a:satOff val="10858"/>
            <a:lumOff val="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Строгая статическая типизация</a:t>
          </a:r>
        </a:p>
      </dsp:txBody>
      <dsp:txXfrm>
        <a:off x="15221" y="1082465"/>
        <a:ext cx="4063687" cy="281363"/>
      </dsp:txXfrm>
    </dsp:sp>
    <dsp:sp modelId="{2FB6C40B-2C04-4858-817A-B01E188D5A06}">
      <dsp:nvSpPr>
        <dsp:cNvPr id="0" name=""/>
        <dsp:cNvSpPr/>
      </dsp:nvSpPr>
      <dsp:spPr>
        <a:xfrm>
          <a:off x="0" y="1416489"/>
          <a:ext cx="4094129" cy="311805"/>
        </a:xfrm>
        <a:prstGeom prst="roundRect">
          <a:avLst/>
        </a:prstGeom>
        <a:solidFill>
          <a:schemeClr val="accent5">
            <a:hueOff val="-3612319"/>
            <a:satOff val="14477"/>
            <a:lumOff val="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Пакетный менеджер Cargo</a:t>
          </a:r>
        </a:p>
      </dsp:txBody>
      <dsp:txXfrm>
        <a:off x="15221" y="1431710"/>
        <a:ext cx="4063687" cy="281363"/>
      </dsp:txXfrm>
    </dsp:sp>
    <dsp:sp modelId="{7717F0CB-163B-4FF9-BAF0-E30C706619DE}">
      <dsp:nvSpPr>
        <dsp:cNvPr id="0" name=""/>
        <dsp:cNvSpPr/>
      </dsp:nvSpPr>
      <dsp:spPr>
        <a:xfrm>
          <a:off x="0" y="1765734"/>
          <a:ext cx="4094129" cy="311805"/>
        </a:xfrm>
        <a:prstGeom prst="roundRect">
          <a:avLst/>
        </a:prstGeom>
        <a:solidFill>
          <a:schemeClr val="accent5">
            <a:hueOff val="-4515398"/>
            <a:satOff val="18096"/>
            <a:lumOff val="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Пример кода:</a:t>
          </a:r>
        </a:p>
      </dsp:txBody>
      <dsp:txXfrm>
        <a:off x="15221" y="1780955"/>
        <a:ext cx="4063687" cy="281363"/>
      </dsp:txXfrm>
    </dsp:sp>
    <dsp:sp modelId="{0B7ECDBE-BA4E-4EDC-A7FE-F07167728700}">
      <dsp:nvSpPr>
        <dsp:cNvPr id="0" name=""/>
        <dsp:cNvSpPr/>
      </dsp:nvSpPr>
      <dsp:spPr>
        <a:xfrm>
          <a:off x="0" y="2114979"/>
          <a:ext cx="4094129" cy="311805"/>
        </a:xfrm>
        <a:prstGeom prst="roundRect">
          <a:avLst/>
        </a:prstGeom>
        <a:solidFill>
          <a:schemeClr val="accent5">
            <a:hueOff val="-5418478"/>
            <a:satOff val="21715"/>
            <a:lumOff val="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fn factorial(n: u64) -&gt; u64 {</a:t>
          </a:r>
        </a:p>
      </dsp:txBody>
      <dsp:txXfrm>
        <a:off x="15221" y="2130200"/>
        <a:ext cx="4063687" cy="281363"/>
      </dsp:txXfrm>
    </dsp:sp>
    <dsp:sp modelId="{2E3F0D37-8401-4E5A-AC8A-4EEE0879A3DC}">
      <dsp:nvSpPr>
        <dsp:cNvPr id="0" name=""/>
        <dsp:cNvSpPr/>
      </dsp:nvSpPr>
      <dsp:spPr>
        <a:xfrm>
          <a:off x="0" y="2464224"/>
          <a:ext cx="4094129" cy="311805"/>
        </a:xfrm>
        <a:prstGeom prst="roundRect">
          <a:avLst/>
        </a:prstGeom>
        <a:solidFill>
          <a:schemeClr val="accent5">
            <a:hueOff val="-6321557"/>
            <a:satOff val="25334"/>
            <a:lumOff val="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if n == 0 { 1 } else { n * factorial(n - 1) }</a:t>
          </a:r>
        </a:p>
      </dsp:txBody>
      <dsp:txXfrm>
        <a:off x="15221" y="2479445"/>
        <a:ext cx="4063687" cy="281363"/>
      </dsp:txXfrm>
    </dsp:sp>
    <dsp:sp modelId="{F1760F43-0031-4954-B3A9-A9FE15D59588}">
      <dsp:nvSpPr>
        <dsp:cNvPr id="0" name=""/>
        <dsp:cNvSpPr/>
      </dsp:nvSpPr>
      <dsp:spPr>
        <a:xfrm>
          <a:off x="0" y="2813469"/>
          <a:ext cx="4094129" cy="311805"/>
        </a:xfrm>
        <a:prstGeom prst="roundRect">
          <a:avLst/>
        </a:prstGeom>
        <a:solidFill>
          <a:schemeClr val="accent5">
            <a:hueOff val="-7224638"/>
            <a:satOff val="28953"/>
            <a:lumOff val="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}</a:t>
          </a:r>
        </a:p>
      </dsp:txBody>
      <dsp:txXfrm>
        <a:off x="15221" y="2828690"/>
        <a:ext cx="4063687" cy="281363"/>
      </dsp:txXfrm>
    </dsp:sp>
    <dsp:sp modelId="{7456A0F7-9C57-48ED-93CD-69CEF2EB15C6}">
      <dsp:nvSpPr>
        <dsp:cNvPr id="0" name=""/>
        <dsp:cNvSpPr/>
      </dsp:nvSpPr>
      <dsp:spPr>
        <a:xfrm>
          <a:off x="0" y="3162715"/>
          <a:ext cx="4094129" cy="311805"/>
        </a:xfrm>
        <a:prstGeom prst="roundRect">
          <a:avLst/>
        </a:prstGeom>
        <a:solidFill>
          <a:schemeClr val="accent5">
            <a:hueOff val="-8127717"/>
            <a:satOff val="32573"/>
            <a:lumOff val="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fn main() {</a:t>
          </a:r>
        </a:p>
      </dsp:txBody>
      <dsp:txXfrm>
        <a:off x="15221" y="3177936"/>
        <a:ext cx="4063687" cy="281363"/>
      </dsp:txXfrm>
    </dsp:sp>
    <dsp:sp modelId="{F3F9C456-7CA5-40DF-851B-A2D7D8B14298}">
      <dsp:nvSpPr>
        <dsp:cNvPr id="0" name=""/>
        <dsp:cNvSpPr/>
      </dsp:nvSpPr>
      <dsp:spPr>
        <a:xfrm>
          <a:off x="0" y="3511960"/>
          <a:ext cx="4094129" cy="311805"/>
        </a:xfrm>
        <a:prstGeom prst="roundRect">
          <a:avLst/>
        </a:prstGeom>
        <a:solidFill>
          <a:schemeClr val="accent5">
            <a:hueOff val="-9030797"/>
            <a:satOff val="36192"/>
            <a:lumOff val="78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println!("{}", factorial(5));</a:t>
          </a:r>
        </a:p>
      </dsp:txBody>
      <dsp:txXfrm>
        <a:off x="15221" y="3527181"/>
        <a:ext cx="4063687" cy="281363"/>
      </dsp:txXfrm>
    </dsp:sp>
    <dsp:sp modelId="{F084F2B8-70B6-4AE7-BAAA-A66CC069CC46}">
      <dsp:nvSpPr>
        <dsp:cNvPr id="0" name=""/>
        <dsp:cNvSpPr/>
      </dsp:nvSpPr>
      <dsp:spPr>
        <a:xfrm>
          <a:off x="0" y="3861205"/>
          <a:ext cx="4094129" cy="31180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}</a:t>
          </a:r>
        </a:p>
      </dsp:txBody>
      <dsp:txXfrm>
        <a:off x="15221" y="3876426"/>
        <a:ext cx="4063687" cy="2813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EE1A2-AA2B-4FE7-B126-4273AA0466B8}">
      <dsp:nvSpPr>
        <dsp:cNvPr id="0" name=""/>
        <dsp:cNvSpPr/>
      </dsp:nvSpPr>
      <dsp:spPr>
        <a:xfrm>
          <a:off x="468272" y="3745"/>
          <a:ext cx="2171923" cy="130315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Сферы:</a:t>
          </a:r>
        </a:p>
      </dsp:txBody>
      <dsp:txXfrm>
        <a:off x="468272" y="3745"/>
        <a:ext cx="2171923" cy="1303153"/>
      </dsp:txXfrm>
    </dsp:sp>
    <dsp:sp modelId="{E03E98DC-4EF1-4E2B-8A53-DBF4C2B97D87}">
      <dsp:nvSpPr>
        <dsp:cNvPr id="0" name=""/>
        <dsp:cNvSpPr/>
      </dsp:nvSpPr>
      <dsp:spPr>
        <a:xfrm>
          <a:off x="2857388" y="3745"/>
          <a:ext cx="2171923" cy="1303153"/>
        </a:xfrm>
        <a:prstGeom prst="rect">
          <a:avLst/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Системное программирование</a:t>
          </a:r>
        </a:p>
      </dsp:txBody>
      <dsp:txXfrm>
        <a:off x="2857388" y="3745"/>
        <a:ext cx="2171923" cy="1303153"/>
      </dsp:txXfrm>
    </dsp:sp>
    <dsp:sp modelId="{E54B792B-43A0-439A-A536-0AC29B07F99D}">
      <dsp:nvSpPr>
        <dsp:cNvPr id="0" name=""/>
        <dsp:cNvSpPr/>
      </dsp:nvSpPr>
      <dsp:spPr>
        <a:xfrm>
          <a:off x="5246503" y="3745"/>
          <a:ext cx="2171923" cy="1303153"/>
        </a:xfrm>
        <a:prstGeom prst="rect">
          <a:avLst/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Веб-сервисы</a:t>
          </a:r>
        </a:p>
      </dsp:txBody>
      <dsp:txXfrm>
        <a:off x="5246503" y="3745"/>
        <a:ext cx="2171923" cy="1303153"/>
      </dsp:txXfrm>
    </dsp:sp>
    <dsp:sp modelId="{4949F3C1-07AB-4784-BB10-FFEDFDC98CB4}">
      <dsp:nvSpPr>
        <dsp:cNvPr id="0" name=""/>
        <dsp:cNvSpPr/>
      </dsp:nvSpPr>
      <dsp:spPr>
        <a:xfrm>
          <a:off x="468272" y="1524092"/>
          <a:ext cx="2171923" cy="1303153"/>
        </a:xfrm>
        <a:prstGeom prst="rect">
          <a:avLst/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Игры, встроенные системы</a:t>
          </a:r>
        </a:p>
      </dsp:txBody>
      <dsp:txXfrm>
        <a:off x="468272" y="1524092"/>
        <a:ext cx="2171923" cy="1303153"/>
      </dsp:txXfrm>
    </dsp:sp>
    <dsp:sp modelId="{4544A25F-863B-4FF0-8701-70204611648A}">
      <dsp:nvSpPr>
        <dsp:cNvPr id="0" name=""/>
        <dsp:cNvSpPr/>
      </dsp:nvSpPr>
      <dsp:spPr>
        <a:xfrm>
          <a:off x="2857388" y="1524092"/>
          <a:ext cx="2171923" cy="1303153"/>
        </a:xfrm>
        <a:prstGeom prst="rect">
          <a:avLst/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Блокчейн</a:t>
          </a:r>
        </a:p>
      </dsp:txBody>
      <dsp:txXfrm>
        <a:off x="2857388" y="1524092"/>
        <a:ext cx="2171923" cy="1303153"/>
      </dsp:txXfrm>
    </dsp:sp>
    <dsp:sp modelId="{EE1E28B6-65E7-4FBC-8F6E-B4D4F54A705A}">
      <dsp:nvSpPr>
        <dsp:cNvPr id="0" name=""/>
        <dsp:cNvSpPr/>
      </dsp:nvSpPr>
      <dsp:spPr>
        <a:xfrm>
          <a:off x="5246503" y="1524092"/>
          <a:ext cx="2171923" cy="1303153"/>
        </a:xfrm>
        <a:prstGeom prst="rect">
          <a:avLst/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Популярность:</a:t>
          </a:r>
        </a:p>
      </dsp:txBody>
      <dsp:txXfrm>
        <a:off x="5246503" y="1524092"/>
        <a:ext cx="2171923" cy="1303153"/>
      </dsp:txXfrm>
    </dsp:sp>
    <dsp:sp modelId="{7C68571E-DF61-4C57-8141-5B04D2AAC3CC}">
      <dsp:nvSpPr>
        <dsp:cNvPr id="0" name=""/>
        <dsp:cNvSpPr/>
      </dsp:nvSpPr>
      <dsp:spPr>
        <a:xfrm>
          <a:off x="1662830" y="3044438"/>
          <a:ext cx="2171923" cy="1303153"/>
        </a:xfrm>
        <a:prstGeom prst="rect">
          <a:avLst/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Любимый язык (Stack Overflow)</a:t>
          </a:r>
        </a:p>
      </dsp:txBody>
      <dsp:txXfrm>
        <a:off x="1662830" y="3044438"/>
        <a:ext cx="2171923" cy="1303153"/>
      </dsp:txXfrm>
    </dsp:sp>
    <dsp:sp modelId="{2A9CA85C-27E2-4BE6-837E-5C77C52FC2EB}">
      <dsp:nvSpPr>
        <dsp:cNvPr id="0" name=""/>
        <dsp:cNvSpPr/>
      </dsp:nvSpPr>
      <dsp:spPr>
        <a:xfrm>
          <a:off x="4051946" y="3044438"/>
          <a:ext cx="2171923" cy="1303153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Используют: Amazon, Microsoft, Google</a:t>
          </a:r>
        </a:p>
      </dsp:txBody>
      <dsp:txXfrm>
        <a:off x="4051946" y="3044438"/>
        <a:ext cx="2171923" cy="13031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2C275-8875-44D1-979B-9DC26E13AE7E}">
      <dsp:nvSpPr>
        <dsp:cNvPr id="0" name=""/>
        <dsp:cNvSpPr/>
      </dsp:nvSpPr>
      <dsp:spPr>
        <a:xfrm>
          <a:off x="1966169" y="506885"/>
          <a:ext cx="39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0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1512" y="550493"/>
        <a:ext cx="21120" cy="4224"/>
      </dsp:txXfrm>
    </dsp:sp>
    <dsp:sp modelId="{7C058A52-A746-44E1-ACE6-6AD3B057B62A}">
      <dsp:nvSpPr>
        <dsp:cNvPr id="0" name=""/>
        <dsp:cNvSpPr/>
      </dsp:nvSpPr>
      <dsp:spPr>
        <a:xfrm>
          <a:off x="131420" y="1641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Плюсы:</a:t>
          </a:r>
        </a:p>
      </dsp:txBody>
      <dsp:txXfrm>
        <a:off x="131420" y="1641"/>
        <a:ext cx="1836549" cy="1101929"/>
      </dsp:txXfrm>
    </dsp:sp>
    <dsp:sp modelId="{DEC68851-17E6-43FF-96D1-F3A256CBD449}">
      <dsp:nvSpPr>
        <dsp:cNvPr id="0" name=""/>
        <dsp:cNvSpPr/>
      </dsp:nvSpPr>
      <dsp:spPr>
        <a:xfrm>
          <a:off x="1049695" y="1101770"/>
          <a:ext cx="2258955" cy="391806"/>
        </a:xfrm>
        <a:custGeom>
          <a:avLst/>
          <a:gdLst/>
          <a:ahLst/>
          <a:cxnLst/>
          <a:rect l="0" t="0" r="0" b="0"/>
          <a:pathLst>
            <a:path>
              <a:moveTo>
                <a:pt x="2258955" y="0"/>
              </a:moveTo>
              <a:lnTo>
                <a:pt x="2258955" y="213003"/>
              </a:lnTo>
              <a:lnTo>
                <a:pt x="0" y="213003"/>
              </a:lnTo>
              <a:lnTo>
                <a:pt x="0" y="39180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1720" y="1295561"/>
        <a:ext cx="114905" cy="4224"/>
      </dsp:txXfrm>
    </dsp:sp>
    <dsp:sp modelId="{B6B41839-B2FB-407C-BA3B-F51075F7D211}">
      <dsp:nvSpPr>
        <dsp:cNvPr id="0" name=""/>
        <dsp:cNvSpPr/>
      </dsp:nvSpPr>
      <dsp:spPr>
        <a:xfrm>
          <a:off x="2390376" y="1641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Производительность и безопасность</a:t>
          </a:r>
        </a:p>
      </dsp:txBody>
      <dsp:txXfrm>
        <a:off x="2390376" y="1641"/>
        <a:ext cx="1836549" cy="1101929"/>
      </dsp:txXfrm>
    </dsp:sp>
    <dsp:sp modelId="{C75DA6B6-8C6E-40F5-9EE5-D23CCB1BBCD2}">
      <dsp:nvSpPr>
        <dsp:cNvPr id="0" name=""/>
        <dsp:cNvSpPr/>
      </dsp:nvSpPr>
      <dsp:spPr>
        <a:xfrm>
          <a:off x="1966169" y="2031221"/>
          <a:ext cx="39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0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1512" y="2074829"/>
        <a:ext cx="21120" cy="4224"/>
      </dsp:txXfrm>
    </dsp:sp>
    <dsp:sp modelId="{07449B9A-BB7F-4AAC-8CCC-25EEF6630810}">
      <dsp:nvSpPr>
        <dsp:cNvPr id="0" name=""/>
        <dsp:cNvSpPr/>
      </dsp:nvSpPr>
      <dsp:spPr>
        <a:xfrm>
          <a:off x="131420" y="1525976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Нет сборщика мусора</a:t>
          </a:r>
        </a:p>
      </dsp:txBody>
      <dsp:txXfrm>
        <a:off x="131420" y="1525976"/>
        <a:ext cx="1836549" cy="1101929"/>
      </dsp:txXfrm>
    </dsp:sp>
    <dsp:sp modelId="{F89BD209-AD3D-4991-9EC8-AFB3ABECAF22}">
      <dsp:nvSpPr>
        <dsp:cNvPr id="0" name=""/>
        <dsp:cNvSpPr/>
      </dsp:nvSpPr>
      <dsp:spPr>
        <a:xfrm>
          <a:off x="1049695" y="2626106"/>
          <a:ext cx="2258955" cy="391806"/>
        </a:xfrm>
        <a:custGeom>
          <a:avLst/>
          <a:gdLst/>
          <a:ahLst/>
          <a:cxnLst/>
          <a:rect l="0" t="0" r="0" b="0"/>
          <a:pathLst>
            <a:path>
              <a:moveTo>
                <a:pt x="2258955" y="0"/>
              </a:moveTo>
              <a:lnTo>
                <a:pt x="2258955" y="213003"/>
              </a:lnTo>
              <a:lnTo>
                <a:pt x="0" y="213003"/>
              </a:lnTo>
              <a:lnTo>
                <a:pt x="0" y="39180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1720" y="2819897"/>
        <a:ext cx="114905" cy="4224"/>
      </dsp:txXfrm>
    </dsp:sp>
    <dsp:sp modelId="{C7ACA132-529C-4A25-AFD8-1080913D7E35}">
      <dsp:nvSpPr>
        <dsp:cNvPr id="0" name=""/>
        <dsp:cNvSpPr/>
      </dsp:nvSpPr>
      <dsp:spPr>
        <a:xfrm>
          <a:off x="2390376" y="1525976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Современная экосистема</a:t>
          </a:r>
        </a:p>
      </dsp:txBody>
      <dsp:txXfrm>
        <a:off x="2390376" y="1525976"/>
        <a:ext cx="1836549" cy="1101929"/>
      </dsp:txXfrm>
    </dsp:sp>
    <dsp:sp modelId="{06156980-9F2B-46E5-9BE4-61E6FDA2B2C6}">
      <dsp:nvSpPr>
        <dsp:cNvPr id="0" name=""/>
        <dsp:cNvSpPr/>
      </dsp:nvSpPr>
      <dsp:spPr>
        <a:xfrm>
          <a:off x="1966169" y="3555557"/>
          <a:ext cx="39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0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1512" y="3599165"/>
        <a:ext cx="21120" cy="4224"/>
      </dsp:txXfrm>
    </dsp:sp>
    <dsp:sp modelId="{CCED801C-AE28-4261-A281-B24DE0D30940}">
      <dsp:nvSpPr>
        <dsp:cNvPr id="0" name=""/>
        <dsp:cNvSpPr/>
      </dsp:nvSpPr>
      <dsp:spPr>
        <a:xfrm>
          <a:off x="131420" y="3050312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Минусы:</a:t>
          </a:r>
        </a:p>
      </dsp:txBody>
      <dsp:txXfrm>
        <a:off x="131420" y="3050312"/>
        <a:ext cx="1836549" cy="1101929"/>
      </dsp:txXfrm>
    </dsp:sp>
    <dsp:sp modelId="{8A4280DE-6D05-4B23-B47B-792C12DC8D96}">
      <dsp:nvSpPr>
        <dsp:cNvPr id="0" name=""/>
        <dsp:cNvSpPr/>
      </dsp:nvSpPr>
      <dsp:spPr>
        <a:xfrm>
          <a:off x="1049695" y="4150442"/>
          <a:ext cx="2258955" cy="391806"/>
        </a:xfrm>
        <a:custGeom>
          <a:avLst/>
          <a:gdLst/>
          <a:ahLst/>
          <a:cxnLst/>
          <a:rect l="0" t="0" r="0" b="0"/>
          <a:pathLst>
            <a:path>
              <a:moveTo>
                <a:pt x="2258955" y="0"/>
              </a:moveTo>
              <a:lnTo>
                <a:pt x="2258955" y="213003"/>
              </a:lnTo>
              <a:lnTo>
                <a:pt x="0" y="213003"/>
              </a:lnTo>
              <a:lnTo>
                <a:pt x="0" y="39180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1720" y="4344233"/>
        <a:ext cx="114905" cy="4224"/>
      </dsp:txXfrm>
    </dsp:sp>
    <dsp:sp modelId="{DD960446-9F8F-4D46-B70C-6FCDEF1C148A}">
      <dsp:nvSpPr>
        <dsp:cNvPr id="0" name=""/>
        <dsp:cNvSpPr/>
      </dsp:nvSpPr>
      <dsp:spPr>
        <a:xfrm>
          <a:off x="2390376" y="3050312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Высокий порог входа</a:t>
          </a:r>
        </a:p>
      </dsp:txBody>
      <dsp:txXfrm>
        <a:off x="2390376" y="3050312"/>
        <a:ext cx="1836549" cy="1101929"/>
      </dsp:txXfrm>
    </dsp:sp>
    <dsp:sp modelId="{193A462D-2916-41CC-A0E9-BA0BE77FF96B}">
      <dsp:nvSpPr>
        <dsp:cNvPr id="0" name=""/>
        <dsp:cNvSpPr/>
      </dsp:nvSpPr>
      <dsp:spPr>
        <a:xfrm>
          <a:off x="1966169" y="5079893"/>
          <a:ext cx="39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0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1512" y="5123501"/>
        <a:ext cx="21120" cy="4224"/>
      </dsp:txXfrm>
    </dsp:sp>
    <dsp:sp modelId="{3C8AAE4A-A295-460A-B20A-3BB0F998338C}">
      <dsp:nvSpPr>
        <dsp:cNvPr id="0" name=""/>
        <dsp:cNvSpPr/>
      </dsp:nvSpPr>
      <dsp:spPr>
        <a:xfrm>
          <a:off x="131420" y="4574648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Долгая компиляция</a:t>
          </a:r>
        </a:p>
      </dsp:txBody>
      <dsp:txXfrm>
        <a:off x="131420" y="4574648"/>
        <a:ext cx="1836549" cy="1101929"/>
      </dsp:txXfrm>
    </dsp:sp>
    <dsp:sp modelId="{7D9EEB2F-899D-4BC2-95D3-71FD136ED78C}">
      <dsp:nvSpPr>
        <dsp:cNvPr id="0" name=""/>
        <dsp:cNvSpPr/>
      </dsp:nvSpPr>
      <dsp:spPr>
        <a:xfrm>
          <a:off x="2390376" y="4574648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Меньше вакансий</a:t>
          </a:r>
        </a:p>
      </dsp:txBody>
      <dsp:txXfrm>
        <a:off x="2390376" y="4574648"/>
        <a:ext cx="1836549" cy="11019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2DD81-5255-45B4-B11D-8FC90AE4827D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C4B78-8CCC-4279-9130-1F88B7CE1D3E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356CD-67DE-48E5-8F16-364A6F4C609C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Разнообразие языков программирования позволяет решать множество задач.</a:t>
          </a:r>
        </a:p>
      </dsp:txBody>
      <dsp:txXfrm>
        <a:off x="1509882" y="708097"/>
        <a:ext cx="6376817" cy="1307257"/>
      </dsp:txXfrm>
    </dsp:sp>
    <dsp:sp modelId="{8C7ABB85-99D6-4574-A566-5B825603AB85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5C6CB-FEF4-4934-8A3B-539ADB168D22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C6402-E2F1-4A63-9D1F-C002E0414A3D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Важно знать особенности разных языков и уметь выбирать подходящий для конкретных задач.</a:t>
          </a:r>
        </a:p>
      </dsp:txBody>
      <dsp:txXfrm>
        <a:off x="1509882" y="2342169"/>
        <a:ext cx="63768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Языки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Презентация на тему «Языки программирования»</a:t>
            </a:r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F0CF55B-EC89-0454-3E25-A9BE63B0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1" y="1966293"/>
            <a:ext cx="7011276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ru-RU" sz="3500"/>
              <a:t>Источники информации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ru-RU" sz="1700"/>
              <a:t>- https://www.rust-lang.org</a:t>
            </a:r>
          </a:p>
          <a:p>
            <a:r>
              <a:rPr lang="ru-RU" sz="1700"/>
              <a:t>- https://stackoverflow.com</a:t>
            </a:r>
          </a:p>
          <a:p>
            <a:r>
              <a:rPr lang="ru-RU" sz="1700"/>
              <a:t>- Википедия и другие ресурсы</a:t>
            </a:r>
          </a:p>
        </p:txBody>
      </p:sp>
      <p:pic>
        <p:nvPicPr>
          <p:cNvPr id="5" name="Picture 4" descr="Флаг указателя на карте города">
            <a:extLst>
              <a:ext uri="{FF2B5EF4-FFF2-40B4-BE49-F238E27FC236}">
                <a16:creationId xmlns:a16="http://schemas.microsoft.com/office/drawing/2014/main" id="{75E00284-AD4D-913E-369F-C5C1764E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88" r="49061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ru-RU" sz="1900">
                <a:solidFill>
                  <a:srgbClr val="FFFFFF"/>
                </a:solidFill>
              </a:rPr>
              <a:t>Что такое язык программирования?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A3BA5F-F10F-D4F7-3944-67EF46ECD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53852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ru-RU" sz="3500">
                <a:solidFill>
                  <a:srgbClr val="FFFFFF"/>
                </a:solidFill>
              </a:rPr>
              <a:t>Парадигмы программирования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5B1F51-C19A-F66F-A17C-4D2B627DA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6021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9" y="723898"/>
            <a:ext cx="4501582" cy="1495425"/>
          </a:xfrm>
        </p:spPr>
        <p:txBody>
          <a:bodyPr>
            <a:normAutofit/>
          </a:bodyPr>
          <a:lstStyle/>
          <a:p>
            <a:r>
              <a:rPr lang="ru-RU" sz="3500"/>
              <a:t>Язык Rust и его создатели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975BCF3-9F88-D502-3B75-CCA0E1DD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86" r="42368" b="-1"/>
          <a:stretch/>
        </p:blipFill>
        <p:spPr>
          <a:xfrm>
            <a:off x="5399580" y="10"/>
            <a:ext cx="374442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82AC7C-6EDB-DBA3-C81A-C0AF98BD9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097784"/>
              </p:ext>
            </p:extLst>
          </p:nvPr>
        </p:nvGraphicFramePr>
        <p:xfrm>
          <a:off x="627510" y="2405067"/>
          <a:ext cx="4501582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/>
              <a:t>Ключевые особенности </a:t>
            </a:r>
            <a:r>
              <a:rPr lang="en-US" sz="4100"/>
              <a:t>Rust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E08739-FC09-9EB2-DB3F-27E78D772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060117"/>
              </p:ext>
            </p:extLst>
          </p:nvPr>
        </p:nvGraphicFramePr>
        <p:xfrm>
          <a:off x="4421221" y="1984443"/>
          <a:ext cx="4094129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7BB069-5573-1D8A-283B-3C4968D08E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Сферы применения и популярность Rust</a:t>
            </a:r>
            <a:endParaRPr lang="ru-RU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3DCF6E-4FFF-C602-58BD-408D8E0B6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05709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600">
                <a:solidFill>
                  <a:srgbClr val="FFFFFF"/>
                </a:solidFill>
              </a:rPr>
              <a:t>Преимущества и недостатки </a:t>
            </a:r>
            <a:r>
              <a:rPr lang="en-US" sz="2600">
                <a:solidFill>
                  <a:srgbClr val="FFFFFF"/>
                </a:solidFill>
              </a:rPr>
              <a:t>Rust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840333-2A54-5513-8B10-E397FFC2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03260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ru-RU" sz="3500"/>
              <a:t>Почему </a:t>
            </a:r>
            <a:r>
              <a:rPr lang="en-US" sz="3500"/>
              <a:t>Rust </a:t>
            </a:r>
            <a:r>
              <a:rPr lang="ru-RU" sz="3500"/>
              <a:t>актуален?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ru-RU" sz="1700"/>
              <a:t>- Востребованность безопасности и скорости</a:t>
            </a:r>
          </a:p>
          <a:p>
            <a:r>
              <a:rPr lang="ru-RU" sz="1700"/>
              <a:t>- Используется в перспективных направлениях (WebAssembly, игры, блокчейн)</a:t>
            </a:r>
          </a:p>
          <a:p>
            <a:r>
              <a:rPr lang="ru-RU" sz="1700"/>
              <a:t>- Поддержка крупных компаний и активного сообщества</a:t>
            </a:r>
          </a:p>
          <a:p>
            <a:r>
              <a:rPr lang="ru-RU" sz="1700"/>
              <a:t>- Альтернатива языкам C и C++</a:t>
            </a:r>
          </a:p>
        </p:txBody>
      </p:sp>
      <p:pic>
        <p:nvPicPr>
          <p:cNvPr id="5" name="Picture 4" descr="Белые стрелки наследуется на красная цель">
            <a:extLst>
              <a:ext uri="{FF2B5EF4-FFF2-40B4-BE49-F238E27FC236}">
                <a16:creationId xmlns:a16="http://schemas.microsoft.com/office/drawing/2014/main" id="{08B4C427-EFDD-F9DA-14C5-10D7002388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482" r="9967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Заключение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AC91CF-A3CD-0B46-31E3-4C7342106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864909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298</Words>
  <Application>Microsoft Office PowerPoint</Application>
  <PresentationFormat>Экран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Языки программирования</vt:lpstr>
      <vt:lpstr>Что такое язык программирования?</vt:lpstr>
      <vt:lpstr>Парадигмы программирования</vt:lpstr>
      <vt:lpstr>Язык Rust и его создатели</vt:lpstr>
      <vt:lpstr>Ключевые особенности Rust</vt:lpstr>
      <vt:lpstr>Сферы применения и популярность Rust</vt:lpstr>
      <vt:lpstr>Преимущества и недостатки Rust</vt:lpstr>
      <vt:lpstr>Почему Rust актуален?</vt:lpstr>
      <vt:lpstr>Заключение</vt:lpstr>
      <vt:lpstr>Источники информации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AbsoluteHamster</cp:lastModifiedBy>
  <cp:revision>2</cp:revision>
  <dcterms:created xsi:type="dcterms:W3CDTF">2013-01-27T09:14:16Z</dcterms:created>
  <dcterms:modified xsi:type="dcterms:W3CDTF">2025-03-19T05:46:48Z</dcterms:modified>
  <cp:category/>
</cp:coreProperties>
</file>