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179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10" Type="http://schemas.openxmlformats.org/officeDocument/2006/relationships/image" Target="../media/image22.svg"/><Relationship Id="rId4" Type="http://schemas.openxmlformats.org/officeDocument/2006/relationships/image" Target="../media/image16.svg"/><Relationship Id="rId9" Type="http://schemas.openxmlformats.org/officeDocument/2006/relationships/image" Target="../media/image21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10" Type="http://schemas.openxmlformats.org/officeDocument/2006/relationships/image" Target="../media/image22.svg"/><Relationship Id="rId4" Type="http://schemas.openxmlformats.org/officeDocument/2006/relationships/image" Target="../media/image16.svg"/><Relationship Id="rId9" Type="http://schemas.openxmlformats.org/officeDocument/2006/relationships/image" Target="../media/image2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14D5E25-A4DD-4C6B-9B57-8BA7150EF9E2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2D9003F1-14F3-4923-A07C-5E431C234B4C}">
      <dgm:prSet/>
      <dgm:spPr/>
      <dgm:t>
        <a:bodyPr/>
        <a:lstStyle/>
        <a:p>
          <a:pPr>
            <a:defRPr cap="all"/>
          </a:pPr>
          <a:r>
            <a:rPr lang="en-US"/>
            <a:t>• Object-oriented and template programming</a:t>
          </a:r>
        </a:p>
      </dgm:t>
    </dgm:pt>
    <dgm:pt modelId="{7F5227D7-A3D3-44BA-8C2F-892000DD4E7A}" type="parTrans" cxnId="{DA93E1E5-E400-4734-97B6-78E977C823EE}">
      <dgm:prSet/>
      <dgm:spPr/>
      <dgm:t>
        <a:bodyPr/>
        <a:lstStyle/>
        <a:p>
          <a:endParaRPr lang="en-US"/>
        </a:p>
      </dgm:t>
    </dgm:pt>
    <dgm:pt modelId="{DF98A123-161F-4668-9FF1-F1155852734C}" type="sibTrans" cxnId="{DA93E1E5-E400-4734-97B6-78E977C823EE}">
      <dgm:prSet/>
      <dgm:spPr/>
      <dgm:t>
        <a:bodyPr/>
        <a:lstStyle/>
        <a:p>
          <a:endParaRPr lang="en-US"/>
        </a:p>
      </dgm:t>
    </dgm:pt>
    <dgm:pt modelId="{5D71718E-EDCA-425F-9FAB-0DB9063D5198}">
      <dgm:prSet/>
      <dgm:spPr/>
      <dgm:t>
        <a:bodyPr/>
        <a:lstStyle/>
        <a:p>
          <a:pPr>
            <a:defRPr cap="all"/>
          </a:pPr>
          <a:r>
            <a:rPr lang="en-US"/>
            <a:t>• Direct memory management</a:t>
          </a:r>
        </a:p>
      </dgm:t>
    </dgm:pt>
    <dgm:pt modelId="{6AE53484-E7C3-47D6-AB6A-D4C92CBE7669}" type="parTrans" cxnId="{923D8D10-61A6-46AB-BFF3-68FCE17B4EB0}">
      <dgm:prSet/>
      <dgm:spPr/>
      <dgm:t>
        <a:bodyPr/>
        <a:lstStyle/>
        <a:p>
          <a:endParaRPr lang="en-US"/>
        </a:p>
      </dgm:t>
    </dgm:pt>
    <dgm:pt modelId="{4EC7F6ED-39EB-4E71-A853-7F089BBB6B97}" type="sibTrans" cxnId="{923D8D10-61A6-46AB-BFF3-68FCE17B4EB0}">
      <dgm:prSet/>
      <dgm:spPr/>
      <dgm:t>
        <a:bodyPr/>
        <a:lstStyle/>
        <a:p>
          <a:endParaRPr lang="en-US"/>
        </a:p>
      </dgm:t>
    </dgm:pt>
    <dgm:pt modelId="{4E07D1E7-3804-4881-83DE-AECD50F1BFE0}">
      <dgm:prSet/>
      <dgm:spPr/>
      <dgm:t>
        <a:bodyPr/>
        <a:lstStyle/>
        <a:p>
          <a:pPr>
            <a:defRPr cap="all"/>
          </a:pPr>
          <a:r>
            <a:rPr lang="en-US"/>
            <a:t>• High performance</a:t>
          </a:r>
        </a:p>
      </dgm:t>
    </dgm:pt>
    <dgm:pt modelId="{B229294A-AC2B-4B1E-9311-442D06AB4098}" type="parTrans" cxnId="{B34D22D6-6A47-44EF-87B2-C5D3FD2B5DE0}">
      <dgm:prSet/>
      <dgm:spPr/>
      <dgm:t>
        <a:bodyPr/>
        <a:lstStyle/>
        <a:p>
          <a:endParaRPr lang="en-US"/>
        </a:p>
      </dgm:t>
    </dgm:pt>
    <dgm:pt modelId="{6F0D50EF-D1E8-4E90-B9AD-BB83C0C5E0C1}" type="sibTrans" cxnId="{B34D22D6-6A47-44EF-87B2-C5D3FD2B5DE0}">
      <dgm:prSet/>
      <dgm:spPr/>
      <dgm:t>
        <a:bodyPr/>
        <a:lstStyle/>
        <a:p>
          <a:endParaRPr lang="en-US"/>
        </a:p>
      </dgm:t>
    </dgm:pt>
    <dgm:pt modelId="{A4933E58-01F4-455E-B997-C140263986FF}">
      <dgm:prSet/>
      <dgm:spPr/>
      <dgm:t>
        <a:bodyPr/>
        <a:lstStyle/>
        <a:p>
          <a:pPr>
            <a:defRPr cap="all"/>
          </a:pPr>
          <a:r>
            <a:rPr lang="en-US"/>
            <a:t>• Multithreading</a:t>
          </a:r>
        </a:p>
      </dgm:t>
    </dgm:pt>
    <dgm:pt modelId="{DF2EFFD7-CAD6-49E7-AE0B-27C00C055C59}" type="parTrans" cxnId="{6BFB2155-5607-4594-84C0-E47EB740668B}">
      <dgm:prSet/>
      <dgm:spPr/>
      <dgm:t>
        <a:bodyPr/>
        <a:lstStyle/>
        <a:p>
          <a:endParaRPr lang="en-US"/>
        </a:p>
      </dgm:t>
    </dgm:pt>
    <dgm:pt modelId="{F57F4468-8490-4D60-98A4-F009C3956E6B}" type="sibTrans" cxnId="{6BFB2155-5607-4594-84C0-E47EB740668B}">
      <dgm:prSet/>
      <dgm:spPr/>
      <dgm:t>
        <a:bodyPr/>
        <a:lstStyle/>
        <a:p>
          <a:endParaRPr lang="en-US"/>
        </a:p>
      </dgm:t>
    </dgm:pt>
    <dgm:pt modelId="{B9D0C73E-E516-460D-B906-EAC6F603B8F1}">
      <dgm:prSet/>
      <dgm:spPr/>
      <dgm:t>
        <a:bodyPr/>
        <a:lstStyle/>
        <a:p>
          <a:pPr>
            <a:defRPr cap="all"/>
          </a:pPr>
          <a:r>
            <a:rPr lang="en-US"/>
            <a:t>• Rich standard library (STL)</a:t>
          </a:r>
        </a:p>
      </dgm:t>
    </dgm:pt>
    <dgm:pt modelId="{26CD3100-95DF-41F7-8964-7B81082B9804}" type="parTrans" cxnId="{16ACDFDE-66DB-4307-9051-CC247F15817C}">
      <dgm:prSet/>
      <dgm:spPr/>
      <dgm:t>
        <a:bodyPr/>
        <a:lstStyle/>
        <a:p>
          <a:endParaRPr lang="en-US"/>
        </a:p>
      </dgm:t>
    </dgm:pt>
    <dgm:pt modelId="{25A000B3-6716-4A2A-ABFB-3D094013D889}" type="sibTrans" cxnId="{16ACDFDE-66DB-4307-9051-CC247F15817C}">
      <dgm:prSet/>
      <dgm:spPr/>
      <dgm:t>
        <a:bodyPr/>
        <a:lstStyle/>
        <a:p>
          <a:endParaRPr lang="en-US"/>
        </a:p>
      </dgm:t>
    </dgm:pt>
    <dgm:pt modelId="{2F057185-44EB-42E5-B956-6794DFE0B06F}" type="pres">
      <dgm:prSet presAssocID="{E14D5E25-A4DD-4C6B-9B57-8BA7150EF9E2}" presName="root" presStyleCnt="0">
        <dgm:presLayoutVars>
          <dgm:dir/>
          <dgm:resizeHandles val="exact"/>
        </dgm:presLayoutVars>
      </dgm:prSet>
      <dgm:spPr/>
    </dgm:pt>
    <dgm:pt modelId="{C00D232D-C0FC-4900-928C-4BA1D3B6EC01}" type="pres">
      <dgm:prSet presAssocID="{2D9003F1-14F3-4923-A07C-5E431C234B4C}" presName="compNode" presStyleCnt="0"/>
      <dgm:spPr/>
    </dgm:pt>
    <dgm:pt modelId="{B7DE35E3-FD96-4653-8733-5C3EF901BDB9}" type="pres">
      <dgm:prSet presAssocID="{2D9003F1-14F3-4923-A07C-5E431C234B4C}" presName="iconBgRect" presStyleLbl="bgShp" presStyleIdx="0" presStyleCnt="5"/>
      <dgm:spPr/>
    </dgm:pt>
    <dgm:pt modelId="{9E5EC9C9-2922-479C-BF3F-B02CFD142A8D}" type="pres">
      <dgm:prSet presAssocID="{2D9003F1-14F3-4923-A07C-5E431C234B4C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Программист"/>
        </a:ext>
      </dgm:extLst>
    </dgm:pt>
    <dgm:pt modelId="{C2A0E904-3CC9-4B70-B211-496E743C15BC}" type="pres">
      <dgm:prSet presAssocID="{2D9003F1-14F3-4923-A07C-5E431C234B4C}" presName="spaceRect" presStyleCnt="0"/>
      <dgm:spPr/>
    </dgm:pt>
    <dgm:pt modelId="{522DA046-280E-46B6-BC3B-AE3974C8A4B1}" type="pres">
      <dgm:prSet presAssocID="{2D9003F1-14F3-4923-A07C-5E431C234B4C}" presName="textRect" presStyleLbl="revTx" presStyleIdx="0" presStyleCnt="5">
        <dgm:presLayoutVars>
          <dgm:chMax val="1"/>
          <dgm:chPref val="1"/>
        </dgm:presLayoutVars>
      </dgm:prSet>
      <dgm:spPr/>
    </dgm:pt>
    <dgm:pt modelId="{D9CECEF9-029F-4D32-897B-2E0832370E93}" type="pres">
      <dgm:prSet presAssocID="{DF98A123-161F-4668-9FF1-F1155852734C}" presName="sibTrans" presStyleCnt="0"/>
      <dgm:spPr/>
    </dgm:pt>
    <dgm:pt modelId="{E2ADD166-90D3-4699-BA15-997D00D37393}" type="pres">
      <dgm:prSet presAssocID="{5D71718E-EDCA-425F-9FAB-0DB9063D5198}" presName="compNode" presStyleCnt="0"/>
      <dgm:spPr/>
    </dgm:pt>
    <dgm:pt modelId="{063969AD-5B5A-4F27-8847-F2DB214485DE}" type="pres">
      <dgm:prSet presAssocID="{5D71718E-EDCA-425F-9FAB-0DB9063D5198}" presName="iconBgRect" presStyleLbl="bgShp" presStyleIdx="1" presStyleCnt="5"/>
      <dgm:spPr/>
    </dgm:pt>
    <dgm:pt modelId="{F97DAF07-C427-424A-AA20-51B2E864561C}" type="pres">
      <dgm:prSet presAssocID="{5D71718E-EDCA-425F-9FAB-0DB9063D5198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Мозг"/>
        </a:ext>
      </dgm:extLst>
    </dgm:pt>
    <dgm:pt modelId="{4F9F35B9-A199-4F6A-84C9-E668854400C0}" type="pres">
      <dgm:prSet presAssocID="{5D71718E-EDCA-425F-9FAB-0DB9063D5198}" presName="spaceRect" presStyleCnt="0"/>
      <dgm:spPr/>
    </dgm:pt>
    <dgm:pt modelId="{503B9A40-B789-428C-8B9E-EEE4F591E2C0}" type="pres">
      <dgm:prSet presAssocID="{5D71718E-EDCA-425F-9FAB-0DB9063D5198}" presName="textRect" presStyleLbl="revTx" presStyleIdx="1" presStyleCnt="5">
        <dgm:presLayoutVars>
          <dgm:chMax val="1"/>
          <dgm:chPref val="1"/>
        </dgm:presLayoutVars>
      </dgm:prSet>
      <dgm:spPr/>
    </dgm:pt>
    <dgm:pt modelId="{C0FE7AA2-32AE-4A9F-8FC3-26A4C9606032}" type="pres">
      <dgm:prSet presAssocID="{4EC7F6ED-39EB-4E71-A853-7F089BBB6B97}" presName="sibTrans" presStyleCnt="0"/>
      <dgm:spPr/>
    </dgm:pt>
    <dgm:pt modelId="{6426D230-A5B1-4A0D-9B68-59942F134AE9}" type="pres">
      <dgm:prSet presAssocID="{4E07D1E7-3804-4881-83DE-AECD50F1BFE0}" presName="compNode" presStyleCnt="0"/>
      <dgm:spPr/>
    </dgm:pt>
    <dgm:pt modelId="{DC35993C-DFD6-4B55-B898-012F1F37F40B}" type="pres">
      <dgm:prSet presAssocID="{4E07D1E7-3804-4881-83DE-AECD50F1BFE0}" presName="iconBgRect" presStyleLbl="bgShp" presStyleIdx="2" presStyleCnt="5"/>
      <dgm:spPr/>
    </dgm:pt>
    <dgm:pt modelId="{FA688C76-4F41-49BA-80E9-9B1654F8B133}" type="pres">
      <dgm:prSet presAssocID="{4E07D1E7-3804-4881-83DE-AECD50F1BFE0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Измерительный прибор"/>
        </a:ext>
      </dgm:extLst>
    </dgm:pt>
    <dgm:pt modelId="{EB15F830-A1CA-4360-933D-3B0B8E09D3D6}" type="pres">
      <dgm:prSet presAssocID="{4E07D1E7-3804-4881-83DE-AECD50F1BFE0}" presName="spaceRect" presStyleCnt="0"/>
      <dgm:spPr/>
    </dgm:pt>
    <dgm:pt modelId="{8F267147-4FD8-4C4B-A656-825BC8385A71}" type="pres">
      <dgm:prSet presAssocID="{4E07D1E7-3804-4881-83DE-AECD50F1BFE0}" presName="textRect" presStyleLbl="revTx" presStyleIdx="2" presStyleCnt="5">
        <dgm:presLayoutVars>
          <dgm:chMax val="1"/>
          <dgm:chPref val="1"/>
        </dgm:presLayoutVars>
      </dgm:prSet>
      <dgm:spPr/>
    </dgm:pt>
    <dgm:pt modelId="{143143FC-B062-436D-8B9C-CEA2770EBBC0}" type="pres">
      <dgm:prSet presAssocID="{6F0D50EF-D1E8-4E90-B9AD-BB83C0C5E0C1}" presName="sibTrans" presStyleCnt="0"/>
      <dgm:spPr/>
    </dgm:pt>
    <dgm:pt modelId="{F3ADDABF-00DF-4CD1-9283-A5078C87F6E5}" type="pres">
      <dgm:prSet presAssocID="{A4933E58-01F4-455E-B997-C140263986FF}" presName="compNode" presStyleCnt="0"/>
      <dgm:spPr/>
    </dgm:pt>
    <dgm:pt modelId="{5A8201B5-104A-4D02-82EA-97FD81035AFB}" type="pres">
      <dgm:prSet presAssocID="{A4933E58-01F4-455E-B997-C140263986FF}" presName="iconBgRect" presStyleLbl="bgShp" presStyleIdx="3" presStyleCnt="5"/>
      <dgm:spPr/>
    </dgm:pt>
    <dgm:pt modelId="{67643EB2-C2CB-4012-B929-CE5DD60E1691}" type="pres">
      <dgm:prSet presAssocID="{A4933E58-01F4-455E-B997-C140263986FF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nfetti Ball"/>
        </a:ext>
      </dgm:extLst>
    </dgm:pt>
    <dgm:pt modelId="{0046FCAF-5920-4406-9ABB-7AE41BC602A2}" type="pres">
      <dgm:prSet presAssocID="{A4933E58-01F4-455E-B997-C140263986FF}" presName="spaceRect" presStyleCnt="0"/>
      <dgm:spPr/>
    </dgm:pt>
    <dgm:pt modelId="{93B288AC-4A0F-4385-BE32-C3144E38E7C4}" type="pres">
      <dgm:prSet presAssocID="{A4933E58-01F4-455E-B997-C140263986FF}" presName="textRect" presStyleLbl="revTx" presStyleIdx="3" presStyleCnt="5">
        <dgm:presLayoutVars>
          <dgm:chMax val="1"/>
          <dgm:chPref val="1"/>
        </dgm:presLayoutVars>
      </dgm:prSet>
      <dgm:spPr/>
    </dgm:pt>
    <dgm:pt modelId="{18801CCE-9664-46A4-98BF-F50E142AFF43}" type="pres">
      <dgm:prSet presAssocID="{F57F4468-8490-4D60-98A4-F009C3956E6B}" presName="sibTrans" presStyleCnt="0"/>
      <dgm:spPr/>
    </dgm:pt>
    <dgm:pt modelId="{E65CEAED-6713-45F2-B274-295709DCE744}" type="pres">
      <dgm:prSet presAssocID="{B9D0C73E-E516-460D-B906-EAC6F603B8F1}" presName="compNode" presStyleCnt="0"/>
      <dgm:spPr/>
    </dgm:pt>
    <dgm:pt modelId="{4CFFBEA3-5E73-4FBE-A845-6603F2B2B753}" type="pres">
      <dgm:prSet presAssocID="{B9D0C73E-E516-460D-B906-EAC6F603B8F1}" presName="iconBgRect" presStyleLbl="bgShp" presStyleIdx="4" presStyleCnt="5"/>
      <dgm:spPr/>
    </dgm:pt>
    <dgm:pt modelId="{2304B91E-A86C-4E9E-BDD0-291442FBA547}" type="pres">
      <dgm:prSet presAssocID="{B9D0C73E-E516-460D-B906-EAC6F603B8F1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 on Shelf"/>
        </a:ext>
      </dgm:extLst>
    </dgm:pt>
    <dgm:pt modelId="{F29D4916-1289-4CA5-90F5-7870AB96CACF}" type="pres">
      <dgm:prSet presAssocID="{B9D0C73E-E516-460D-B906-EAC6F603B8F1}" presName="spaceRect" presStyleCnt="0"/>
      <dgm:spPr/>
    </dgm:pt>
    <dgm:pt modelId="{6DE72857-0F8B-4E67-AC07-D319BBE9AD52}" type="pres">
      <dgm:prSet presAssocID="{B9D0C73E-E516-460D-B906-EAC6F603B8F1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923D8D10-61A6-46AB-BFF3-68FCE17B4EB0}" srcId="{E14D5E25-A4DD-4C6B-9B57-8BA7150EF9E2}" destId="{5D71718E-EDCA-425F-9FAB-0DB9063D5198}" srcOrd="1" destOrd="0" parTransId="{6AE53484-E7C3-47D6-AB6A-D4C92CBE7669}" sibTransId="{4EC7F6ED-39EB-4E71-A853-7F089BBB6B97}"/>
    <dgm:cxn modelId="{6BFB2155-5607-4594-84C0-E47EB740668B}" srcId="{E14D5E25-A4DD-4C6B-9B57-8BA7150EF9E2}" destId="{A4933E58-01F4-455E-B997-C140263986FF}" srcOrd="3" destOrd="0" parTransId="{DF2EFFD7-CAD6-49E7-AE0B-27C00C055C59}" sibTransId="{F57F4468-8490-4D60-98A4-F009C3956E6B}"/>
    <dgm:cxn modelId="{76E9F7AE-8E63-49FC-B84B-CF5A57B74D97}" type="presOf" srcId="{A4933E58-01F4-455E-B997-C140263986FF}" destId="{93B288AC-4A0F-4385-BE32-C3144E38E7C4}" srcOrd="0" destOrd="0" presId="urn:microsoft.com/office/officeart/2018/5/layout/IconCircleLabelList"/>
    <dgm:cxn modelId="{BE72F9B0-BFE4-4E09-9866-6DBF0C8059AA}" type="presOf" srcId="{E14D5E25-A4DD-4C6B-9B57-8BA7150EF9E2}" destId="{2F057185-44EB-42E5-B956-6794DFE0B06F}" srcOrd="0" destOrd="0" presId="urn:microsoft.com/office/officeart/2018/5/layout/IconCircleLabelList"/>
    <dgm:cxn modelId="{4041DBC2-CBE7-4C5F-A30D-796892CFA78E}" type="presOf" srcId="{2D9003F1-14F3-4923-A07C-5E431C234B4C}" destId="{522DA046-280E-46B6-BC3B-AE3974C8A4B1}" srcOrd="0" destOrd="0" presId="urn:microsoft.com/office/officeart/2018/5/layout/IconCircleLabelList"/>
    <dgm:cxn modelId="{B34D22D6-6A47-44EF-87B2-C5D3FD2B5DE0}" srcId="{E14D5E25-A4DD-4C6B-9B57-8BA7150EF9E2}" destId="{4E07D1E7-3804-4881-83DE-AECD50F1BFE0}" srcOrd="2" destOrd="0" parTransId="{B229294A-AC2B-4B1E-9311-442D06AB4098}" sibTransId="{6F0D50EF-D1E8-4E90-B9AD-BB83C0C5E0C1}"/>
    <dgm:cxn modelId="{95571ADB-642D-4E0D-AFD6-710EB40441E6}" type="presOf" srcId="{4E07D1E7-3804-4881-83DE-AECD50F1BFE0}" destId="{8F267147-4FD8-4C4B-A656-825BC8385A71}" srcOrd="0" destOrd="0" presId="urn:microsoft.com/office/officeart/2018/5/layout/IconCircleLabelList"/>
    <dgm:cxn modelId="{16ACDFDE-66DB-4307-9051-CC247F15817C}" srcId="{E14D5E25-A4DD-4C6B-9B57-8BA7150EF9E2}" destId="{B9D0C73E-E516-460D-B906-EAC6F603B8F1}" srcOrd="4" destOrd="0" parTransId="{26CD3100-95DF-41F7-8964-7B81082B9804}" sibTransId="{25A000B3-6716-4A2A-ABFB-3D094013D889}"/>
    <dgm:cxn modelId="{EDA830E4-EBB9-441F-A6EC-960F006F8CFE}" type="presOf" srcId="{5D71718E-EDCA-425F-9FAB-0DB9063D5198}" destId="{503B9A40-B789-428C-8B9E-EEE4F591E2C0}" srcOrd="0" destOrd="0" presId="urn:microsoft.com/office/officeart/2018/5/layout/IconCircleLabelList"/>
    <dgm:cxn modelId="{DA93E1E5-E400-4734-97B6-78E977C823EE}" srcId="{E14D5E25-A4DD-4C6B-9B57-8BA7150EF9E2}" destId="{2D9003F1-14F3-4923-A07C-5E431C234B4C}" srcOrd="0" destOrd="0" parTransId="{7F5227D7-A3D3-44BA-8C2F-892000DD4E7A}" sibTransId="{DF98A123-161F-4668-9FF1-F1155852734C}"/>
    <dgm:cxn modelId="{4844E6EF-D6E4-4955-A611-0EB5DB7822D1}" type="presOf" srcId="{B9D0C73E-E516-460D-B906-EAC6F603B8F1}" destId="{6DE72857-0F8B-4E67-AC07-D319BBE9AD52}" srcOrd="0" destOrd="0" presId="urn:microsoft.com/office/officeart/2018/5/layout/IconCircleLabelList"/>
    <dgm:cxn modelId="{B27CD29C-9006-4288-9B79-14B99EC6D0FA}" type="presParOf" srcId="{2F057185-44EB-42E5-B956-6794DFE0B06F}" destId="{C00D232D-C0FC-4900-928C-4BA1D3B6EC01}" srcOrd="0" destOrd="0" presId="urn:microsoft.com/office/officeart/2018/5/layout/IconCircleLabelList"/>
    <dgm:cxn modelId="{F84936DB-9CC4-41A3-9610-B928A2091099}" type="presParOf" srcId="{C00D232D-C0FC-4900-928C-4BA1D3B6EC01}" destId="{B7DE35E3-FD96-4653-8733-5C3EF901BDB9}" srcOrd="0" destOrd="0" presId="urn:microsoft.com/office/officeart/2018/5/layout/IconCircleLabelList"/>
    <dgm:cxn modelId="{40ACD1F8-FBBD-41E5-A50F-972EF846C526}" type="presParOf" srcId="{C00D232D-C0FC-4900-928C-4BA1D3B6EC01}" destId="{9E5EC9C9-2922-479C-BF3F-B02CFD142A8D}" srcOrd="1" destOrd="0" presId="urn:microsoft.com/office/officeart/2018/5/layout/IconCircleLabelList"/>
    <dgm:cxn modelId="{2BF49702-A2B5-41E2-B8F8-12D5CB835B14}" type="presParOf" srcId="{C00D232D-C0FC-4900-928C-4BA1D3B6EC01}" destId="{C2A0E904-3CC9-4B70-B211-496E743C15BC}" srcOrd="2" destOrd="0" presId="urn:microsoft.com/office/officeart/2018/5/layout/IconCircleLabelList"/>
    <dgm:cxn modelId="{7D81C280-C84A-408C-932D-27766730895C}" type="presParOf" srcId="{C00D232D-C0FC-4900-928C-4BA1D3B6EC01}" destId="{522DA046-280E-46B6-BC3B-AE3974C8A4B1}" srcOrd="3" destOrd="0" presId="urn:microsoft.com/office/officeart/2018/5/layout/IconCircleLabelList"/>
    <dgm:cxn modelId="{BE8ED6B9-D101-40E3-8E7E-C7EFA0F8D414}" type="presParOf" srcId="{2F057185-44EB-42E5-B956-6794DFE0B06F}" destId="{D9CECEF9-029F-4D32-897B-2E0832370E93}" srcOrd="1" destOrd="0" presId="urn:microsoft.com/office/officeart/2018/5/layout/IconCircleLabelList"/>
    <dgm:cxn modelId="{22AD3B0E-EBB0-4916-A83C-7B453C02923B}" type="presParOf" srcId="{2F057185-44EB-42E5-B956-6794DFE0B06F}" destId="{E2ADD166-90D3-4699-BA15-997D00D37393}" srcOrd="2" destOrd="0" presId="urn:microsoft.com/office/officeart/2018/5/layout/IconCircleLabelList"/>
    <dgm:cxn modelId="{A7C01A86-405C-4581-B5A3-7CB1C45E55F6}" type="presParOf" srcId="{E2ADD166-90D3-4699-BA15-997D00D37393}" destId="{063969AD-5B5A-4F27-8847-F2DB214485DE}" srcOrd="0" destOrd="0" presId="urn:microsoft.com/office/officeart/2018/5/layout/IconCircleLabelList"/>
    <dgm:cxn modelId="{030B8280-2A68-4307-8DC2-D39B0ACAC8AD}" type="presParOf" srcId="{E2ADD166-90D3-4699-BA15-997D00D37393}" destId="{F97DAF07-C427-424A-AA20-51B2E864561C}" srcOrd="1" destOrd="0" presId="urn:microsoft.com/office/officeart/2018/5/layout/IconCircleLabelList"/>
    <dgm:cxn modelId="{3DA5CBFB-632E-49D9-BF4D-295A635D0ABD}" type="presParOf" srcId="{E2ADD166-90D3-4699-BA15-997D00D37393}" destId="{4F9F35B9-A199-4F6A-84C9-E668854400C0}" srcOrd="2" destOrd="0" presId="urn:microsoft.com/office/officeart/2018/5/layout/IconCircleLabelList"/>
    <dgm:cxn modelId="{5A4051FF-6974-4029-B2F3-0734C343B68E}" type="presParOf" srcId="{E2ADD166-90D3-4699-BA15-997D00D37393}" destId="{503B9A40-B789-428C-8B9E-EEE4F591E2C0}" srcOrd="3" destOrd="0" presId="urn:microsoft.com/office/officeart/2018/5/layout/IconCircleLabelList"/>
    <dgm:cxn modelId="{4B6D2BE1-6B79-4B57-B548-89D50A5970CD}" type="presParOf" srcId="{2F057185-44EB-42E5-B956-6794DFE0B06F}" destId="{C0FE7AA2-32AE-4A9F-8FC3-26A4C9606032}" srcOrd="3" destOrd="0" presId="urn:microsoft.com/office/officeart/2018/5/layout/IconCircleLabelList"/>
    <dgm:cxn modelId="{70A8F814-0468-47BC-8808-2875B6271DAD}" type="presParOf" srcId="{2F057185-44EB-42E5-B956-6794DFE0B06F}" destId="{6426D230-A5B1-4A0D-9B68-59942F134AE9}" srcOrd="4" destOrd="0" presId="urn:microsoft.com/office/officeart/2018/5/layout/IconCircleLabelList"/>
    <dgm:cxn modelId="{6F8C9D3A-932B-42A9-9433-79A220109538}" type="presParOf" srcId="{6426D230-A5B1-4A0D-9B68-59942F134AE9}" destId="{DC35993C-DFD6-4B55-B898-012F1F37F40B}" srcOrd="0" destOrd="0" presId="urn:microsoft.com/office/officeart/2018/5/layout/IconCircleLabelList"/>
    <dgm:cxn modelId="{6EC67781-AB39-4C19-BFF6-00026050838A}" type="presParOf" srcId="{6426D230-A5B1-4A0D-9B68-59942F134AE9}" destId="{FA688C76-4F41-49BA-80E9-9B1654F8B133}" srcOrd="1" destOrd="0" presId="urn:microsoft.com/office/officeart/2018/5/layout/IconCircleLabelList"/>
    <dgm:cxn modelId="{36E712D2-1A35-4153-A62A-E5B85E0BF7C6}" type="presParOf" srcId="{6426D230-A5B1-4A0D-9B68-59942F134AE9}" destId="{EB15F830-A1CA-4360-933D-3B0B8E09D3D6}" srcOrd="2" destOrd="0" presId="urn:microsoft.com/office/officeart/2018/5/layout/IconCircleLabelList"/>
    <dgm:cxn modelId="{122AC361-6FA1-4D68-AA4D-36202948927C}" type="presParOf" srcId="{6426D230-A5B1-4A0D-9B68-59942F134AE9}" destId="{8F267147-4FD8-4C4B-A656-825BC8385A71}" srcOrd="3" destOrd="0" presId="urn:microsoft.com/office/officeart/2018/5/layout/IconCircleLabelList"/>
    <dgm:cxn modelId="{D486F96A-1E9D-4E7E-A664-2FE542D7E344}" type="presParOf" srcId="{2F057185-44EB-42E5-B956-6794DFE0B06F}" destId="{143143FC-B062-436D-8B9C-CEA2770EBBC0}" srcOrd="5" destOrd="0" presId="urn:microsoft.com/office/officeart/2018/5/layout/IconCircleLabelList"/>
    <dgm:cxn modelId="{847FC255-893A-4CA1-A5BE-E8FF506E0856}" type="presParOf" srcId="{2F057185-44EB-42E5-B956-6794DFE0B06F}" destId="{F3ADDABF-00DF-4CD1-9283-A5078C87F6E5}" srcOrd="6" destOrd="0" presId="urn:microsoft.com/office/officeart/2018/5/layout/IconCircleLabelList"/>
    <dgm:cxn modelId="{955C65FB-AE62-4445-980E-8DA2769E266B}" type="presParOf" srcId="{F3ADDABF-00DF-4CD1-9283-A5078C87F6E5}" destId="{5A8201B5-104A-4D02-82EA-97FD81035AFB}" srcOrd="0" destOrd="0" presId="urn:microsoft.com/office/officeart/2018/5/layout/IconCircleLabelList"/>
    <dgm:cxn modelId="{BF6E74D0-AABD-44B5-981C-131184210E0D}" type="presParOf" srcId="{F3ADDABF-00DF-4CD1-9283-A5078C87F6E5}" destId="{67643EB2-C2CB-4012-B929-CE5DD60E1691}" srcOrd="1" destOrd="0" presId="urn:microsoft.com/office/officeart/2018/5/layout/IconCircleLabelList"/>
    <dgm:cxn modelId="{6ED83347-88F3-4AEB-94B2-B569B11129D6}" type="presParOf" srcId="{F3ADDABF-00DF-4CD1-9283-A5078C87F6E5}" destId="{0046FCAF-5920-4406-9ABB-7AE41BC602A2}" srcOrd="2" destOrd="0" presId="urn:microsoft.com/office/officeart/2018/5/layout/IconCircleLabelList"/>
    <dgm:cxn modelId="{1933721B-4779-4562-AF56-B3C9BDCD8B75}" type="presParOf" srcId="{F3ADDABF-00DF-4CD1-9283-A5078C87F6E5}" destId="{93B288AC-4A0F-4385-BE32-C3144E38E7C4}" srcOrd="3" destOrd="0" presId="urn:microsoft.com/office/officeart/2018/5/layout/IconCircleLabelList"/>
    <dgm:cxn modelId="{0889945A-97D4-4188-87B1-13EE2D227BB0}" type="presParOf" srcId="{2F057185-44EB-42E5-B956-6794DFE0B06F}" destId="{18801CCE-9664-46A4-98BF-F50E142AFF43}" srcOrd="7" destOrd="0" presId="urn:microsoft.com/office/officeart/2018/5/layout/IconCircleLabelList"/>
    <dgm:cxn modelId="{1CB3A956-3315-4E3F-B074-07C268F1CA83}" type="presParOf" srcId="{2F057185-44EB-42E5-B956-6794DFE0B06F}" destId="{E65CEAED-6713-45F2-B274-295709DCE744}" srcOrd="8" destOrd="0" presId="urn:microsoft.com/office/officeart/2018/5/layout/IconCircleLabelList"/>
    <dgm:cxn modelId="{42A6DFAC-F3B1-4627-B992-F390C85D8372}" type="presParOf" srcId="{E65CEAED-6713-45F2-B274-295709DCE744}" destId="{4CFFBEA3-5E73-4FBE-A845-6603F2B2B753}" srcOrd="0" destOrd="0" presId="urn:microsoft.com/office/officeart/2018/5/layout/IconCircleLabelList"/>
    <dgm:cxn modelId="{20D66280-EE29-4A8F-9139-BE3389004362}" type="presParOf" srcId="{E65CEAED-6713-45F2-B274-295709DCE744}" destId="{2304B91E-A86C-4E9E-BDD0-291442FBA547}" srcOrd="1" destOrd="0" presId="urn:microsoft.com/office/officeart/2018/5/layout/IconCircleLabelList"/>
    <dgm:cxn modelId="{259320F3-58C8-4B3B-B847-AA1C2FD3CE9C}" type="presParOf" srcId="{E65CEAED-6713-45F2-B274-295709DCE744}" destId="{F29D4916-1289-4CA5-90F5-7870AB96CACF}" srcOrd="2" destOrd="0" presId="urn:microsoft.com/office/officeart/2018/5/layout/IconCircleLabelList"/>
    <dgm:cxn modelId="{BA1EE4AF-0120-42C0-A758-86A3C7AF5884}" type="presParOf" srcId="{E65CEAED-6713-45F2-B274-295709DCE744}" destId="{6DE72857-0F8B-4E67-AC07-D319BBE9AD52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46C9232-8063-45F2-93F6-4E0F3E34ACC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A06E1217-DE6A-4E0F-9C16-83F22EB8CBDC}">
      <dgm:prSet/>
      <dgm:spPr/>
      <dgm:t>
        <a:bodyPr/>
        <a:lstStyle/>
        <a:p>
          <a:r>
            <a:rPr lang="en-US"/>
            <a:t>• Game engine development</a:t>
          </a:r>
        </a:p>
      </dgm:t>
    </dgm:pt>
    <dgm:pt modelId="{2C1A7E63-D597-4010-841A-50920176D50E}" type="parTrans" cxnId="{00B3BB61-C029-4239-A485-6772DDE11D09}">
      <dgm:prSet/>
      <dgm:spPr/>
      <dgm:t>
        <a:bodyPr/>
        <a:lstStyle/>
        <a:p>
          <a:endParaRPr lang="en-US"/>
        </a:p>
      </dgm:t>
    </dgm:pt>
    <dgm:pt modelId="{B99BD5DD-FD24-4062-B9CC-8A14D159C496}" type="sibTrans" cxnId="{00B3BB61-C029-4239-A485-6772DDE11D09}">
      <dgm:prSet/>
      <dgm:spPr/>
      <dgm:t>
        <a:bodyPr/>
        <a:lstStyle/>
        <a:p>
          <a:endParaRPr lang="en-US"/>
        </a:p>
      </dgm:t>
    </dgm:pt>
    <dgm:pt modelId="{1A6A8D6E-4251-4624-9660-5B93C5A4778E}">
      <dgm:prSet/>
      <dgm:spPr/>
      <dgm:t>
        <a:bodyPr/>
        <a:lstStyle/>
        <a:p>
          <a:r>
            <a:rPr lang="en-US"/>
            <a:t>• System programming</a:t>
          </a:r>
        </a:p>
      </dgm:t>
    </dgm:pt>
    <dgm:pt modelId="{38C64AE3-595F-4B0D-BDC5-A58977676882}" type="parTrans" cxnId="{5B9E4134-D3B1-4FFB-8D7B-28B337536923}">
      <dgm:prSet/>
      <dgm:spPr/>
      <dgm:t>
        <a:bodyPr/>
        <a:lstStyle/>
        <a:p>
          <a:endParaRPr lang="en-US"/>
        </a:p>
      </dgm:t>
    </dgm:pt>
    <dgm:pt modelId="{547A2033-9918-46A2-A636-3B69FDD84494}" type="sibTrans" cxnId="{5B9E4134-D3B1-4FFB-8D7B-28B337536923}">
      <dgm:prSet/>
      <dgm:spPr/>
      <dgm:t>
        <a:bodyPr/>
        <a:lstStyle/>
        <a:p>
          <a:endParaRPr lang="en-US"/>
        </a:p>
      </dgm:t>
    </dgm:pt>
    <dgm:pt modelId="{B1E46AA5-D0B4-49A4-854F-8E5F545E208A}">
      <dgm:prSet/>
      <dgm:spPr/>
      <dgm:t>
        <a:bodyPr/>
        <a:lstStyle/>
        <a:p>
          <a:r>
            <a:rPr lang="en-US"/>
            <a:t>• Financial applications</a:t>
          </a:r>
        </a:p>
      </dgm:t>
    </dgm:pt>
    <dgm:pt modelId="{CA9AE9AD-45B8-4721-AFC5-29A59FB01B3F}" type="parTrans" cxnId="{820980A2-A798-47B0-8176-ECE1F3857FB8}">
      <dgm:prSet/>
      <dgm:spPr/>
      <dgm:t>
        <a:bodyPr/>
        <a:lstStyle/>
        <a:p>
          <a:endParaRPr lang="en-US"/>
        </a:p>
      </dgm:t>
    </dgm:pt>
    <dgm:pt modelId="{217506FB-53F7-46DB-916B-1C009A9A6384}" type="sibTrans" cxnId="{820980A2-A798-47B0-8176-ECE1F3857FB8}">
      <dgm:prSet/>
      <dgm:spPr/>
      <dgm:t>
        <a:bodyPr/>
        <a:lstStyle/>
        <a:p>
          <a:endParaRPr lang="en-US"/>
        </a:p>
      </dgm:t>
    </dgm:pt>
    <dgm:pt modelId="{B3F020C1-3961-4753-A78C-07ABF8D2BB5D}">
      <dgm:prSet/>
      <dgm:spPr/>
      <dgm:t>
        <a:bodyPr/>
        <a:lstStyle/>
        <a:p>
          <a:r>
            <a:rPr lang="en-US"/>
            <a:t>• Embedded systems and robotics</a:t>
          </a:r>
        </a:p>
      </dgm:t>
    </dgm:pt>
    <dgm:pt modelId="{4C984E2C-6058-4DED-92D4-193230900250}" type="parTrans" cxnId="{6E004D06-658C-413A-81E3-CA7123DBDA85}">
      <dgm:prSet/>
      <dgm:spPr/>
      <dgm:t>
        <a:bodyPr/>
        <a:lstStyle/>
        <a:p>
          <a:endParaRPr lang="en-US"/>
        </a:p>
      </dgm:t>
    </dgm:pt>
    <dgm:pt modelId="{8E64286B-AB69-4990-B5E6-9E04DB3D0E99}" type="sibTrans" cxnId="{6E004D06-658C-413A-81E3-CA7123DBDA85}">
      <dgm:prSet/>
      <dgm:spPr/>
      <dgm:t>
        <a:bodyPr/>
        <a:lstStyle/>
        <a:p>
          <a:endParaRPr lang="en-US"/>
        </a:p>
      </dgm:t>
    </dgm:pt>
    <dgm:pt modelId="{E9ED1869-E334-45FA-B7BD-A6478D6FA3FC}">
      <dgm:prSet/>
      <dgm:spPr/>
      <dgm:t>
        <a:bodyPr/>
        <a:lstStyle/>
        <a:p>
          <a:r>
            <a:rPr lang="en-US"/>
            <a:t>• Web browsers and machine learning</a:t>
          </a:r>
        </a:p>
      </dgm:t>
    </dgm:pt>
    <dgm:pt modelId="{C80D848F-AE3D-4EF7-ACDF-37B84180FA1D}" type="parTrans" cxnId="{AF368103-E453-4C2A-B300-DAB33F6FA182}">
      <dgm:prSet/>
      <dgm:spPr/>
      <dgm:t>
        <a:bodyPr/>
        <a:lstStyle/>
        <a:p>
          <a:endParaRPr lang="en-US"/>
        </a:p>
      </dgm:t>
    </dgm:pt>
    <dgm:pt modelId="{53EA315C-ABFB-4620-B95C-B5EE7924A02A}" type="sibTrans" cxnId="{AF368103-E453-4C2A-B300-DAB33F6FA182}">
      <dgm:prSet/>
      <dgm:spPr/>
      <dgm:t>
        <a:bodyPr/>
        <a:lstStyle/>
        <a:p>
          <a:endParaRPr lang="en-US"/>
        </a:p>
      </dgm:t>
    </dgm:pt>
    <dgm:pt modelId="{DDE6CA88-7D27-4836-8B90-11CBD11A6A86}" type="pres">
      <dgm:prSet presAssocID="{E46C9232-8063-45F2-93F6-4E0F3E34ACC8}" presName="root" presStyleCnt="0">
        <dgm:presLayoutVars>
          <dgm:dir/>
          <dgm:resizeHandles val="exact"/>
        </dgm:presLayoutVars>
      </dgm:prSet>
      <dgm:spPr/>
    </dgm:pt>
    <dgm:pt modelId="{4B7C6C62-4A02-4DF1-8AA2-FA19AC64A519}" type="pres">
      <dgm:prSet presAssocID="{A06E1217-DE6A-4E0F-9C16-83F22EB8CBDC}" presName="compNode" presStyleCnt="0"/>
      <dgm:spPr/>
    </dgm:pt>
    <dgm:pt modelId="{C06AFF63-EBFC-4B91-97E1-DD1498B34017}" type="pres">
      <dgm:prSet presAssocID="{A06E1217-DE6A-4E0F-9C16-83F22EB8CBDC}" presName="bgRect" presStyleLbl="bgShp" presStyleIdx="0" presStyleCnt="5"/>
      <dgm:spPr/>
    </dgm:pt>
    <dgm:pt modelId="{CFE9BCA7-16B0-48E1-A832-BBA928CF22B7}" type="pres">
      <dgm:prSet presAssocID="{A06E1217-DE6A-4E0F-9C16-83F22EB8CBDC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me controller"/>
        </a:ext>
      </dgm:extLst>
    </dgm:pt>
    <dgm:pt modelId="{EC99C91F-9485-4FD2-AFC5-8422D6231A3B}" type="pres">
      <dgm:prSet presAssocID="{A06E1217-DE6A-4E0F-9C16-83F22EB8CBDC}" presName="spaceRect" presStyleCnt="0"/>
      <dgm:spPr/>
    </dgm:pt>
    <dgm:pt modelId="{79106489-1AE6-49B6-AB8D-BC475F9AD4B9}" type="pres">
      <dgm:prSet presAssocID="{A06E1217-DE6A-4E0F-9C16-83F22EB8CBDC}" presName="parTx" presStyleLbl="revTx" presStyleIdx="0" presStyleCnt="5">
        <dgm:presLayoutVars>
          <dgm:chMax val="0"/>
          <dgm:chPref val="0"/>
        </dgm:presLayoutVars>
      </dgm:prSet>
      <dgm:spPr/>
    </dgm:pt>
    <dgm:pt modelId="{E6E21157-DBA6-4241-A7D1-79F79A0A2C7B}" type="pres">
      <dgm:prSet presAssocID="{B99BD5DD-FD24-4062-B9CC-8A14D159C496}" presName="sibTrans" presStyleCnt="0"/>
      <dgm:spPr/>
    </dgm:pt>
    <dgm:pt modelId="{6863BCC1-1278-4868-A9AD-5B5A5EE8DB56}" type="pres">
      <dgm:prSet presAssocID="{1A6A8D6E-4251-4624-9660-5B93C5A4778E}" presName="compNode" presStyleCnt="0"/>
      <dgm:spPr/>
    </dgm:pt>
    <dgm:pt modelId="{7CB5FE88-567E-4A43-A4CE-CF134147524E}" type="pres">
      <dgm:prSet presAssocID="{1A6A8D6E-4251-4624-9660-5B93C5A4778E}" presName="bgRect" presStyleLbl="bgShp" presStyleIdx="1" presStyleCnt="5"/>
      <dgm:spPr/>
    </dgm:pt>
    <dgm:pt modelId="{3FEA9507-745B-4EAC-BF5A-E4F8D37BD3C5}" type="pres">
      <dgm:prSet presAssocID="{1A6A8D6E-4251-4624-9660-5B93C5A4778E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Программист"/>
        </a:ext>
      </dgm:extLst>
    </dgm:pt>
    <dgm:pt modelId="{FCC802B9-80E0-4991-ABB1-773E1141F25A}" type="pres">
      <dgm:prSet presAssocID="{1A6A8D6E-4251-4624-9660-5B93C5A4778E}" presName="spaceRect" presStyleCnt="0"/>
      <dgm:spPr/>
    </dgm:pt>
    <dgm:pt modelId="{A2E47809-B0BA-485C-B929-ABDF5B0AE15D}" type="pres">
      <dgm:prSet presAssocID="{1A6A8D6E-4251-4624-9660-5B93C5A4778E}" presName="parTx" presStyleLbl="revTx" presStyleIdx="1" presStyleCnt="5">
        <dgm:presLayoutVars>
          <dgm:chMax val="0"/>
          <dgm:chPref val="0"/>
        </dgm:presLayoutVars>
      </dgm:prSet>
      <dgm:spPr/>
    </dgm:pt>
    <dgm:pt modelId="{35AE8DCC-F39B-4DD1-AD1D-4CF86AE07F05}" type="pres">
      <dgm:prSet presAssocID="{547A2033-9918-46A2-A636-3B69FDD84494}" presName="sibTrans" presStyleCnt="0"/>
      <dgm:spPr/>
    </dgm:pt>
    <dgm:pt modelId="{B12FC4EB-9367-4A62-8781-5E423CE9C7AC}" type="pres">
      <dgm:prSet presAssocID="{B1E46AA5-D0B4-49A4-854F-8E5F545E208A}" presName="compNode" presStyleCnt="0"/>
      <dgm:spPr/>
    </dgm:pt>
    <dgm:pt modelId="{B9463C7E-3BE1-4ADA-B7E7-309696982870}" type="pres">
      <dgm:prSet presAssocID="{B1E46AA5-D0B4-49A4-854F-8E5F545E208A}" presName="bgRect" presStyleLbl="bgShp" presStyleIdx="2" presStyleCnt="5"/>
      <dgm:spPr/>
    </dgm:pt>
    <dgm:pt modelId="{A68BDFBF-F26B-4E0F-8351-665A58218579}" type="pres">
      <dgm:prSet presAssocID="{B1E46AA5-D0B4-49A4-854F-8E5F545E208A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Деньги"/>
        </a:ext>
      </dgm:extLst>
    </dgm:pt>
    <dgm:pt modelId="{80E616CF-4D58-40B0-8B9B-A72A22D8DB87}" type="pres">
      <dgm:prSet presAssocID="{B1E46AA5-D0B4-49A4-854F-8E5F545E208A}" presName="spaceRect" presStyleCnt="0"/>
      <dgm:spPr/>
    </dgm:pt>
    <dgm:pt modelId="{2963457C-A520-4D17-B36B-3AE38C8F5B3E}" type="pres">
      <dgm:prSet presAssocID="{B1E46AA5-D0B4-49A4-854F-8E5F545E208A}" presName="parTx" presStyleLbl="revTx" presStyleIdx="2" presStyleCnt="5">
        <dgm:presLayoutVars>
          <dgm:chMax val="0"/>
          <dgm:chPref val="0"/>
        </dgm:presLayoutVars>
      </dgm:prSet>
      <dgm:spPr/>
    </dgm:pt>
    <dgm:pt modelId="{CBC9DF9A-9850-47CC-A82E-A788108FBC1B}" type="pres">
      <dgm:prSet presAssocID="{217506FB-53F7-46DB-916B-1C009A9A6384}" presName="sibTrans" presStyleCnt="0"/>
      <dgm:spPr/>
    </dgm:pt>
    <dgm:pt modelId="{A28D32FC-B389-41F4-A8F7-101A32155A02}" type="pres">
      <dgm:prSet presAssocID="{B3F020C1-3961-4753-A78C-07ABF8D2BB5D}" presName="compNode" presStyleCnt="0"/>
      <dgm:spPr/>
    </dgm:pt>
    <dgm:pt modelId="{40EA83B4-7132-4BFE-95AC-3B4E92CD7C3C}" type="pres">
      <dgm:prSet presAssocID="{B3F020C1-3961-4753-A78C-07ABF8D2BB5D}" presName="bgRect" presStyleLbl="bgShp" presStyleIdx="3" presStyleCnt="5"/>
      <dgm:spPr/>
    </dgm:pt>
    <dgm:pt modelId="{926E71FA-DE18-4F97-AE99-16EE69FAB03B}" type="pres">
      <dgm:prSet presAssocID="{B3F020C1-3961-4753-A78C-07ABF8D2BB5D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Робот"/>
        </a:ext>
      </dgm:extLst>
    </dgm:pt>
    <dgm:pt modelId="{17D09E97-5D4D-40AD-92DC-02FBC6C27B1C}" type="pres">
      <dgm:prSet presAssocID="{B3F020C1-3961-4753-A78C-07ABF8D2BB5D}" presName="spaceRect" presStyleCnt="0"/>
      <dgm:spPr/>
    </dgm:pt>
    <dgm:pt modelId="{4BDF37EA-9D8E-4049-BF84-C8F51D036360}" type="pres">
      <dgm:prSet presAssocID="{B3F020C1-3961-4753-A78C-07ABF8D2BB5D}" presName="parTx" presStyleLbl="revTx" presStyleIdx="3" presStyleCnt="5">
        <dgm:presLayoutVars>
          <dgm:chMax val="0"/>
          <dgm:chPref val="0"/>
        </dgm:presLayoutVars>
      </dgm:prSet>
      <dgm:spPr/>
    </dgm:pt>
    <dgm:pt modelId="{1765537B-9884-4ED7-84C5-9E5F2C057773}" type="pres">
      <dgm:prSet presAssocID="{8E64286B-AB69-4990-B5E6-9E04DB3D0E99}" presName="sibTrans" presStyleCnt="0"/>
      <dgm:spPr/>
    </dgm:pt>
    <dgm:pt modelId="{1E1600FB-E14A-454F-8C92-9CDD05973FEC}" type="pres">
      <dgm:prSet presAssocID="{E9ED1869-E334-45FA-B7BD-A6478D6FA3FC}" presName="compNode" presStyleCnt="0"/>
      <dgm:spPr/>
    </dgm:pt>
    <dgm:pt modelId="{B8BE743E-F875-45F2-9644-51B450B9099B}" type="pres">
      <dgm:prSet presAssocID="{E9ED1869-E334-45FA-B7BD-A6478D6FA3FC}" presName="bgRect" presStyleLbl="bgShp" presStyleIdx="4" presStyleCnt="5"/>
      <dgm:spPr/>
    </dgm:pt>
    <dgm:pt modelId="{18D3E293-40CD-477C-887E-6887B983BDAD}" type="pres">
      <dgm:prSet presAssocID="{E9ED1869-E334-45FA-B7BD-A6478D6FA3FC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56439243-B47F-42A6-84C7-2F243BB3B7B4}" type="pres">
      <dgm:prSet presAssocID="{E9ED1869-E334-45FA-B7BD-A6478D6FA3FC}" presName="spaceRect" presStyleCnt="0"/>
      <dgm:spPr/>
    </dgm:pt>
    <dgm:pt modelId="{6F6A9854-8D52-4253-BF5E-5FE60D5B76A3}" type="pres">
      <dgm:prSet presAssocID="{E9ED1869-E334-45FA-B7BD-A6478D6FA3FC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AF368103-E453-4C2A-B300-DAB33F6FA182}" srcId="{E46C9232-8063-45F2-93F6-4E0F3E34ACC8}" destId="{E9ED1869-E334-45FA-B7BD-A6478D6FA3FC}" srcOrd="4" destOrd="0" parTransId="{C80D848F-AE3D-4EF7-ACDF-37B84180FA1D}" sibTransId="{53EA315C-ABFB-4620-B95C-B5EE7924A02A}"/>
    <dgm:cxn modelId="{655C6B06-A942-4032-AE48-F52AB55165A0}" type="presOf" srcId="{B3F020C1-3961-4753-A78C-07ABF8D2BB5D}" destId="{4BDF37EA-9D8E-4049-BF84-C8F51D036360}" srcOrd="0" destOrd="0" presId="urn:microsoft.com/office/officeart/2018/2/layout/IconVerticalSolidList"/>
    <dgm:cxn modelId="{6E004D06-658C-413A-81E3-CA7123DBDA85}" srcId="{E46C9232-8063-45F2-93F6-4E0F3E34ACC8}" destId="{B3F020C1-3961-4753-A78C-07ABF8D2BB5D}" srcOrd="3" destOrd="0" parTransId="{4C984E2C-6058-4DED-92D4-193230900250}" sibTransId="{8E64286B-AB69-4990-B5E6-9E04DB3D0E99}"/>
    <dgm:cxn modelId="{8BC62C17-DA03-4861-B546-1D2C4DE554E6}" type="presOf" srcId="{1A6A8D6E-4251-4624-9660-5B93C5A4778E}" destId="{A2E47809-B0BA-485C-B929-ABDF5B0AE15D}" srcOrd="0" destOrd="0" presId="urn:microsoft.com/office/officeart/2018/2/layout/IconVerticalSolidList"/>
    <dgm:cxn modelId="{5B9E4134-D3B1-4FFB-8D7B-28B337536923}" srcId="{E46C9232-8063-45F2-93F6-4E0F3E34ACC8}" destId="{1A6A8D6E-4251-4624-9660-5B93C5A4778E}" srcOrd="1" destOrd="0" parTransId="{38C64AE3-595F-4B0D-BDC5-A58977676882}" sibTransId="{547A2033-9918-46A2-A636-3B69FDD84494}"/>
    <dgm:cxn modelId="{CB3AB83D-B431-4C83-9654-15EEDA6AC36D}" type="presOf" srcId="{E46C9232-8063-45F2-93F6-4E0F3E34ACC8}" destId="{DDE6CA88-7D27-4836-8B90-11CBD11A6A86}" srcOrd="0" destOrd="0" presId="urn:microsoft.com/office/officeart/2018/2/layout/IconVerticalSolidList"/>
    <dgm:cxn modelId="{00B3BB61-C029-4239-A485-6772DDE11D09}" srcId="{E46C9232-8063-45F2-93F6-4E0F3E34ACC8}" destId="{A06E1217-DE6A-4E0F-9C16-83F22EB8CBDC}" srcOrd="0" destOrd="0" parTransId="{2C1A7E63-D597-4010-841A-50920176D50E}" sibTransId="{B99BD5DD-FD24-4062-B9CC-8A14D159C496}"/>
    <dgm:cxn modelId="{820980A2-A798-47B0-8176-ECE1F3857FB8}" srcId="{E46C9232-8063-45F2-93F6-4E0F3E34ACC8}" destId="{B1E46AA5-D0B4-49A4-854F-8E5F545E208A}" srcOrd="2" destOrd="0" parTransId="{CA9AE9AD-45B8-4721-AFC5-29A59FB01B3F}" sibTransId="{217506FB-53F7-46DB-916B-1C009A9A6384}"/>
    <dgm:cxn modelId="{7B9560A4-DBC0-4466-885A-5CCED181B39B}" type="presOf" srcId="{B1E46AA5-D0B4-49A4-854F-8E5F545E208A}" destId="{2963457C-A520-4D17-B36B-3AE38C8F5B3E}" srcOrd="0" destOrd="0" presId="urn:microsoft.com/office/officeart/2018/2/layout/IconVerticalSolidList"/>
    <dgm:cxn modelId="{FB4A38B5-4806-4043-9E72-FACF7F2663A8}" type="presOf" srcId="{A06E1217-DE6A-4E0F-9C16-83F22EB8CBDC}" destId="{79106489-1AE6-49B6-AB8D-BC475F9AD4B9}" srcOrd="0" destOrd="0" presId="urn:microsoft.com/office/officeart/2018/2/layout/IconVerticalSolidList"/>
    <dgm:cxn modelId="{67170CB6-5EA6-4857-9550-CF3417859FF4}" type="presOf" srcId="{E9ED1869-E334-45FA-B7BD-A6478D6FA3FC}" destId="{6F6A9854-8D52-4253-BF5E-5FE60D5B76A3}" srcOrd="0" destOrd="0" presId="urn:microsoft.com/office/officeart/2018/2/layout/IconVerticalSolidList"/>
    <dgm:cxn modelId="{35603322-CF9E-48AA-BA16-C7DE2DCC089B}" type="presParOf" srcId="{DDE6CA88-7D27-4836-8B90-11CBD11A6A86}" destId="{4B7C6C62-4A02-4DF1-8AA2-FA19AC64A519}" srcOrd="0" destOrd="0" presId="urn:microsoft.com/office/officeart/2018/2/layout/IconVerticalSolidList"/>
    <dgm:cxn modelId="{D991D8E9-66BF-4B60-933A-5A1D28907D07}" type="presParOf" srcId="{4B7C6C62-4A02-4DF1-8AA2-FA19AC64A519}" destId="{C06AFF63-EBFC-4B91-97E1-DD1498B34017}" srcOrd="0" destOrd="0" presId="urn:microsoft.com/office/officeart/2018/2/layout/IconVerticalSolidList"/>
    <dgm:cxn modelId="{4216BB70-9B2E-465B-BC03-2E07F02317B6}" type="presParOf" srcId="{4B7C6C62-4A02-4DF1-8AA2-FA19AC64A519}" destId="{CFE9BCA7-16B0-48E1-A832-BBA928CF22B7}" srcOrd="1" destOrd="0" presId="urn:microsoft.com/office/officeart/2018/2/layout/IconVerticalSolidList"/>
    <dgm:cxn modelId="{38D76EFC-53B8-49AE-922D-C946E541809B}" type="presParOf" srcId="{4B7C6C62-4A02-4DF1-8AA2-FA19AC64A519}" destId="{EC99C91F-9485-4FD2-AFC5-8422D6231A3B}" srcOrd="2" destOrd="0" presId="urn:microsoft.com/office/officeart/2018/2/layout/IconVerticalSolidList"/>
    <dgm:cxn modelId="{452658A8-ADD2-4C0A-9AD2-A74DA2176F69}" type="presParOf" srcId="{4B7C6C62-4A02-4DF1-8AA2-FA19AC64A519}" destId="{79106489-1AE6-49B6-AB8D-BC475F9AD4B9}" srcOrd="3" destOrd="0" presId="urn:microsoft.com/office/officeart/2018/2/layout/IconVerticalSolidList"/>
    <dgm:cxn modelId="{4978166E-E3B3-4B65-8A30-26F7BDED1797}" type="presParOf" srcId="{DDE6CA88-7D27-4836-8B90-11CBD11A6A86}" destId="{E6E21157-DBA6-4241-A7D1-79F79A0A2C7B}" srcOrd="1" destOrd="0" presId="urn:microsoft.com/office/officeart/2018/2/layout/IconVerticalSolidList"/>
    <dgm:cxn modelId="{8BDE19A3-6CD9-4E38-B099-CA4A72BC6FA4}" type="presParOf" srcId="{DDE6CA88-7D27-4836-8B90-11CBD11A6A86}" destId="{6863BCC1-1278-4868-A9AD-5B5A5EE8DB56}" srcOrd="2" destOrd="0" presId="urn:microsoft.com/office/officeart/2018/2/layout/IconVerticalSolidList"/>
    <dgm:cxn modelId="{9A8F5539-0E01-45ED-BCAB-22E0DEE874FF}" type="presParOf" srcId="{6863BCC1-1278-4868-A9AD-5B5A5EE8DB56}" destId="{7CB5FE88-567E-4A43-A4CE-CF134147524E}" srcOrd="0" destOrd="0" presId="urn:microsoft.com/office/officeart/2018/2/layout/IconVerticalSolidList"/>
    <dgm:cxn modelId="{52936746-6B05-46D6-8A5C-D45B07770EA0}" type="presParOf" srcId="{6863BCC1-1278-4868-A9AD-5B5A5EE8DB56}" destId="{3FEA9507-745B-4EAC-BF5A-E4F8D37BD3C5}" srcOrd="1" destOrd="0" presId="urn:microsoft.com/office/officeart/2018/2/layout/IconVerticalSolidList"/>
    <dgm:cxn modelId="{E3D234EA-DA60-4D50-8D0D-75CECDE9AFB9}" type="presParOf" srcId="{6863BCC1-1278-4868-A9AD-5B5A5EE8DB56}" destId="{FCC802B9-80E0-4991-ABB1-773E1141F25A}" srcOrd="2" destOrd="0" presId="urn:microsoft.com/office/officeart/2018/2/layout/IconVerticalSolidList"/>
    <dgm:cxn modelId="{A75541DB-7294-45C7-8DB4-CF4D88334D04}" type="presParOf" srcId="{6863BCC1-1278-4868-A9AD-5B5A5EE8DB56}" destId="{A2E47809-B0BA-485C-B929-ABDF5B0AE15D}" srcOrd="3" destOrd="0" presId="urn:microsoft.com/office/officeart/2018/2/layout/IconVerticalSolidList"/>
    <dgm:cxn modelId="{A93590D2-CF6F-4E2D-A05D-ED609CF58E0A}" type="presParOf" srcId="{DDE6CA88-7D27-4836-8B90-11CBD11A6A86}" destId="{35AE8DCC-F39B-4DD1-AD1D-4CF86AE07F05}" srcOrd="3" destOrd="0" presId="urn:microsoft.com/office/officeart/2018/2/layout/IconVerticalSolidList"/>
    <dgm:cxn modelId="{C3DE17C7-688C-4B37-BA6B-9E6C6361E197}" type="presParOf" srcId="{DDE6CA88-7D27-4836-8B90-11CBD11A6A86}" destId="{B12FC4EB-9367-4A62-8781-5E423CE9C7AC}" srcOrd="4" destOrd="0" presId="urn:microsoft.com/office/officeart/2018/2/layout/IconVerticalSolidList"/>
    <dgm:cxn modelId="{BD1707DA-38A4-4CC2-8945-CB5D64AC2B23}" type="presParOf" srcId="{B12FC4EB-9367-4A62-8781-5E423CE9C7AC}" destId="{B9463C7E-3BE1-4ADA-B7E7-309696982870}" srcOrd="0" destOrd="0" presId="urn:microsoft.com/office/officeart/2018/2/layout/IconVerticalSolidList"/>
    <dgm:cxn modelId="{2B2A9322-B91D-4F21-80DE-EE5E5200DC98}" type="presParOf" srcId="{B12FC4EB-9367-4A62-8781-5E423CE9C7AC}" destId="{A68BDFBF-F26B-4E0F-8351-665A58218579}" srcOrd="1" destOrd="0" presId="urn:microsoft.com/office/officeart/2018/2/layout/IconVerticalSolidList"/>
    <dgm:cxn modelId="{26FB3F8F-A75E-436F-8E5A-8B88F7F9FA7C}" type="presParOf" srcId="{B12FC4EB-9367-4A62-8781-5E423CE9C7AC}" destId="{80E616CF-4D58-40B0-8B9B-A72A22D8DB87}" srcOrd="2" destOrd="0" presId="urn:microsoft.com/office/officeart/2018/2/layout/IconVerticalSolidList"/>
    <dgm:cxn modelId="{2204E351-4A88-4F7C-A7FE-CEC1ED6006DA}" type="presParOf" srcId="{B12FC4EB-9367-4A62-8781-5E423CE9C7AC}" destId="{2963457C-A520-4D17-B36B-3AE38C8F5B3E}" srcOrd="3" destOrd="0" presId="urn:microsoft.com/office/officeart/2018/2/layout/IconVerticalSolidList"/>
    <dgm:cxn modelId="{F9E77C8A-4391-4775-B7CE-DDE1A39FBCE6}" type="presParOf" srcId="{DDE6CA88-7D27-4836-8B90-11CBD11A6A86}" destId="{CBC9DF9A-9850-47CC-A82E-A788108FBC1B}" srcOrd="5" destOrd="0" presId="urn:microsoft.com/office/officeart/2018/2/layout/IconVerticalSolidList"/>
    <dgm:cxn modelId="{C2F173EB-A079-4DD0-8033-5DDFAF641604}" type="presParOf" srcId="{DDE6CA88-7D27-4836-8B90-11CBD11A6A86}" destId="{A28D32FC-B389-41F4-A8F7-101A32155A02}" srcOrd="6" destOrd="0" presId="urn:microsoft.com/office/officeart/2018/2/layout/IconVerticalSolidList"/>
    <dgm:cxn modelId="{9D02F888-3B9E-4AEF-8670-3211C9D2A127}" type="presParOf" srcId="{A28D32FC-B389-41F4-A8F7-101A32155A02}" destId="{40EA83B4-7132-4BFE-95AC-3B4E92CD7C3C}" srcOrd="0" destOrd="0" presId="urn:microsoft.com/office/officeart/2018/2/layout/IconVerticalSolidList"/>
    <dgm:cxn modelId="{3EC6C145-3952-4855-B71C-E14551EA1CF6}" type="presParOf" srcId="{A28D32FC-B389-41F4-A8F7-101A32155A02}" destId="{926E71FA-DE18-4F97-AE99-16EE69FAB03B}" srcOrd="1" destOrd="0" presId="urn:microsoft.com/office/officeart/2018/2/layout/IconVerticalSolidList"/>
    <dgm:cxn modelId="{26E9F3FF-8733-403C-86B3-1BB4E2A8323C}" type="presParOf" srcId="{A28D32FC-B389-41F4-A8F7-101A32155A02}" destId="{17D09E97-5D4D-40AD-92DC-02FBC6C27B1C}" srcOrd="2" destOrd="0" presId="urn:microsoft.com/office/officeart/2018/2/layout/IconVerticalSolidList"/>
    <dgm:cxn modelId="{CD232649-9130-42DE-9888-510F3865E71C}" type="presParOf" srcId="{A28D32FC-B389-41F4-A8F7-101A32155A02}" destId="{4BDF37EA-9D8E-4049-BF84-C8F51D036360}" srcOrd="3" destOrd="0" presId="urn:microsoft.com/office/officeart/2018/2/layout/IconVerticalSolidList"/>
    <dgm:cxn modelId="{578D98F2-10B1-447C-97F4-1C68BDB1CB62}" type="presParOf" srcId="{DDE6CA88-7D27-4836-8B90-11CBD11A6A86}" destId="{1765537B-9884-4ED7-84C5-9E5F2C057773}" srcOrd="7" destOrd="0" presId="urn:microsoft.com/office/officeart/2018/2/layout/IconVerticalSolidList"/>
    <dgm:cxn modelId="{951CB801-5730-4B9C-B975-B2B81EF9C8D4}" type="presParOf" srcId="{DDE6CA88-7D27-4836-8B90-11CBD11A6A86}" destId="{1E1600FB-E14A-454F-8C92-9CDD05973FEC}" srcOrd="8" destOrd="0" presId="urn:microsoft.com/office/officeart/2018/2/layout/IconVerticalSolidList"/>
    <dgm:cxn modelId="{AFA40686-2100-496D-9ED2-E1F93CBC25A7}" type="presParOf" srcId="{1E1600FB-E14A-454F-8C92-9CDD05973FEC}" destId="{B8BE743E-F875-45F2-9644-51B450B9099B}" srcOrd="0" destOrd="0" presId="urn:microsoft.com/office/officeart/2018/2/layout/IconVerticalSolidList"/>
    <dgm:cxn modelId="{B07FEFBF-9D4B-4B4A-AB28-D16438D612D9}" type="presParOf" srcId="{1E1600FB-E14A-454F-8C92-9CDD05973FEC}" destId="{18D3E293-40CD-477C-887E-6887B983BDAD}" srcOrd="1" destOrd="0" presId="urn:microsoft.com/office/officeart/2018/2/layout/IconVerticalSolidList"/>
    <dgm:cxn modelId="{F7D3A48E-0618-4178-9B0C-66C09605D300}" type="presParOf" srcId="{1E1600FB-E14A-454F-8C92-9CDD05973FEC}" destId="{56439243-B47F-42A6-84C7-2F243BB3B7B4}" srcOrd="2" destOrd="0" presId="urn:microsoft.com/office/officeart/2018/2/layout/IconVerticalSolidList"/>
    <dgm:cxn modelId="{BFDF74B0-81FD-4191-A7A4-54EAF0E7C822}" type="presParOf" srcId="{1E1600FB-E14A-454F-8C92-9CDD05973FEC}" destId="{6F6A9854-8D52-4253-BF5E-5FE60D5B76A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DE35E3-FD96-4653-8733-5C3EF901BDB9}">
      <dsp:nvSpPr>
        <dsp:cNvPr id="0" name=""/>
        <dsp:cNvSpPr/>
      </dsp:nvSpPr>
      <dsp:spPr>
        <a:xfrm>
          <a:off x="827085" y="211"/>
          <a:ext cx="965039" cy="96503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5EC9C9-2922-479C-BF3F-B02CFD142A8D}">
      <dsp:nvSpPr>
        <dsp:cNvPr id="0" name=""/>
        <dsp:cNvSpPr/>
      </dsp:nvSpPr>
      <dsp:spPr>
        <a:xfrm>
          <a:off x="1032749" y="205875"/>
          <a:ext cx="553710" cy="55371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2DA046-280E-46B6-BC3B-AE3974C8A4B1}">
      <dsp:nvSpPr>
        <dsp:cNvPr id="0" name=""/>
        <dsp:cNvSpPr/>
      </dsp:nvSpPr>
      <dsp:spPr>
        <a:xfrm>
          <a:off x="518589" y="1265836"/>
          <a:ext cx="1582031" cy="632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• Object-oriented and template programming</a:t>
          </a:r>
        </a:p>
      </dsp:txBody>
      <dsp:txXfrm>
        <a:off x="518589" y="1265836"/>
        <a:ext cx="1582031" cy="632812"/>
      </dsp:txXfrm>
    </dsp:sp>
    <dsp:sp modelId="{063969AD-5B5A-4F27-8847-F2DB214485DE}">
      <dsp:nvSpPr>
        <dsp:cNvPr id="0" name=""/>
        <dsp:cNvSpPr/>
      </dsp:nvSpPr>
      <dsp:spPr>
        <a:xfrm>
          <a:off x="2685972" y="211"/>
          <a:ext cx="965039" cy="965039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7DAF07-C427-424A-AA20-51B2E864561C}">
      <dsp:nvSpPr>
        <dsp:cNvPr id="0" name=""/>
        <dsp:cNvSpPr/>
      </dsp:nvSpPr>
      <dsp:spPr>
        <a:xfrm>
          <a:off x="2891636" y="205875"/>
          <a:ext cx="553710" cy="55371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3B9A40-B789-428C-8B9E-EEE4F591E2C0}">
      <dsp:nvSpPr>
        <dsp:cNvPr id="0" name=""/>
        <dsp:cNvSpPr/>
      </dsp:nvSpPr>
      <dsp:spPr>
        <a:xfrm>
          <a:off x="2377476" y="1265836"/>
          <a:ext cx="1582031" cy="632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• Direct memory management</a:t>
          </a:r>
        </a:p>
      </dsp:txBody>
      <dsp:txXfrm>
        <a:off x="2377476" y="1265836"/>
        <a:ext cx="1582031" cy="632812"/>
      </dsp:txXfrm>
    </dsp:sp>
    <dsp:sp modelId="{DC35993C-DFD6-4B55-B898-012F1F37F40B}">
      <dsp:nvSpPr>
        <dsp:cNvPr id="0" name=""/>
        <dsp:cNvSpPr/>
      </dsp:nvSpPr>
      <dsp:spPr>
        <a:xfrm>
          <a:off x="4544859" y="211"/>
          <a:ext cx="965039" cy="965039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688C76-4F41-49BA-80E9-9B1654F8B133}">
      <dsp:nvSpPr>
        <dsp:cNvPr id="0" name=""/>
        <dsp:cNvSpPr/>
      </dsp:nvSpPr>
      <dsp:spPr>
        <a:xfrm>
          <a:off x="4750523" y="205875"/>
          <a:ext cx="553710" cy="55371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267147-4FD8-4C4B-A656-825BC8385A71}">
      <dsp:nvSpPr>
        <dsp:cNvPr id="0" name=""/>
        <dsp:cNvSpPr/>
      </dsp:nvSpPr>
      <dsp:spPr>
        <a:xfrm>
          <a:off x="4236363" y="1265836"/>
          <a:ext cx="1582031" cy="632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• High performance</a:t>
          </a:r>
        </a:p>
      </dsp:txBody>
      <dsp:txXfrm>
        <a:off x="4236363" y="1265836"/>
        <a:ext cx="1582031" cy="632812"/>
      </dsp:txXfrm>
    </dsp:sp>
    <dsp:sp modelId="{5A8201B5-104A-4D02-82EA-97FD81035AFB}">
      <dsp:nvSpPr>
        <dsp:cNvPr id="0" name=""/>
        <dsp:cNvSpPr/>
      </dsp:nvSpPr>
      <dsp:spPr>
        <a:xfrm>
          <a:off x="6403746" y="211"/>
          <a:ext cx="965039" cy="965039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643EB2-C2CB-4012-B929-CE5DD60E1691}">
      <dsp:nvSpPr>
        <dsp:cNvPr id="0" name=""/>
        <dsp:cNvSpPr/>
      </dsp:nvSpPr>
      <dsp:spPr>
        <a:xfrm>
          <a:off x="6609410" y="205875"/>
          <a:ext cx="553710" cy="55371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B288AC-4A0F-4385-BE32-C3144E38E7C4}">
      <dsp:nvSpPr>
        <dsp:cNvPr id="0" name=""/>
        <dsp:cNvSpPr/>
      </dsp:nvSpPr>
      <dsp:spPr>
        <a:xfrm>
          <a:off x="6095249" y="1265836"/>
          <a:ext cx="1582031" cy="632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• Multithreading</a:t>
          </a:r>
        </a:p>
      </dsp:txBody>
      <dsp:txXfrm>
        <a:off x="6095249" y="1265836"/>
        <a:ext cx="1582031" cy="632812"/>
      </dsp:txXfrm>
    </dsp:sp>
    <dsp:sp modelId="{4CFFBEA3-5E73-4FBE-A845-6603F2B2B753}">
      <dsp:nvSpPr>
        <dsp:cNvPr id="0" name=""/>
        <dsp:cNvSpPr/>
      </dsp:nvSpPr>
      <dsp:spPr>
        <a:xfrm>
          <a:off x="3615415" y="2294156"/>
          <a:ext cx="965039" cy="965039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04B91E-A86C-4E9E-BDD0-291442FBA547}">
      <dsp:nvSpPr>
        <dsp:cNvPr id="0" name=""/>
        <dsp:cNvSpPr/>
      </dsp:nvSpPr>
      <dsp:spPr>
        <a:xfrm>
          <a:off x="3821080" y="2499820"/>
          <a:ext cx="553710" cy="55371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E72857-0F8B-4E67-AC07-D319BBE9AD52}">
      <dsp:nvSpPr>
        <dsp:cNvPr id="0" name=""/>
        <dsp:cNvSpPr/>
      </dsp:nvSpPr>
      <dsp:spPr>
        <a:xfrm>
          <a:off x="3306919" y="3559781"/>
          <a:ext cx="1582031" cy="632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• Rich standard library (STL)</a:t>
          </a:r>
        </a:p>
      </dsp:txBody>
      <dsp:txXfrm>
        <a:off x="3306919" y="3559781"/>
        <a:ext cx="1582031" cy="63281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6AFF63-EBFC-4B91-97E1-DD1498B34017}">
      <dsp:nvSpPr>
        <dsp:cNvPr id="0" name=""/>
        <dsp:cNvSpPr/>
      </dsp:nvSpPr>
      <dsp:spPr>
        <a:xfrm>
          <a:off x="0" y="4307"/>
          <a:ext cx="4773168" cy="91753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E9BCA7-16B0-48E1-A832-BBA928CF22B7}">
      <dsp:nvSpPr>
        <dsp:cNvPr id="0" name=""/>
        <dsp:cNvSpPr/>
      </dsp:nvSpPr>
      <dsp:spPr>
        <a:xfrm>
          <a:off x="277554" y="210753"/>
          <a:ext cx="504644" cy="50464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106489-1AE6-49B6-AB8D-BC475F9AD4B9}">
      <dsp:nvSpPr>
        <dsp:cNvPr id="0" name=""/>
        <dsp:cNvSpPr/>
      </dsp:nvSpPr>
      <dsp:spPr>
        <a:xfrm>
          <a:off x="1059754" y="4307"/>
          <a:ext cx="3713413" cy="9175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106" tIns="97106" rIns="97106" bIns="9710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• Game engine development</a:t>
          </a:r>
        </a:p>
      </dsp:txBody>
      <dsp:txXfrm>
        <a:off x="1059754" y="4307"/>
        <a:ext cx="3713413" cy="917536"/>
      </dsp:txXfrm>
    </dsp:sp>
    <dsp:sp modelId="{7CB5FE88-567E-4A43-A4CE-CF134147524E}">
      <dsp:nvSpPr>
        <dsp:cNvPr id="0" name=""/>
        <dsp:cNvSpPr/>
      </dsp:nvSpPr>
      <dsp:spPr>
        <a:xfrm>
          <a:off x="0" y="1151227"/>
          <a:ext cx="4773168" cy="91753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EA9507-745B-4EAC-BF5A-E4F8D37BD3C5}">
      <dsp:nvSpPr>
        <dsp:cNvPr id="0" name=""/>
        <dsp:cNvSpPr/>
      </dsp:nvSpPr>
      <dsp:spPr>
        <a:xfrm>
          <a:off x="277554" y="1357673"/>
          <a:ext cx="504644" cy="50464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E47809-B0BA-485C-B929-ABDF5B0AE15D}">
      <dsp:nvSpPr>
        <dsp:cNvPr id="0" name=""/>
        <dsp:cNvSpPr/>
      </dsp:nvSpPr>
      <dsp:spPr>
        <a:xfrm>
          <a:off x="1059754" y="1151227"/>
          <a:ext cx="3713413" cy="9175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106" tIns="97106" rIns="97106" bIns="9710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• System programming</a:t>
          </a:r>
        </a:p>
      </dsp:txBody>
      <dsp:txXfrm>
        <a:off x="1059754" y="1151227"/>
        <a:ext cx="3713413" cy="917536"/>
      </dsp:txXfrm>
    </dsp:sp>
    <dsp:sp modelId="{B9463C7E-3BE1-4ADA-B7E7-309696982870}">
      <dsp:nvSpPr>
        <dsp:cNvPr id="0" name=""/>
        <dsp:cNvSpPr/>
      </dsp:nvSpPr>
      <dsp:spPr>
        <a:xfrm>
          <a:off x="0" y="2298147"/>
          <a:ext cx="4773168" cy="91753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8BDFBF-F26B-4E0F-8351-665A58218579}">
      <dsp:nvSpPr>
        <dsp:cNvPr id="0" name=""/>
        <dsp:cNvSpPr/>
      </dsp:nvSpPr>
      <dsp:spPr>
        <a:xfrm>
          <a:off x="277554" y="2504593"/>
          <a:ext cx="504644" cy="50464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63457C-A520-4D17-B36B-3AE38C8F5B3E}">
      <dsp:nvSpPr>
        <dsp:cNvPr id="0" name=""/>
        <dsp:cNvSpPr/>
      </dsp:nvSpPr>
      <dsp:spPr>
        <a:xfrm>
          <a:off x="1059754" y="2298147"/>
          <a:ext cx="3713413" cy="9175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106" tIns="97106" rIns="97106" bIns="9710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• Financial applications</a:t>
          </a:r>
        </a:p>
      </dsp:txBody>
      <dsp:txXfrm>
        <a:off x="1059754" y="2298147"/>
        <a:ext cx="3713413" cy="917536"/>
      </dsp:txXfrm>
    </dsp:sp>
    <dsp:sp modelId="{40EA83B4-7132-4BFE-95AC-3B4E92CD7C3C}">
      <dsp:nvSpPr>
        <dsp:cNvPr id="0" name=""/>
        <dsp:cNvSpPr/>
      </dsp:nvSpPr>
      <dsp:spPr>
        <a:xfrm>
          <a:off x="0" y="3445068"/>
          <a:ext cx="4773168" cy="91753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6E71FA-DE18-4F97-AE99-16EE69FAB03B}">
      <dsp:nvSpPr>
        <dsp:cNvPr id="0" name=""/>
        <dsp:cNvSpPr/>
      </dsp:nvSpPr>
      <dsp:spPr>
        <a:xfrm>
          <a:off x="277554" y="3651513"/>
          <a:ext cx="504644" cy="50464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DF37EA-9D8E-4049-BF84-C8F51D036360}">
      <dsp:nvSpPr>
        <dsp:cNvPr id="0" name=""/>
        <dsp:cNvSpPr/>
      </dsp:nvSpPr>
      <dsp:spPr>
        <a:xfrm>
          <a:off x="1059754" y="3445068"/>
          <a:ext cx="3713413" cy="9175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106" tIns="97106" rIns="97106" bIns="9710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• Embedded systems and robotics</a:t>
          </a:r>
        </a:p>
      </dsp:txBody>
      <dsp:txXfrm>
        <a:off x="1059754" y="3445068"/>
        <a:ext cx="3713413" cy="917536"/>
      </dsp:txXfrm>
    </dsp:sp>
    <dsp:sp modelId="{B8BE743E-F875-45F2-9644-51B450B9099B}">
      <dsp:nvSpPr>
        <dsp:cNvPr id="0" name=""/>
        <dsp:cNvSpPr/>
      </dsp:nvSpPr>
      <dsp:spPr>
        <a:xfrm>
          <a:off x="0" y="4591988"/>
          <a:ext cx="4773168" cy="91753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D3E293-40CD-477C-887E-6887B983BDAD}">
      <dsp:nvSpPr>
        <dsp:cNvPr id="0" name=""/>
        <dsp:cNvSpPr/>
      </dsp:nvSpPr>
      <dsp:spPr>
        <a:xfrm>
          <a:off x="277554" y="4798433"/>
          <a:ext cx="504644" cy="50464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6A9854-8D52-4253-BF5E-5FE60D5B76A3}">
      <dsp:nvSpPr>
        <dsp:cNvPr id="0" name=""/>
        <dsp:cNvSpPr/>
      </dsp:nvSpPr>
      <dsp:spPr>
        <a:xfrm>
          <a:off x="1059754" y="4591988"/>
          <a:ext cx="3713413" cy="9175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106" tIns="97106" rIns="97106" bIns="9710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• Web browsers and machine learning</a:t>
          </a:r>
        </a:p>
      </dsp:txBody>
      <dsp:txXfrm>
        <a:off x="1059754" y="4591988"/>
        <a:ext cx="3713413" cy="9175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9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3771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1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0"/>
            <a:ext cx="914377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50062" y="3423021"/>
            <a:ext cx="3604497" cy="1297115"/>
          </a:xfrm>
        </p:spPr>
        <p:txBody>
          <a:bodyPr anchor="t">
            <a:normAutofit/>
          </a:bodyPr>
          <a:lstStyle/>
          <a:p>
            <a:pPr algn="l"/>
            <a:r>
              <a:rPr lang="en-US" sz="6000" dirty="0">
                <a:solidFill>
                  <a:schemeClr val="tx2"/>
                </a:solidFill>
              </a:rPr>
              <a:t>C++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flipH="1" flipV="1">
            <a:off x="4894893" y="4389120"/>
            <a:ext cx="48331" cy="402336"/>
          </a:xfrm>
        </p:spPr>
        <p:txBody>
          <a:bodyPr anchor="b">
            <a:normAutofit/>
          </a:bodyPr>
          <a:lstStyle/>
          <a:p>
            <a:pPr algn="l"/>
            <a:endParaRPr lang="en-US" sz="1700" dirty="0">
              <a:solidFill>
                <a:schemeClr val="tx2"/>
              </a:solidFill>
            </a:endParaRPr>
          </a:p>
        </p:txBody>
      </p:sp>
      <p:pic>
        <p:nvPicPr>
          <p:cNvPr id="7" name="Graphic 6" descr="Преподаватель">
            <a:extLst>
              <a:ext uri="{FF2B5EF4-FFF2-40B4-BE49-F238E27FC236}">
                <a16:creationId xmlns:a16="http://schemas.microsoft.com/office/drawing/2014/main" id="{CF87B7B5-EF86-3278-1820-8FA2B6EBDD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5352" y="2333040"/>
            <a:ext cx="3106320" cy="310632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22" name="Group 13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89" y="-5977"/>
            <a:ext cx="4679005" cy="6863979"/>
            <a:chOff x="305" y="-5977"/>
            <a:chExt cx="6238675" cy="686397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Freeform: Shape 15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 nodePh="1">
                                  <p:stCondLst>
                                    <p:cond delay="150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7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" y="0"/>
            <a:ext cx="4562585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668" y="637762"/>
            <a:ext cx="3213298" cy="557677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57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Language Name and Creator</a:t>
            </a:r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0" y="0"/>
            <a:ext cx="4571992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4598" y="637762"/>
            <a:ext cx="3229410" cy="586094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defTabSz="91440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3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C++ was created by Bjarne Stroustrup in the early 1980s.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125454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125" y="1153572"/>
            <a:ext cx="24003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Year of Creation and Evolution</a:t>
            </a:r>
          </a:p>
        </p:txBody>
      </p:sp>
      <p:sp>
        <p:nvSpPr>
          <p:cNvPr id="16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662801" y="2455479"/>
            <a:ext cx="3062575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5481" y="591344"/>
            <a:ext cx="5179868" cy="558561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/>
              <a:t>• 1979 – Development started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• 1985 – First official release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• Continuous updates: C++98, C++03, C++11, C++14, C++17, C++20, C++23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Key Features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EA5E6FD-8051-85DB-F02B-0AD16B1A26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95726753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14166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08608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344" y="1161288"/>
            <a:ext cx="2702052" cy="4526280"/>
          </a:xfrm>
        </p:spPr>
        <p:txBody>
          <a:bodyPr>
            <a:normAutofit/>
          </a:bodyPr>
          <a:lstStyle/>
          <a:p>
            <a:r>
              <a:rPr lang="en-US" sz="3500"/>
              <a:t>Applications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CA41736-4041-DDB6-9999-10EF5CAE1EC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4072309"/>
              </p:ext>
            </p:extLst>
          </p:nvPr>
        </p:nvGraphicFramePr>
        <p:xfrm>
          <a:off x="3977640" y="676656"/>
          <a:ext cx="4773168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8656" y="0"/>
            <a:ext cx="8375586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5196" y="0"/>
            <a:ext cx="836676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6676" y="548640"/>
            <a:ext cx="7626096" cy="1179576"/>
          </a:xfrm>
        </p:spPr>
        <p:txBody>
          <a:bodyPr>
            <a:normAutofit/>
          </a:bodyPr>
          <a:lstStyle/>
          <a:p>
            <a:r>
              <a:rPr lang="en-US" sz="3500"/>
              <a:t>Code Example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125" y="758952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6676" y="2481943"/>
            <a:ext cx="7626096" cy="3695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900" dirty="0"/>
              <a:t>#include &lt;iostream&gt;</a:t>
            </a:r>
          </a:p>
          <a:p>
            <a:pPr marL="0" indent="0">
              <a:buNone/>
            </a:pPr>
            <a:r>
              <a:rPr lang="en-US" sz="1900" dirty="0"/>
              <a:t>using namespace std;</a:t>
            </a:r>
          </a:p>
          <a:p>
            <a:endParaRPr lang="en-US" sz="1900" dirty="0"/>
          </a:p>
          <a:p>
            <a:pPr marL="0" indent="0">
              <a:buNone/>
            </a:pPr>
            <a:r>
              <a:rPr lang="en-US" sz="1900" dirty="0"/>
              <a:t>int main() {</a:t>
            </a:r>
          </a:p>
          <a:p>
            <a:pPr marL="0" indent="0">
              <a:buNone/>
            </a:pPr>
            <a:r>
              <a:rPr lang="en-US" sz="1900" dirty="0"/>
              <a:t>    </a:t>
            </a:r>
            <a:r>
              <a:rPr lang="en-US" sz="1900" dirty="0" err="1"/>
              <a:t>cout</a:t>
            </a:r>
            <a:r>
              <a:rPr lang="en-US" sz="1900" dirty="0"/>
              <a:t> &lt;&lt; "Hello, C++!" &lt;&lt; </a:t>
            </a:r>
            <a:r>
              <a:rPr lang="en-US" sz="1900" dirty="0" err="1"/>
              <a:t>endl</a:t>
            </a:r>
            <a:r>
              <a:rPr lang="en-US" sz="1900" dirty="0"/>
              <a:t>;</a:t>
            </a:r>
          </a:p>
          <a:p>
            <a:pPr marL="0" indent="0">
              <a:buNone/>
            </a:pPr>
            <a:r>
              <a:rPr lang="en-US" sz="1900" dirty="0"/>
              <a:t>    return 0;</a:t>
            </a:r>
          </a:p>
          <a:p>
            <a:pPr marL="0" indent="0">
              <a:buNone/>
            </a:pPr>
            <a:r>
              <a:rPr lang="en-US" sz="1900" dirty="0"/>
              <a:t>}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Advantages and Disadvantages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dirty="0"/>
              <a:t>Advantages:</a:t>
            </a:r>
            <a:endParaRPr lang="en-US" dirty="0"/>
          </a:p>
          <a:p>
            <a:endParaRPr dirty="0"/>
          </a:p>
          <a:p>
            <a:pPr marL="0" indent="0">
              <a:buNone/>
            </a:pPr>
            <a:r>
              <a:rPr dirty="0"/>
              <a:t>• High performance</a:t>
            </a:r>
          </a:p>
          <a:p>
            <a:pPr marL="0" indent="0">
              <a:buNone/>
            </a:pPr>
            <a:r>
              <a:rPr dirty="0"/>
              <a:t>• Flexibility</a:t>
            </a:r>
          </a:p>
          <a:p>
            <a:pPr marL="0" indent="0">
              <a:buNone/>
            </a:pPr>
            <a:r>
              <a:rPr dirty="0"/>
              <a:t>• Rich standard library</a:t>
            </a:r>
          </a:p>
          <a:p>
            <a:endParaRPr dirty="0"/>
          </a:p>
          <a:p>
            <a:r>
              <a:rPr dirty="0"/>
              <a:t>Disadvantages:</a:t>
            </a:r>
            <a:endParaRPr lang="en-US" dirty="0"/>
          </a:p>
          <a:p>
            <a:endParaRPr dirty="0"/>
          </a:p>
          <a:p>
            <a:pPr marL="0" indent="0">
              <a:buNone/>
            </a:pPr>
            <a:r>
              <a:rPr dirty="0"/>
              <a:t>• Complex syntax</a:t>
            </a:r>
            <a:endParaRPr lang="ru-KZ" dirty="0"/>
          </a:p>
          <a:p>
            <a:pPr marL="0" indent="0">
              <a:buNone/>
            </a:pPr>
            <a:r>
              <a:rPr lang="en-US" dirty="0"/>
              <a:t>• Manual memory management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Why is C++ Relevant Today?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• Used in critical software development</a:t>
            </a:r>
          </a:p>
          <a:p>
            <a:pPr marL="0" indent="0">
              <a:buNone/>
            </a:pPr>
            <a:r>
              <a:rPr dirty="0"/>
              <a:t>• Continually evolving and community-supported</a:t>
            </a:r>
          </a:p>
          <a:p>
            <a:pPr marL="0" indent="0">
              <a:buNone/>
            </a:pPr>
            <a:r>
              <a:rPr dirty="0"/>
              <a:t>• High performance and resource control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Comparison with Rust and 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C++ vs Rust vs Java</a:t>
            </a:r>
          </a:p>
          <a:p>
            <a:pPr marL="0" indent="0">
              <a:buNone/>
            </a:pPr>
            <a:r>
              <a:rPr dirty="0"/>
              <a:t>• C++ – High performance but complex syntax</a:t>
            </a:r>
          </a:p>
          <a:p>
            <a:pPr marL="0" indent="0">
              <a:buNone/>
            </a:pPr>
            <a:r>
              <a:rPr dirty="0"/>
              <a:t>• Rust – Memory safety but less widespread</a:t>
            </a:r>
          </a:p>
          <a:p>
            <a:pPr marL="0" indent="0">
              <a:buNone/>
            </a:pPr>
            <a:r>
              <a:rPr dirty="0"/>
              <a:t>• Java – Ease of use and cross-platform, but slower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227</Words>
  <Application>Microsoft Office PowerPoint</Application>
  <PresentationFormat>Экран (4:3)</PresentationFormat>
  <Paragraphs>49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C++</vt:lpstr>
      <vt:lpstr>Language Name and Creator</vt:lpstr>
      <vt:lpstr>Year of Creation and Evolution</vt:lpstr>
      <vt:lpstr>Key Features</vt:lpstr>
      <vt:lpstr>Applications</vt:lpstr>
      <vt:lpstr>Code Example</vt:lpstr>
      <vt:lpstr>Advantages and Disadvantages</vt:lpstr>
      <vt:lpstr>Why is C++ Relevant Today?</vt:lpstr>
      <vt:lpstr>Comparison with Rust and Java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tamaev</cp:lastModifiedBy>
  <cp:revision>2</cp:revision>
  <dcterms:created xsi:type="dcterms:W3CDTF">2013-01-27T09:14:16Z</dcterms:created>
  <dcterms:modified xsi:type="dcterms:W3CDTF">2025-03-19T06:00:56Z</dcterms:modified>
  <cp:category/>
</cp:coreProperties>
</file>