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Presentation about the Java Programming Language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Name of the Language and Its Creators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an object-oriented programming language developed by Sun Microsystems.</a:t>
            </a:r>
          </a:p>
          <a:p>
            <a:r>
              <a:t>Main developers: James Gosling, Mike Sheridan, and Patrick Naughton.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of Creation and Language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was released in 1995.</a:t>
            </a:r>
          </a:p>
          <a:p>
            <a:r>
              <a:t>Initially created for consumer devices but quickly became a universal programming language.</a:t>
            </a:r>
          </a:p>
          <a:p>
            <a:r>
              <a:t>In 2010, Oracle acquired Sun Microsystems and continued Java development.</a:t>
            </a:r>
          </a:p>
          <a:p>
            <a:r>
              <a:t>Today, Java remains one of the most popular languages due to regular updates and a large community.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and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Platform Independence (JVM).</a:t>
            </a:r>
          </a:p>
          <a:p>
            <a:r>
              <a:t>• Object-Oriented Programming (OOP).</a:t>
            </a:r>
          </a:p>
          <a:p>
            <a:r>
              <a:t>• Security and Access Control.</a:t>
            </a:r>
          </a:p>
          <a:p>
            <a:r>
              <a:t>• Automatic Memory Management (Garbage Collection).</a:t>
            </a:r>
          </a:p>
          <a:p>
            <a:r>
              <a:t>• Multithreading and Parallelism.</a:t>
            </a:r>
          </a:p>
          <a:p>
            <a:r>
              <a:t>• Large Standard Library.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Popularity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 Development (Java EE, Spring Framework).</a:t>
            </a:r>
          </a:p>
          <a:p>
            <a:r>
              <a:t>• Android App Development.</a:t>
            </a:r>
          </a:p>
          <a:p>
            <a:r>
              <a:t>• Enterprise Applications (Banking systems, Telecommunications).</a:t>
            </a:r>
          </a:p>
          <a:p>
            <a:r>
              <a:t>• Scientific and Financial Applications.</a:t>
            </a:r>
          </a:p>
          <a:p>
            <a:r>
              <a:t>• Embedded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 with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HelloWorld {</a:t>
            </a:r>
          </a:p>
          <a:p>
            <a:r>
              <a:t>    public static void main(String[] args) {</a:t>
            </a:r>
          </a:p>
          <a:p>
            <a:r>
              <a:t>        System.out.println("Hello, World!");</a:t>
            </a:r>
          </a:p>
          <a:p>
            <a:r>
              <a:t>    }</a:t>
            </a:r>
          </a:p>
          <a:p>
            <a:r>
              <a:t>}</a:t>
            </a:r>
          </a:p>
          <a:p/>
          <a:p>
            <a:r>
              <a:t>This code defines a class HelloWorld with a main() method, which serves as the entry point of the program.</a:t>
            </a:r>
          </a:p>
          <a:p>
            <a:r>
              <a:t>The command System.out.println() outputs the text "Hello, World!" to the screen.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Advantages:</a:t>
            </a:r>
          </a:p>
          <a:p>
            <a:r>
              <a:t>• Platform Independence.</a:t>
            </a:r>
          </a:p>
          <a:p>
            <a:r>
              <a:t>• Reliability and Security.</a:t>
            </a:r>
          </a:p>
          <a:p>
            <a:r>
              <a:t>• Multithreading and Concurrency Support.</a:t>
            </a:r>
          </a:p>
          <a:p>
            <a:r>
              <a:t>• Large Community and Documentation.</a:t>
            </a:r>
          </a:p>
          <a:p/>
          <a:p>
            <a:r>
              <a:t>Disadvantages:</a:t>
            </a:r>
          </a:p>
          <a:p>
            <a:r>
              <a:t>• Lower performance compared to low-level languages.</a:t>
            </a:r>
          </a:p>
          <a:p>
            <a:r>
              <a:t>• Verbose syntax.</a:t>
            </a:r>
          </a:p>
          <a:p>
            <a:r>
              <a:t>• High resource consumption.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