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9" r:id="rId13"/>
  </p:sldMasterIdLst>
  <p:sldIdLst>
    <p:sldId id="256" r:id="rId15"/>
    <p:sldId id="257" r:id="rId16"/>
    <p:sldId id="258" r:id="rId17"/>
    <p:sldId id="259" r:id="rId18"/>
    <p:sldId id="266" r:id="rId19"/>
    <p:sldId id="268" r:id="rId20"/>
    <p:sldId id="267" r:id="rId21"/>
    <p:sldId id="269" r:id="rId22"/>
    <p:sldId id="270" r:id="rId23"/>
    <p:sldId id="272" r:id="rId24"/>
    <p:sldId id="273" r:id="rId25"/>
    <p:sldId id="260" r:id="rId26"/>
    <p:sldId id="263" r:id="rId27"/>
    <p:sldId id="265" r:id="rId2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0,'26'0,"1"0,52 0,1 0,-1 0,27 0,0 0,27 0,-53 0,-27 0,0 0,-27 0,1 0,-1 0,1 0,-1 0,1 0,-1 0,1 0,-1 0,1 0,0 0,-1 0,1 0,-1 0,1 0,26 26,-27-26,27 0,-26 0,-1 0,1 0,-1 0,1 0,-1 0,1 0,-1 0,1 0,0 0,-1 0,1 0,-1 0,1 0,-27 27,26-27,1 0,-1 0,1 0,-1 0,1 0,-1 0,1 0,-1 0,1 0,-1 0,1 0,-1 0,1 0,-27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0,1 0,26 0,-27 0,27 0,27 0,-27 0,26 0,-26 0,27 26,-27-26,0 0,0 0,-26 0,26 0,0 0,0 0,0 27,26-27,-25 0,25 0,-26 0,0 26,27-26,-27 0,-27 0,1 0,26 27,0-27,-26 0,-1 0,1 0,-1 0,1 0,-1 0,1 0,-1 0,1 0,-1 0,1 26,-1-26,27 0,-26 0,-1 0,1 0,-1 0,1 0,-1 0,1 0,0 0,-1 0,1 0,-1 0,1 0,-1 0,-26-26,27 26,-1 0,1 0,-27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0,1 0,-1 0,1 0,26 0,0 0,0 0,0 0,-27 0,27 26,0-26,1 27,25-1,1-26,-1 27,27-1,-26-26,26 0,-26 27,-1-27,1 26,-1-26,1 0,-54 0,27 27,-26-27,26 0,-26 0,-1 0,-26 26,27-26,-1 0,1 0,-1 27,1-27,-1 0,27 26,-26-26,-1 0,1 0,-1 0,1 0,-27 27,26-27,1 0,-1 0,-26 26,27-26,0 0,-1 0,-26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0,-26 26,27-26,-1 0,1 27,-1-1,54 1,-1-1,1 1,-1 26,54-27,26 1,-53-1,27 1,-53-1,26 1,-80-27,54 0,-80 26,26-26,1 0,-1 0,1 0,-27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0,'26'0,"1"0,-1 0,1 0,-1 0,1 0,-1 26,27-26,0 27,0-1,53-26,-26 27,26-1,-53-26,0 27,-26-27,-1 0,-26 26,0-26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105833" units="cm"/>
      <inkml:brushProperty name="height" value="0.211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0 397,'0'27,"0"-1,26-26,1 53,26-26,26 26,1-26,-27-1,-27 1,1-27,-27-27,-27 1,-26-1,27-26,-27 26,26 1,1-1,-1 1,54 26,-1 0,1 0,-1 26,1-26,-1 0,1 27,26-1,0-26,0 27,27 0,26 26,-27-27,1 1,-27-1,0 1,-27-27,1 0,-27-27,-27-26,1 27,-1-27,1-1,-1 1,-26 27,0-27,0-27,0 54,0-27,27 0,-1 26,-26 1,26-1,27 1,-26 26,-1-27,1 27,26-26,0 52,106 54,80 52,-27-52,-27-27,-26 0,27 26,-27-52,0 26,53 0,-105-26,52-1,-53-26,26 0,-26 27,-26-27,-1 0,-52 0,-80-80,0-26,0 53,-1 0,1-27,27 54,-27-27,53 26,0 1,-1-1,54 1,27 26,26 53,53 0,27 0,-54-27,27 27,1 0,-1-26,53 26,-27 0,-25-26,131 79,-132-80,-53 1,0-1,-26-26,-27-26,-27 26,1-53,-1-27,-52-26,26 26,-27 1,1 26,52 26,1 27,26-26,0-1,-27 27,27 0</inkml:trace>
</inkml:ink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F8166F1F-CE9B-4651-A6AA-CD717754106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image21.png"></Relationship><Relationship Id="rId7" Type="http://schemas.openxmlformats.org/officeDocument/2006/relationships/image" Target="../media/fImage65864672995.png"></Relationship><Relationship Id="rId8" Type="http://schemas.openxmlformats.org/officeDocument/2006/relationships/image" Target="../media/fImage63184681942.png"></Relationship><Relationship Id="rId9" Type="http://schemas.openxmlformats.org/officeDocument/2006/relationships/image" Target="../media/fImage5324694827.png"></Relationship><Relationship Id="rId10" Type="http://schemas.openxmlformats.org/officeDocument/2006/relationships/image" Target="../media/fImage215294885436.png"></Relationship><Relationship Id="rId11" Type="http://schemas.openxmlformats.org/officeDocument/2006/relationships/image" Target="../media/fImage666027441.png"></Relationship><Relationship Id="rId12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image21.png"></Relationship><Relationship Id="rId7" Type="http://schemas.openxmlformats.org/officeDocument/2006/relationships/image" Target="../media/fImage470294872391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image" Target="../media/image23.png"></Relationship><Relationship Id="rId4" Type="http://schemas.openxmlformats.org/officeDocument/2006/relationships/image" Target="../media/image24.png"></Relationship><Relationship Id="rId6" Type="http://schemas.openxmlformats.org/officeDocument/2006/relationships/image" Target="../media/image26.png"></Relationship><Relationship Id="rId7" Type="http://schemas.openxmlformats.org/officeDocument/2006/relationships/image" Target="../media/image27.png"></Relationship><Relationship Id="rId8" Type="http://schemas.openxmlformats.org/officeDocument/2006/relationships/image" Target="../media/image28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image13.png"></Relationship><Relationship Id="rId1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41.png"></Relationship><Relationship Id="rId3" Type="http://schemas.openxmlformats.org/officeDocument/2006/relationships/image" Target="../media/image42.png"></Relationship><Relationship Id="rId4" Type="http://schemas.openxmlformats.org/officeDocument/2006/relationships/image" Target="../media/image43.png"></Relationship><Relationship Id="rId5" Type="http://schemas.openxmlformats.org/officeDocument/2006/relationships/image" Target="../media/image44.png"></Relationship><Relationship Id="rId6" Type="http://schemas.openxmlformats.org/officeDocument/2006/relationships/image" Target="../media/image45.png"></Relationship><Relationship Id="rId7" Type="http://schemas.openxmlformats.org/officeDocument/2006/relationships/image" Target="../media/fImage57084894604.png"></Relationship><Relationship Id="rId8" Type="http://schemas.openxmlformats.org/officeDocument/2006/relationships/image" Target="../media/fImage80234903902.png"></Relationship><Relationship Id="rId9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image" Target="../media/image52.png"></Relationship><Relationship Id="rId4" Type="http://schemas.openxmlformats.org/officeDocument/2006/relationships/image" Target="../media/image53.png"></Relationship><Relationship Id="rId5" Type="http://schemas.openxmlformats.org/officeDocument/2006/relationships/image" Target="../media/image54.png"></Relationship><Relationship Id="rId6" Type="http://schemas.openxmlformats.org/officeDocument/2006/relationships/image" Target="../media/image55.png"></Relationship><Relationship Id="rId7" Type="http://schemas.openxmlformats.org/officeDocument/2006/relationships/image" Target="../media/image56.png"></Relationship><Relationship Id="rId8" Type="http://schemas.openxmlformats.org/officeDocument/2006/relationships/image" Target="../media/image57.png"></Relationship><Relationship Id="rId9" Type="http://schemas.openxmlformats.org/officeDocument/2006/relationships/image" Target="../media/image58.png"></Relationship><Relationship Id="rId10" Type="http://schemas.openxmlformats.org/officeDocument/2006/relationships/image" Target="../media/image59.png"></Relationship><Relationship Id="rId11" Type="http://schemas.openxmlformats.org/officeDocument/2006/relationships/image" Target="../media/image60.png"></Relationship><Relationship Id="rId12" Type="http://schemas.openxmlformats.org/officeDocument/2006/relationships/image" Target="../media/image61.png"></Relationship><Relationship Id="rId13" Type="http://schemas.openxmlformats.org/officeDocument/2006/relationships/image" Target="../media/image62.png"></Relationship><Relationship Id="rId14" Type="http://schemas.openxmlformats.org/officeDocument/2006/relationships/image" Target="../media/image63.png"></Relationship><Relationship Id="rId15" Type="http://schemas.openxmlformats.org/officeDocument/2006/relationships/image" Target="../media/image64.png"></Relationship><Relationship Id="rId16" Type="http://schemas.openxmlformats.org/officeDocument/2006/relationships/image" Target="../media/image65.png"></Relationship><Relationship Id="rId17" Type="http://schemas.openxmlformats.org/officeDocument/2006/relationships/image" Target="../media/image66.png"></Relationship><Relationship Id="rId18" Type="http://schemas.openxmlformats.org/officeDocument/2006/relationships/image" Target="../media/image67.png"></Relationship><Relationship Id="rId19" Type="http://schemas.openxmlformats.org/officeDocument/2006/relationships/image" Target="../media/image68.png"></Relationship><Relationship Id="rId20" Type="http://schemas.openxmlformats.org/officeDocument/2006/relationships/image" Target="../media/image69.png"></Relationship><Relationship Id="rId2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image8.png"></Relationship><Relationship Id="rId5" Type="http://schemas.openxmlformats.org/officeDocument/2006/relationships/image" Target="../media/image9.png"></Relationship><Relationship Id="rId6" Type="http://schemas.openxmlformats.org/officeDocument/2006/relationships/image" Target="../media/image10.png"></Relationship><Relationship Id="rId7" Type="http://schemas.openxmlformats.org/officeDocument/2006/relationships/image" Target="../media/image11.png"></Relationship><Relationship Id="rId8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image" Target="../media/image13.png"></Relationship><Relationship Id="rId4" Type="http://schemas.openxmlformats.org/officeDocument/2006/relationships/image" Target="../media/image14.png"></Relationship><Relationship Id="rId5" Type="http://schemas.openxmlformats.org/officeDocument/2006/relationships/image" Target="../media/image15.png"></Relationship><Relationship Id="rId6" Type="http://schemas.openxmlformats.org/officeDocument/2006/relationships/image" Target="../media/image16.png"></Relationship><Relationship Id="rId7" Type="http://schemas.openxmlformats.org/officeDocument/2006/relationships/customXml" Target="../ink/ink1.xml"></Relationship><Relationship Id="rId8" Type="http://schemas.openxmlformats.org/officeDocument/2006/relationships/image" Target="../media/fImage5138836641.emf"></Relationship><Relationship Id="rId9" Type="http://schemas.openxmlformats.org/officeDocument/2006/relationships/customXml" Target="../ink/ink2.xml"></Relationship><Relationship Id="rId10" Type="http://schemas.openxmlformats.org/officeDocument/2006/relationships/image" Target="../media/fImage540283678467.emf"></Relationship><Relationship Id="rId11" Type="http://schemas.openxmlformats.org/officeDocument/2006/relationships/customXml" Target="../ink/ink3.xml"></Relationship><Relationship Id="rId12" Type="http://schemas.openxmlformats.org/officeDocument/2006/relationships/image" Target="../media/fImage461083686334.emf"></Relationship><Relationship Id="rId13" Type="http://schemas.openxmlformats.org/officeDocument/2006/relationships/customXml" Target="../ink/ink4.xml"></Relationship><Relationship Id="rId14" Type="http://schemas.openxmlformats.org/officeDocument/2006/relationships/image" Target="../media/fImage223483696500.emf"></Relationship><Relationship Id="rId15" Type="http://schemas.openxmlformats.org/officeDocument/2006/relationships/customXml" Target="../ink/ink5.xml"></Relationship><Relationship Id="rId16" Type="http://schemas.openxmlformats.org/officeDocument/2006/relationships/image" Target="../media/fImage161883709169.emf"></Relationship><Relationship Id="rId17" Type="http://schemas.openxmlformats.org/officeDocument/2006/relationships/customXml" Target="../ink/ink6.xml"></Relationship><Relationship Id="rId18" Type="http://schemas.openxmlformats.org/officeDocument/2006/relationships/image" Target="../media/fImage1006683715724.emf"></Relationship><Relationship Id="rId19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7.png"></Relationship><Relationship Id="rId3" Type="http://schemas.openxmlformats.org/officeDocument/2006/relationships/image" Target="../media/image18.png"></Relationship><Relationship Id="rId4" Type="http://schemas.openxmlformats.org/officeDocument/2006/relationships/image" Target="../media/image19.png"></Relationship><Relationship Id="rId5" Type="http://schemas.openxmlformats.org/officeDocument/2006/relationships/image" Target="../media/image20.png"></Relationship><Relationship Id="rId6" Type="http://schemas.openxmlformats.org/officeDocument/2006/relationships/image" Target="../media/image21.png"></Relationship><Relationship Id="rId7" Type="http://schemas.openxmlformats.org/officeDocument/2006/relationships/image" Target="../media/fImage157402041478.png"></Relationship><Relationship Id="rId8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188143069358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47583076962.png"></Relationship><Relationship Id="rId9" Type="http://schemas.openxmlformats.org/officeDocument/2006/relationships/image" Target="../media/fImage1674308446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193293575705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20642358814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2.png"></Relationship><Relationship Id="rId3" Type="http://schemas.openxmlformats.org/officeDocument/2006/relationships/image" Target="../media/image13.png"></Relationship><Relationship Id="rId4" Type="http://schemas.openxmlformats.org/officeDocument/2006/relationships/image" Target="../media/image19.png"></Relationship><Relationship Id="rId5" Type="http://schemas.openxmlformats.org/officeDocument/2006/relationships/image" Target="../media/image2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76604113281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23576427682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17.png"></Relationship><Relationship Id="rId5" Type="http://schemas.openxmlformats.org/officeDocument/2006/relationships/image" Target="../media/image18.png"></Relationship><Relationship Id="rId6" Type="http://schemas.openxmlformats.org/officeDocument/2006/relationships/image" Target="../media/fImage112374509961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fImage6586451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210" y="1290320"/>
            <a:ext cx="9620250" cy="4981575"/>
            <a:chOff x="537210" y="1290320"/>
            <a:chExt cx="9620250" cy="49815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10" y="1290320"/>
              <a:ext cx="9620250" cy="49815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870" y="1242695"/>
            <a:ext cx="9727565" cy="5076825"/>
            <a:chOff x="483870" y="1242695"/>
            <a:chExt cx="9727565" cy="50768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870" y="1242695"/>
              <a:ext cx="9727565" cy="50768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2170" y="1497330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W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ipia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 java study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9" name="Object 9"/>
          <p:cNvSpPr txBox="1">
            <a:spLocks/>
          </p:cNvSpPr>
          <p:nvPr/>
        </p:nvSpPr>
        <p:spPr>
          <a:xfrm rot="0">
            <a:off x="-92075" y="2658110"/>
            <a:ext cx="10490835" cy="12763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7700">
                <a:solidFill>
                  <a:srgbClr val="3819A0"/>
                </a:solidFill>
                <a:latin typeface="DungGeunMo" charset="0"/>
                <a:ea typeface="Calibri" charset="0"/>
                <a:cs typeface="DungGeunMo" charset="0"/>
              </a:rPr>
              <a:t>enum</a:t>
            </a:r>
            <a:endParaRPr lang="ko-KR" altLang="en-US" sz="7700">
              <a:solidFill>
                <a:srgbClr val="3819A0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3270" y="3822700"/>
            <a:ext cx="6428105" cy="5226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800">
                <a:solidFill>
                  <a:srgbClr val="FFFFFF"/>
                </a:solidFill>
                <a:latin typeface="Jalnan OTF" charset="0"/>
                <a:ea typeface="Calibri" charset="0"/>
                <a:cs typeface="Jalnan OTF" charset="0"/>
              </a:rPr>
              <a:t>[</a:t>
            </a:r>
            <a:r>
              <a:rPr lang="en-US" sz="2800">
                <a:solidFill>
                  <a:srgbClr val="FFFFFF"/>
                </a:solidFill>
                <a:latin typeface="Jalnan OTF" charset="0"/>
                <a:cs typeface="Jalnan OTF" charset="0"/>
              </a:rPr>
              <a:t> 열거체 ]</a:t>
            </a:r>
            <a:endParaRPr lang="ko-KR" altLang="en-US" sz="2800">
              <a:solidFill>
                <a:srgbClr val="FFFFFF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707890" y="4584700"/>
            <a:ext cx="1279525" cy="1217930"/>
            <a:chOff x="4707890" y="4584700"/>
            <a:chExt cx="1279525" cy="121793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707890" y="4584700"/>
              <a:ext cx="1279525" cy="978535"/>
              <a:chOff x="4707890" y="4584700"/>
              <a:chExt cx="1279525" cy="9785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31945" y="4159885"/>
                <a:ext cx="2559050" cy="1957070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07890" y="4584700"/>
                <a:ext cx="1279525" cy="978535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4780915" y="4936490"/>
              <a:ext cx="1173480" cy="62484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300" dirty="0" smtClean="0">
                  <a:solidFill>
                    <a:srgbClr val="3819a0"/>
                  </a:solidFill>
                  <a:latin typeface="DungGeunMo" pitchFamily="34" charset="0"/>
                  <a:cs typeface="DungGeunMo" pitchFamily="34" charset="0"/>
                </a:rPr>
                <a:t>START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5101590" y="5142230"/>
              <a:ext cx="532765" cy="660400"/>
              <a:chOff x="5101590" y="5142230"/>
              <a:chExt cx="532765" cy="6604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01590" y="5142230"/>
                <a:ext cx="532765" cy="6604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생성자와 함수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sp>
        <p:nvSpPr>
          <p:cNvPr id="1009" name="Rect 0"/>
          <p:cNvSpPr>
            <a:spLocks/>
          </p:cNvSpPr>
          <p:nvPr/>
        </p:nvSpPr>
        <p:spPr>
          <a:xfrm>
            <a:off x="6277610" y="1493520"/>
            <a:ext cx="4002405" cy="138874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enum에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함수를 만들수있습니다 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함수는 아래 Switch 문과 같은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코드입니다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모두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같은 역할을 합니다.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68085"/>
            <a:ext cx="764540" cy="802640"/>
            <a:chOff x="5422900" y="6268085"/>
            <a:chExt cx="764540" cy="802640"/>
          </a:xfrm>
        </p:grpSpPr>
        <p:pic>
          <p:nvPicPr>
            <p:cNvPr id="18" name="Picture 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66815"/>
              <a:ext cx="764540" cy="802640"/>
            </a:xfrm>
            <a:prstGeom prst="rect"/>
            <a:noFill/>
          </p:spPr>
        </p:pic>
      </p:grpSp>
      <p:pic>
        <p:nvPicPr>
          <p:cNvPr id="1011" name="Picture 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5150" y="2684780"/>
            <a:ext cx="5173980" cy="1412240"/>
          </a:xfrm>
          <a:prstGeom prst="rect"/>
          <a:noFill/>
        </p:spPr>
      </p:pic>
      <p:pic>
        <p:nvPicPr>
          <p:cNvPr id="1012" name="그림 6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285" y="4107815"/>
            <a:ext cx="5246370" cy="1536065"/>
          </a:xfrm>
          <a:prstGeom prst="rect"/>
          <a:noFill/>
        </p:spPr>
      </p:pic>
      <p:pic>
        <p:nvPicPr>
          <p:cNvPr id="1013" name="그림 6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805" y="5686425"/>
            <a:ext cx="3917950" cy="1113155"/>
          </a:xfrm>
          <a:prstGeom prst="rect"/>
          <a:noFill/>
        </p:spPr>
      </p:pic>
      <p:pic>
        <p:nvPicPr>
          <p:cNvPr id="1014" name="그림 7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04535" y="3031490"/>
            <a:ext cx="4420235" cy="4115435"/>
          </a:xfrm>
          <a:prstGeom prst="rect"/>
          <a:noFill/>
        </p:spPr>
      </p:pic>
      <p:pic>
        <p:nvPicPr>
          <p:cNvPr id="1015" name="그림 2" descr="C:/Users/user/AppData/Roaming/PolarisOffice/ETemp/34516_17330408/fImage6660274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7345" y="147955"/>
            <a:ext cx="4448810" cy="1238885"/>
          </a:xfrm>
          <a:prstGeom prst="rect"/>
          <a:noFill/>
        </p:spPr>
      </p:pic>
      <p:sp>
        <p:nvSpPr>
          <p:cNvPr id="1016" name="도형 3"/>
          <p:cNvSpPr>
            <a:spLocks/>
          </p:cNvSpPr>
          <p:nvPr/>
        </p:nvSpPr>
        <p:spPr>
          <a:xfrm rot="0">
            <a:off x="1605915" y="137795"/>
            <a:ext cx="4452620" cy="123190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7" name="도형 8"/>
          <p:cNvSpPr>
            <a:spLocks/>
          </p:cNvSpPr>
          <p:nvPr/>
        </p:nvSpPr>
        <p:spPr>
          <a:xfrm rot="0">
            <a:off x="564515" y="2691765"/>
            <a:ext cx="5168900" cy="293306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8" name="도형 9"/>
          <p:cNvSpPr>
            <a:spLocks/>
          </p:cNvSpPr>
          <p:nvPr/>
        </p:nvSpPr>
        <p:spPr>
          <a:xfrm rot="0">
            <a:off x="5797550" y="3088640"/>
            <a:ext cx="4437380" cy="402399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이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제공하는 함수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7240" y="2393950"/>
            <a:ext cx="6469380" cy="4834890"/>
            <a:chOff x="777240" y="2393950"/>
            <a:chExt cx="646938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7240" y="2393950"/>
              <a:ext cx="646938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2285" y="2256155"/>
            <a:ext cx="6337935" cy="4608830"/>
            <a:chOff x="502285" y="2256155"/>
            <a:chExt cx="6337935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285" y="2256155"/>
              <a:ext cx="6337935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Rect 0"/>
          <p:cNvSpPr>
            <a:spLocks/>
          </p:cNvSpPr>
          <p:nvPr/>
        </p:nvSpPr>
        <p:spPr>
          <a:xfrm rot="0">
            <a:off x="7403465" y="2393950"/>
            <a:ext cx="2919095" cy="1388110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num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생성자로 받은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인자로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함수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불러서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선언된값을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비교할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 있습니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05" name="Group 5"/>
          <p:cNvGrpSpPr>
            <a:grpSpLocks/>
          </p:cNvGrpSpPr>
          <p:nvPr/>
        </p:nvGrpSpPr>
        <p:grpSpPr>
          <a:xfrm rot="0">
            <a:off x="6331585" y="6259195"/>
            <a:ext cx="764540" cy="802640"/>
            <a:chOff x="6331585" y="625919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330315" y="6257925"/>
              <a:ext cx="764540" cy="802640"/>
            </a:xfrm>
            <a:prstGeom prst="rect"/>
            <a:noFill/>
          </p:spPr>
        </p:pic>
      </p:grpSp>
      <p:pic>
        <p:nvPicPr>
          <p:cNvPr id="1010" name="그림 70" descr="C:/Users/user/AppData/Roaming/PolarisOffice/ETemp/14856_20176952/fImage47029487239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690" y="2633980"/>
            <a:ext cx="6201410" cy="2762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그룹 64"/>
          <p:cNvGrpSpPr>
            <a:grpSpLocks/>
          </p:cNvGrpSpPr>
          <p:nvPr/>
        </p:nvGrpSpPr>
        <p:grpSpPr>
          <a:xfrm rot="0">
            <a:off x="2119630" y="2579370"/>
            <a:ext cx="10743565" cy="5815330"/>
            <a:chOff x="2119630" y="2579370"/>
            <a:chExt cx="10743565" cy="5815330"/>
          </a:xfrm>
        </p:grpSpPr>
        <p:pic>
          <p:nvPicPr>
            <p:cNvPr id="1019" name="그림 62" descr="C:/Users/user/AppData/Roaming/PolarisOffice/ETemp/14856_20176952/image12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119630" y="2579370"/>
              <a:ext cx="10743565" cy="5815330"/>
            </a:xfrm>
            <a:prstGeom prst="rect"/>
            <a:noFill/>
          </p:spPr>
        </p:pic>
        <p:pic>
          <p:nvPicPr>
            <p:cNvPr id="1020" name="그림 63" descr="C:/Users/user/AppData/Roaming/PolarisOffice/ETemp/14856_20176952/image13.png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230245" y="4120515"/>
              <a:ext cx="6054090" cy="2908300"/>
            </a:xfrm>
            <a:prstGeom prst="rect"/>
            <a:noFill/>
          </p:spPr>
        </p:pic>
      </p:grpSp>
      <p:grpSp>
        <p:nvGrpSpPr>
          <p:cNvPr id="1001" name="그룹 1001"/>
          <p:cNvGrpSpPr/>
          <p:nvPr/>
        </p:nvGrpSpPr>
        <p:grpSpPr>
          <a:xfrm>
            <a:off x="-111125" y="1229995"/>
            <a:ext cx="3133725" cy="5592445"/>
            <a:chOff x="-111125" y="1229995"/>
            <a:chExt cx="3133725" cy="55924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125" y="1229995"/>
              <a:ext cx="3133725" cy="55924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245" y="3959860"/>
            <a:ext cx="5678170" cy="191135"/>
            <a:chOff x="182245" y="3959860"/>
            <a:chExt cx="5678170" cy="191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82245" y="3959860"/>
              <a:ext cx="5678170" cy="191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18635" y="3685540"/>
            <a:ext cx="6042025" cy="191135"/>
            <a:chOff x="4318635" y="3685540"/>
            <a:chExt cx="6042025" cy="1911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8635" y="3685540"/>
              <a:ext cx="6042025" cy="1911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66460" y="1948815"/>
            <a:ext cx="385318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장점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3356610" y="6263005"/>
            <a:ext cx="650875" cy="650875"/>
            <a:chOff x="3356610" y="6263005"/>
            <a:chExt cx="650875" cy="650875"/>
          </a:xfrm>
        </p:grpSpPr>
        <p:pic>
          <p:nvPicPr>
            <p:cNvPr id="17" name="Object 16" descr="C:/Users/user/AppData/Roaming/PolarisOffice/ETemp/14856_20176952/image26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356610" y="6263005"/>
              <a:ext cx="651510" cy="651510"/>
            </a:xfrm>
            <a:prstGeom prst="rect"/>
            <a:noFill/>
          </p:spPr>
        </p:pic>
      </p:grpSp>
      <p:grpSp>
        <p:nvGrpSpPr>
          <p:cNvPr id="1006" name="그룹 1006"/>
          <p:cNvGrpSpPr/>
          <p:nvPr/>
        </p:nvGrpSpPr>
        <p:grpSpPr>
          <a:xfrm>
            <a:off x="10343515" y="1229995"/>
            <a:ext cx="361315" cy="5559425"/>
            <a:chOff x="10343515" y="1229995"/>
            <a:chExt cx="361315" cy="5559425"/>
          </a:xfrm>
        </p:grpSpPr>
        <p:pic>
          <p:nvPicPr>
            <p:cNvPr id="20" name="Object 19" descr="C:/Users/user/AppData/Roaming/PolarisOffice/ETemp/14856_20176952/image27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43515" y="1229995"/>
              <a:ext cx="361950" cy="5560060"/>
            </a:xfrm>
            <a:prstGeom prst="rect"/>
            <a:noFill/>
          </p:spPr>
        </p:pic>
      </p:grpSp>
      <p:grpSp>
        <p:nvGrpSpPr>
          <p:cNvPr id="1007" name="그룹 1007"/>
          <p:cNvGrpSpPr/>
          <p:nvPr/>
        </p:nvGrpSpPr>
        <p:grpSpPr>
          <a:xfrm>
            <a:off x="-66040" y="772795"/>
            <a:ext cx="10761345" cy="485140"/>
            <a:chOff x="-66040" y="772795"/>
            <a:chExt cx="10761345" cy="4851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6040" y="772795"/>
              <a:ext cx="10761345" cy="48514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1021" name="텍스트 상자 65"/>
          <p:cNvSpPr txBox="1">
            <a:spLocks/>
          </p:cNvSpPr>
          <p:nvPr/>
        </p:nvSpPr>
        <p:spPr>
          <a:xfrm rot="0">
            <a:off x="3301365" y="4149725"/>
            <a:ext cx="5885180" cy="2494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IDE의 지원을 받을 수 있다. 자동완성, 오타검증, 텍스트 리팩토리 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허용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가능한 값들을 제한할 수 있다.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 hangingPunct="1"/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여러가지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제약을 두며 제작자의 의도대로 프로그래밍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할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수있게 </a:t>
            </a:r>
            <a:r>
              <a:rPr lang="ko-KR" sz="1200">
                <a:solidFill>
                  <a:srgbClr val="333333"/>
                </a:solidFill>
                <a:latin typeface="맑은 고딕" charset="0"/>
                <a:ea typeface="맑은 고딕" charset="0"/>
              </a:rPr>
              <a:t>합니다)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리팩토링 시 변경 범위가 최소화 된다. 내용을 추가해도 Enum 코드만 수정하면 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된다.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확실한 부분과 불확실한 부분을 분리할 수 있다.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r>
              <a:rPr sz="1200" i="0" b="0">
                <a:solidFill>
                  <a:srgbClr val="333333"/>
                </a:solidFill>
                <a:latin typeface="Wingdings" charset="0"/>
                <a:ea typeface="Malgun Gothic" charset="0"/>
              </a:rPr>
              <a:t>•</a:t>
            </a:r>
            <a:r>
              <a:rPr sz="1200" i="0" b="0">
                <a:solidFill>
                  <a:srgbClr val="333333"/>
                </a:solidFill>
                <a:latin typeface="Arial" charset="0"/>
                <a:ea typeface="Malgun Gothic" charset="0"/>
              </a:rPr>
              <a:t>  문맥(Context)을 담을 수 있다.</a:t>
            </a:r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/>
            <a:endParaRPr lang="ko-KR" altLang="en-US" sz="1200" i="0" b="0">
              <a:solidFill>
                <a:srgbClr val="333333"/>
              </a:solidFill>
              <a:latin typeface="Arial" charset="0"/>
              <a:ea typeface="Malgun Gothic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9340" y="1191895"/>
            <a:ext cx="6750685" cy="5687060"/>
            <a:chOff x="3609340" y="1191895"/>
            <a:chExt cx="6750685" cy="5687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9340" y="1191895"/>
              <a:ext cx="6750685" cy="56870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/>
          </p:cNvSpPr>
          <p:nvPr/>
        </p:nvSpPr>
        <p:spPr>
          <a:xfrm rot="0">
            <a:off x="810895" y="3719195"/>
            <a:ext cx="330517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그밖의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기능</a:t>
            </a:r>
            <a:endParaRPr lang="ko-KR" altLang="en-US" sz="3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4554855" y="3157855"/>
            <a:ext cx="7181215" cy="19399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은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그밖에도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enum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모든 객체를 가져와서 사용하는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EnumSet 과 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12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Map 형태인 EnumMap이 존재합니다 </a:t>
            </a: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96570" y="4135755"/>
            <a:ext cx="6261100" cy="226695"/>
            <a:chOff x="496570" y="4135755"/>
            <a:chExt cx="6261100" cy="2266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496570" y="4135755"/>
              <a:ext cx="6261100" cy="226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>
            <a:grpSpLocks/>
          </p:cNvGrpSpPr>
          <p:nvPr/>
        </p:nvGrpSpPr>
        <p:grpSpPr>
          <a:xfrm rot="0">
            <a:off x="3274695" y="3773805"/>
            <a:ext cx="699770" cy="528955"/>
            <a:chOff x="3274695" y="3773805"/>
            <a:chExt cx="699770" cy="5289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274695" y="3773805"/>
              <a:ext cx="699770" cy="528955"/>
            </a:xfrm>
            <a:prstGeom prst="rect"/>
            <a:noFill/>
          </p:spPr>
        </p:pic>
      </p:grpSp>
      <p:grpSp>
        <p:nvGrpSpPr>
          <p:cNvPr id="1004" name="그룹 1004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0965" y="772795"/>
            <a:ext cx="10796270" cy="485140"/>
            <a:chOff x="-100965" y="772795"/>
            <a:chExt cx="10796270" cy="4851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0965" y="772795"/>
              <a:ext cx="10796270" cy="4851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pic>
        <p:nvPicPr>
          <p:cNvPr id="1006" name="그림 7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4385" y="3598545"/>
            <a:ext cx="5039360" cy="591185"/>
          </a:xfrm>
          <a:prstGeom prst="rect"/>
          <a:noFill/>
        </p:spPr>
      </p:pic>
      <p:pic>
        <p:nvPicPr>
          <p:cNvPr id="1007" name="그림 7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9380" y="4719320"/>
            <a:ext cx="6249035" cy="1086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2795"/>
            <a:ext cx="10698480" cy="6014085"/>
            <a:chOff x="0" y="772795"/>
            <a:chExt cx="10698480" cy="60140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795"/>
              <a:ext cx="10698480" cy="601408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62685" y="2271395"/>
            <a:ext cx="5022215" cy="8147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7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감사합니다</a:t>
            </a:r>
            <a:r>
              <a:rPr lang="ko-KR" sz="47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 </a:t>
            </a:r>
            <a:r>
              <a:rPr lang="ko-KR" sz="47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!</a:t>
            </a:r>
            <a:endParaRPr lang="ko-KR" altLang="en-US" sz="4700">
              <a:solidFill>
                <a:srgbClr val="FFFFFF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968365" y="1461135"/>
            <a:ext cx="610235" cy="610235"/>
            <a:chOff x="5968365" y="1461135"/>
            <a:chExt cx="610235" cy="610235"/>
          </a:xfrm>
        </p:grpSpPr>
        <p:pic>
          <p:nvPicPr>
            <p:cNvPr id="9" name="Object 8" descr="C:/Users/user/AppData/Roaming/PolarisOffice/ETemp/14856_20176952/image5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8365" y="1461135"/>
              <a:ext cx="610870" cy="610870"/>
            </a:xfrm>
            <a:prstGeom prst="rect"/>
            <a:noFill/>
          </p:spPr>
        </p:pic>
      </p:grpSp>
      <p:grpSp>
        <p:nvGrpSpPr>
          <p:cNvPr id="1004" name="그룹 1004"/>
          <p:cNvGrpSpPr/>
          <p:nvPr/>
        </p:nvGrpSpPr>
        <p:grpSpPr>
          <a:xfrm>
            <a:off x="7140575" y="1424940"/>
            <a:ext cx="466725" cy="683260"/>
            <a:chOff x="7140575" y="1424940"/>
            <a:chExt cx="466725" cy="683260"/>
          </a:xfrm>
        </p:grpSpPr>
        <p:pic>
          <p:nvPicPr>
            <p:cNvPr id="12" name="Object 11" descr="C:/Users/user/AppData/Roaming/PolarisOffice/ETemp/14856_20176952/image5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140575" y="1424940"/>
              <a:ext cx="467360" cy="683895"/>
            </a:xfrm>
            <a:prstGeom prst="rect"/>
            <a:noFill/>
          </p:spPr>
        </p:pic>
      </p:grpSp>
      <p:grpSp>
        <p:nvGrpSpPr>
          <p:cNvPr id="1005" name="그룹 1005"/>
          <p:cNvGrpSpPr/>
          <p:nvPr/>
        </p:nvGrpSpPr>
        <p:grpSpPr>
          <a:xfrm>
            <a:off x="8213725" y="1471930"/>
            <a:ext cx="401320" cy="588010"/>
            <a:chOff x="8213725" y="1471930"/>
            <a:chExt cx="401320" cy="588010"/>
          </a:xfrm>
        </p:grpSpPr>
        <p:pic>
          <p:nvPicPr>
            <p:cNvPr id="15" name="Object 14" descr="C:/Users/user/AppData/Roaming/PolarisOffice/ETemp/14856_20176952/image54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213725" y="1471930"/>
              <a:ext cx="401955" cy="588645"/>
            </a:xfrm>
            <a:prstGeom prst="rect"/>
            <a:noFill/>
          </p:spPr>
        </p:pic>
      </p:grpSp>
      <p:grpSp>
        <p:nvGrpSpPr>
          <p:cNvPr id="1006" name="그룹 1006"/>
          <p:cNvGrpSpPr/>
          <p:nvPr/>
        </p:nvGrpSpPr>
        <p:grpSpPr>
          <a:xfrm>
            <a:off x="9062720" y="1503680"/>
            <a:ext cx="687070" cy="525145"/>
            <a:chOff x="9062720" y="1503680"/>
            <a:chExt cx="687070" cy="525145"/>
          </a:xfrm>
        </p:grpSpPr>
        <p:pic>
          <p:nvPicPr>
            <p:cNvPr id="18" name="Object 17" descr="C:/Users/user/AppData/Roaming/PolarisOffice/ETemp/14856_20176952/image55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062720" y="1503680"/>
              <a:ext cx="687705" cy="525780"/>
            </a:xfrm>
            <a:prstGeom prst="rect"/>
            <a:noFill/>
          </p:spPr>
        </p:pic>
      </p:grpSp>
      <p:grpSp>
        <p:nvGrpSpPr>
          <p:cNvPr id="1007" name="그룹 1007"/>
          <p:cNvGrpSpPr/>
          <p:nvPr/>
        </p:nvGrpSpPr>
        <p:grpSpPr>
          <a:xfrm>
            <a:off x="5961380" y="2371725"/>
            <a:ext cx="623570" cy="773430"/>
            <a:chOff x="5961380" y="2371725"/>
            <a:chExt cx="623570" cy="773430"/>
          </a:xfrm>
        </p:grpSpPr>
        <p:pic>
          <p:nvPicPr>
            <p:cNvPr id="21" name="Object 20" descr="C:/Users/user/AppData/Roaming/PolarisOffice/ETemp/14856_20176952/image56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61380" y="2371725"/>
              <a:ext cx="624205" cy="774065"/>
            </a:xfrm>
            <a:prstGeom prst="rect"/>
            <a:noFill/>
          </p:spPr>
        </p:pic>
      </p:grpSp>
      <p:grpSp>
        <p:nvGrpSpPr>
          <p:cNvPr id="1008" name="그룹 1008"/>
          <p:cNvGrpSpPr/>
          <p:nvPr/>
        </p:nvGrpSpPr>
        <p:grpSpPr>
          <a:xfrm>
            <a:off x="8124190" y="2468245"/>
            <a:ext cx="580390" cy="580390"/>
            <a:chOff x="8124190" y="2468245"/>
            <a:chExt cx="580390" cy="580390"/>
          </a:xfrm>
        </p:grpSpPr>
        <p:pic>
          <p:nvPicPr>
            <p:cNvPr id="24" name="Object 23" descr="C:/Users/user/AppData/Roaming/PolarisOffice/ETemp/14856_20176952/image5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24190" y="2468245"/>
              <a:ext cx="581025" cy="581025"/>
            </a:xfrm>
            <a:prstGeom prst="rect"/>
            <a:noFill/>
          </p:spPr>
        </p:pic>
      </p:grpSp>
      <p:grpSp>
        <p:nvGrpSpPr>
          <p:cNvPr id="1009" name="그룹 1009"/>
          <p:cNvGrpSpPr/>
          <p:nvPr/>
        </p:nvGrpSpPr>
        <p:grpSpPr>
          <a:xfrm>
            <a:off x="9090025" y="2516505"/>
            <a:ext cx="632460" cy="483235"/>
            <a:chOff x="9090025" y="2516505"/>
            <a:chExt cx="632460" cy="483235"/>
          </a:xfrm>
        </p:grpSpPr>
        <p:pic>
          <p:nvPicPr>
            <p:cNvPr id="27" name="Object 26" descr="C:/Users/user/AppData/Roaming/PolarisOffice/ETemp/14856_20176952/image58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090025" y="2516505"/>
              <a:ext cx="633095" cy="483870"/>
            </a:xfrm>
            <a:prstGeom prst="rect"/>
            <a:noFill/>
          </p:spPr>
        </p:pic>
      </p:grpSp>
      <p:grpSp>
        <p:nvGrpSpPr>
          <p:cNvPr id="1010" name="그룹 1010"/>
          <p:cNvGrpSpPr/>
          <p:nvPr/>
        </p:nvGrpSpPr>
        <p:grpSpPr>
          <a:xfrm>
            <a:off x="5987415" y="3401695"/>
            <a:ext cx="572770" cy="669290"/>
            <a:chOff x="5987415" y="3401695"/>
            <a:chExt cx="572770" cy="669290"/>
          </a:xfrm>
        </p:grpSpPr>
        <p:pic>
          <p:nvPicPr>
            <p:cNvPr id="30" name="Object 29" descr="C:/Users/user/AppData/Roaming/PolarisOffice/ETemp/14856_20176952/image59.png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987415" y="3401695"/>
              <a:ext cx="573405" cy="669925"/>
            </a:xfrm>
            <a:prstGeom prst="rect"/>
            <a:noFill/>
          </p:spPr>
        </p:pic>
      </p:grpSp>
      <p:grpSp>
        <p:nvGrpSpPr>
          <p:cNvPr id="1011" name="그룹 1011"/>
          <p:cNvGrpSpPr/>
          <p:nvPr/>
        </p:nvGrpSpPr>
        <p:grpSpPr>
          <a:xfrm>
            <a:off x="7089140" y="3452495"/>
            <a:ext cx="568325" cy="568325"/>
            <a:chOff x="7089140" y="3452495"/>
            <a:chExt cx="568325" cy="568325"/>
          </a:xfrm>
        </p:grpSpPr>
        <p:pic>
          <p:nvPicPr>
            <p:cNvPr id="33" name="Object 32" descr="C:/Users/user/AppData/Roaming/PolarisOffice/ETemp/14856_20176952/image60.png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089140" y="3452495"/>
              <a:ext cx="568960" cy="568960"/>
            </a:xfrm>
            <a:prstGeom prst="rect"/>
            <a:noFill/>
          </p:spPr>
        </p:pic>
      </p:grpSp>
      <p:grpSp>
        <p:nvGrpSpPr>
          <p:cNvPr id="1012" name="그룹 1012"/>
          <p:cNvGrpSpPr/>
          <p:nvPr/>
        </p:nvGrpSpPr>
        <p:grpSpPr>
          <a:xfrm>
            <a:off x="8138160" y="3460750"/>
            <a:ext cx="552450" cy="552450"/>
            <a:chOff x="8138160" y="3460750"/>
            <a:chExt cx="552450" cy="552450"/>
          </a:xfrm>
        </p:grpSpPr>
        <p:pic>
          <p:nvPicPr>
            <p:cNvPr id="36" name="Object 35" descr="C:/Users/user/AppData/Roaming/PolarisOffice/ETemp/14856_20176952/image61.png"/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38160" y="3460750"/>
              <a:ext cx="553085" cy="553085"/>
            </a:xfrm>
            <a:prstGeom prst="rect"/>
            <a:noFill/>
          </p:spPr>
        </p:pic>
      </p:grpSp>
      <p:grpSp>
        <p:nvGrpSpPr>
          <p:cNvPr id="1013" name="그룹 1013"/>
          <p:cNvGrpSpPr/>
          <p:nvPr/>
        </p:nvGrpSpPr>
        <p:grpSpPr>
          <a:xfrm>
            <a:off x="9224645" y="3438525"/>
            <a:ext cx="362585" cy="596265"/>
            <a:chOff x="9224645" y="3438525"/>
            <a:chExt cx="362585" cy="596265"/>
          </a:xfrm>
        </p:grpSpPr>
        <p:pic>
          <p:nvPicPr>
            <p:cNvPr id="39" name="Object 38" descr="C:/Users/user/AppData/Roaming/PolarisOffice/ETemp/14856_20176952/image62.png"/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224645" y="3438525"/>
              <a:ext cx="363220" cy="596900"/>
            </a:xfrm>
            <a:prstGeom prst="rect"/>
            <a:noFill/>
          </p:spPr>
        </p:pic>
      </p:grpSp>
      <p:grpSp>
        <p:nvGrpSpPr>
          <p:cNvPr id="1014" name="그룹 1014"/>
          <p:cNvGrpSpPr/>
          <p:nvPr/>
        </p:nvGrpSpPr>
        <p:grpSpPr>
          <a:xfrm>
            <a:off x="6024880" y="4431030"/>
            <a:ext cx="496570" cy="619125"/>
            <a:chOff x="6024880" y="4431030"/>
            <a:chExt cx="496570" cy="619125"/>
          </a:xfrm>
        </p:grpSpPr>
        <p:pic>
          <p:nvPicPr>
            <p:cNvPr id="42" name="Object 41" descr="C:/Users/user/AppData/Roaming/PolarisOffice/ETemp/14856_20176952/image63.png"/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024880" y="4431030"/>
              <a:ext cx="497205" cy="619760"/>
            </a:xfrm>
            <a:prstGeom prst="rect"/>
            <a:noFill/>
          </p:spPr>
        </p:pic>
      </p:grpSp>
      <p:grpSp>
        <p:nvGrpSpPr>
          <p:cNvPr id="1015" name="그룹 1015"/>
          <p:cNvGrpSpPr/>
          <p:nvPr/>
        </p:nvGrpSpPr>
        <p:grpSpPr>
          <a:xfrm>
            <a:off x="7061200" y="4504055"/>
            <a:ext cx="624840" cy="472440"/>
            <a:chOff x="7061200" y="4504055"/>
            <a:chExt cx="624840" cy="472440"/>
          </a:xfrm>
        </p:grpSpPr>
        <p:pic>
          <p:nvPicPr>
            <p:cNvPr id="45" name="Object 44" descr="C:/Users/user/AppData/Roaming/PolarisOffice/ETemp/14856_20176952/image64.png"/>
            <p:cNvPicPr>
              <a:picLocks noChangeAspect="1"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061200" y="4504055"/>
              <a:ext cx="625475" cy="473075"/>
            </a:xfrm>
            <a:prstGeom prst="rect"/>
            <a:noFill/>
          </p:spPr>
        </p:pic>
      </p:grpSp>
      <p:grpSp>
        <p:nvGrpSpPr>
          <p:cNvPr id="1016" name="그룹 1016"/>
          <p:cNvGrpSpPr/>
          <p:nvPr/>
        </p:nvGrpSpPr>
        <p:grpSpPr>
          <a:xfrm>
            <a:off x="8157210" y="4434840"/>
            <a:ext cx="514985" cy="610235"/>
            <a:chOff x="8157210" y="4434840"/>
            <a:chExt cx="514985" cy="610235"/>
          </a:xfrm>
        </p:grpSpPr>
        <p:pic>
          <p:nvPicPr>
            <p:cNvPr id="48" name="Object 47" descr="C:/Users/user/AppData/Roaming/PolarisOffice/ETemp/14856_20176952/image65.png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57210" y="4434840"/>
              <a:ext cx="515620" cy="610870"/>
            </a:xfrm>
            <a:prstGeom prst="rect"/>
            <a:noFill/>
          </p:spPr>
        </p:pic>
      </p:grpSp>
      <p:grpSp>
        <p:nvGrpSpPr>
          <p:cNvPr id="1017" name="그룹 1017"/>
          <p:cNvGrpSpPr/>
          <p:nvPr/>
        </p:nvGrpSpPr>
        <p:grpSpPr>
          <a:xfrm>
            <a:off x="9258300" y="4404995"/>
            <a:ext cx="295910" cy="670560"/>
            <a:chOff x="9258300" y="4404995"/>
            <a:chExt cx="295910" cy="670560"/>
          </a:xfrm>
        </p:grpSpPr>
        <p:pic>
          <p:nvPicPr>
            <p:cNvPr id="51" name="Object 50" descr="C:/Users/user/AppData/Roaming/PolarisOffice/ETemp/14856_20176952/image66.png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258300" y="4404995"/>
              <a:ext cx="296545" cy="671195"/>
            </a:xfrm>
            <a:prstGeom prst="rect"/>
            <a:noFill/>
          </p:spPr>
        </p:pic>
      </p:grpSp>
      <p:grpSp>
        <p:nvGrpSpPr>
          <p:cNvPr id="1018" name="그룹 1018"/>
          <p:cNvGrpSpPr/>
          <p:nvPr/>
        </p:nvGrpSpPr>
        <p:grpSpPr>
          <a:xfrm>
            <a:off x="7119620" y="2480310"/>
            <a:ext cx="508635" cy="556260"/>
            <a:chOff x="7119620" y="2480310"/>
            <a:chExt cx="508635" cy="556260"/>
          </a:xfrm>
        </p:grpSpPr>
        <p:pic>
          <p:nvPicPr>
            <p:cNvPr id="54" name="Object 53" descr="C:/Users/user/AppData/Roaming/PolarisOffice/ETemp/14856_20176952/image67.png"/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119620" y="2480310"/>
              <a:ext cx="509270" cy="556895"/>
            </a:xfrm>
            <a:prstGeom prst="rect"/>
            <a:noFill/>
          </p:spPr>
        </p:pic>
      </p:grpSp>
      <p:grpSp>
        <p:nvGrpSpPr>
          <p:cNvPr id="1019" name="그룹 1019"/>
          <p:cNvGrpSpPr/>
          <p:nvPr/>
        </p:nvGrpSpPr>
        <p:grpSpPr>
          <a:xfrm>
            <a:off x="7543165" y="5474970"/>
            <a:ext cx="2341880" cy="439420"/>
            <a:chOff x="7543165" y="5474970"/>
            <a:chExt cx="2341880" cy="43942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3165" y="5474970"/>
              <a:ext cx="2341880" cy="43942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649210" y="5553710"/>
            <a:ext cx="292100" cy="281305"/>
            <a:chOff x="7649210" y="5553710"/>
            <a:chExt cx="292100" cy="28130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49210" y="5553710"/>
              <a:ext cx="292100" cy="28130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8074660" y="5569585"/>
            <a:ext cx="1113790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4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14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endParaRPr lang="ko-KR" altLang="en-US" sz="14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125" y="1229995"/>
            <a:ext cx="5005705" cy="5592445"/>
            <a:chOff x="-111125" y="1229995"/>
            <a:chExt cx="5005705" cy="5592445"/>
          </a:xfrm>
        </p:grpSpPr>
        <p:pic>
          <p:nvPicPr>
            <p:cNvPr id="3" name="Object 2" descr="C:/Users/user/AppData/Roaming/PolarisOffice/ETemp/14856_20176952/image6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111125" y="1229995"/>
              <a:ext cx="5006340" cy="5593080"/>
            </a:xfrm>
            <a:prstGeom prst="rect"/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10472420" y="1341755"/>
            <a:ext cx="134620" cy="115570"/>
            <a:chOff x="10472420" y="1341755"/>
            <a:chExt cx="134620" cy="1155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2420" y="1341755"/>
              <a:ext cx="134620" cy="11557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/>
          </p:cNvSpPr>
          <p:nvPr/>
        </p:nvSpPr>
        <p:spPr>
          <a:xfrm rot="0">
            <a:off x="499745" y="2680335"/>
            <a:ext cx="5927725" cy="11842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71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i</a:t>
            </a:r>
            <a:r>
              <a:rPr lang="ko-KR" sz="71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ndex</a:t>
            </a:r>
            <a:endParaRPr lang="ko-KR" altLang="en-US" sz="7100">
              <a:solidFill>
                <a:srgbClr val="FFFFFF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4165" y="2541270"/>
            <a:ext cx="5853430" cy="16287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이란?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도입 개요</a:t>
            </a:r>
            <a:endParaRPr lang="ko-KR" altLang="en-US" sz="2000">
              <a:solidFill>
                <a:srgbClr val="3819A0"/>
              </a:solidFill>
              <a:latin typeface="Jalnan OTF" charset="0"/>
              <a:ea typeface="Calibri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enum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사용 방법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장점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  <a:p>
            <a:pPr marL="0" indent="0" latinLnBrk="0">
              <a:buFontTx/>
              <a:buNone/>
            </a:pPr>
            <a:r>
              <a:rPr lang="ko-KR" sz="2000" spc="-9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마무리</a:t>
            </a:r>
            <a:endParaRPr lang="ko-KR" altLang="en-US" sz="20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455150" y="5850255"/>
            <a:ext cx="421005" cy="617220"/>
            <a:chOff x="9455150" y="5850255"/>
            <a:chExt cx="421005" cy="617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5150" y="5850255"/>
              <a:ext cx="421005" cy="617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14855" y="3890645"/>
            <a:ext cx="5748655" cy="226695"/>
            <a:chOff x="2014855" y="3890645"/>
            <a:chExt cx="5748655" cy="2266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014855" y="3890645"/>
              <a:ext cx="5748655" cy="22669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/>
          </p:cNvSpPr>
          <p:nvPr/>
        </p:nvSpPr>
        <p:spPr>
          <a:xfrm rot="0">
            <a:off x="518160" y="2437130"/>
            <a:ext cx="2936875" cy="6146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300">
                <a:solidFill>
                  <a:srgbClr val="FFFFFF"/>
                </a:solidFill>
                <a:latin typeface="DungGeunMo" charset="0"/>
                <a:ea typeface="Calibri" charset="0"/>
                <a:cs typeface="DungGeunMo" charset="0"/>
              </a:rPr>
              <a:t>PRESENTATION</a:t>
            </a:r>
            <a:endParaRPr lang="ko-KR" altLang="en-US" sz="2300">
              <a:solidFill>
                <a:srgbClr val="FFFFFF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180" y="772795"/>
            <a:ext cx="10738485" cy="485140"/>
            <a:chOff x="-43180" y="772795"/>
            <a:chExt cx="10738485" cy="4851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3180" y="772795"/>
              <a:ext cx="10738485" cy="48514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en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83965" y="1988820"/>
            <a:ext cx="18126710" cy="5814695"/>
            <a:chOff x="-3783965" y="1988820"/>
            <a:chExt cx="18126710" cy="5814695"/>
          </a:xfrm>
        </p:grpSpPr>
        <p:pic>
          <p:nvPicPr>
            <p:cNvPr id="3" name="Object 2" descr="C:/Users/user/AppData/Roaming/PolarisOffice/ETemp/14856_20176952/image1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783965" y="1988820"/>
              <a:ext cx="18127345" cy="5815330"/>
            </a:xfrm>
            <a:prstGeom prst="rect"/>
            <a:noFill/>
          </p:spPr>
        </p:pic>
        <p:pic>
          <p:nvPicPr>
            <p:cNvPr id="4" name="Object 3" descr="C:/Users/user/AppData/Roaming/PolarisOffice/ETemp/14856_20176952/image13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8005" y="3253105"/>
              <a:ext cx="9135110" cy="2908300"/>
            </a:xfrm>
            <a:prstGeom prst="rect"/>
            <a:noFill/>
          </p:spPr>
        </p:pic>
      </p:grpSp>
      <p:sp>
        <p:nvSpPr>
          <p:cNvPr id="6" name="Object 6"/>
          <p:cNvSpPr txBox="1">
            <a:spLocks/>
          </p:cNvSpPr>
          <p:nvPr/>
        </p:nvSpPr>
        <p:spPr>
          <a:xfrm rot="0">
            <a:off x="354330" y="1347470"/>
            <a:ext cx="545719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개요 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052560" y="5818505"/>
            <a:ext cx="467360" cy="683895"/>
            <a:chOff x="9052560" y="5818505"/>
            <a:chExt cx="467360" cy="6838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60" y="5818505"/>
              <a:ext cx="467360" cy="6838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4610" y="772795"/>
            <a:ext cx="10749915" cy="485140"/>
            <a:chOff x="-54610" y="772795"/>
            <a:chExt cx="10749915" cy="4851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4610" y="772795"/>
              <a:ext cx="10749915" cy="48514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sp>
        <p:nvSpPr>
          <p:cNvPr id="1005" name="텍스트 상자 4"/>
          <p:cNvSpPr txBox="1">
            <a:spLocks/>
          </p:cNvSpPr>
          <p:nvPr/>
        </p:nvSpPr>
        <p:spPr>
          <a:xfrm rot="0">
            <a:off x="778510" y="3319780"/>
            <a:ext cx="87376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sz="1800">
                <a:latin typeface="맑은 고딕" charset="0"/>
                <a:ea typeface="맑은 고딕" charset="0"/>
              </a:rPr>
              <a:t>num이</a:t>
            </a:r>
            <a:r>
              <a:rPr lang="ko-KR" sz="1800">
                <a:latin typeface="맑은 고딕" charset="0"/>
                <a:ea typeface="맑은 고딕" charset="0"/>
              </a:rPr>
              <a:t>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enumerated type의 줄임말로 열거형 요소, 멤버 라고 불리는 명명된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집합을 이루는 자료형입니다.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열거자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이름은 해당 언어의 상수 역할을 하는 식별자임.!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즉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연관된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상수집합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6" name="잉크 48"/>
              <p14:cNvContentPartPr/>
              <p14:nvPr/>
            </p14:nvContentPartPr>
            <p14:xfrm>
              <a:off x="1979930" y="4561840"/>
              <a:ext cx="754380" cy="19050"/>
            </p14:xfrm>
          </p:contentPart>
        </mc:Choice>
        <mc:Fallback>
          <p:pic>
            <p:nvPicPr>
              <p:cNvPr id="1006" name="잉크 4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9930" y="4561840"/>
                <a:ext cx="75438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07" name="잉크 49"/>
              <p14:cNvContentPartPr/>
              <p14:nvPr/>
            </p14:nvContentPartPr>
            <p14:xfrm>
              <a:off x="1929765" y="4580255"/>
              <a:ext cx="859790" cy="48260"/>
            </p14:xfrm>
          </p:contentPart>
        </mc:Choice>
        <mc:Fallback>
          <p:pic>
            <p:nvPicPr>
              <p:cNvPr id="1007" name="잉크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9765" y="4580255"/>
                <a:ext cx="859790" cy="48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8" name="잉크 50"/>
              <p14:cNvContentPartPr/>
              <p14:nvPr/>
            </p14:nvContentPartPr>
            <p14:xfrm>
              <a:off x="2087245" y="4525645"/>
              <a:ext cx="792480" cy="123825"/>
            </p14:xfrm>
          </p:contentPart>
        </mc:Choice>
        <mc:Fallback>
          <p:pic>
            <p:nvPicPr>
              <p:cNvPr id="1008" name="잉크 5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7245" y="4525645"/>
                <a:ext cx="792480" cy="123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9" name="잉크 51"/>
              <p14:cNvContentPartPr/>
              <p14:nvPr/>
            </p14:nvContentPartPr>
            <p14:xfrm>
              <a:off x="2185035" y="4556125"/>
              <a:ext cx="515620" cy="191770"/>
            </p14:xfrm>
          </p:contentPart>
        </mc:Choice>
        <mc:Fallback>
          <p:pic>
            <p:nvPicPr>
              <p:cNvPr id="1009" name="잉크 5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5035" y="4556125"/>
                <a:ext cx="515620" cy="191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10" name="잉크 52"/>
              <p14:cNvContentPartPr/>
              <p14:nvPr/>
            </p14:nvContentPartPr>
            <p14:xfrm>
              <a:off x="2444115" y="4526280"/>
              <a:ext cx="286385" cy="66675"/>
            </p14:xfrm>
          </p:contentPart>
        </mc:Choice>
        <mc:Fallback>
          <p:pic>
            <p:nvPicPr>
              <p:cNvPr id="1010" name="잉크 5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44115" y="4526280"/>
                <a:ext cx="286385" cy="6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11" name="잉크 53"/>
              <p14:cNvContentPartPr/>
              <p14:nvPr/>
            </p14:nvContentPartPr>
            <p14:xfrm>
              <a:off x="1991360" y="4429760"/>
              <a:ext cx="955040" cy="286385"/>
            </p14:xfrm>
          </p:contentPart>
        </mc:Choice>
        <mc:Fallback>
          <p:pic>
            <p:nvPicPr>
              <p:cNvPr id="1011" name="잉크 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1360" y="4429760"/>
                <a:ext cx="955040" cy="2863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문제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1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333990" y="1229995"/>
            <a:ext cx="361315" cy="5559425"/>
            <a:chOff x="10333990" y="1229995"/>
            <a:chExt cx="361315" cy="55594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3990" y="1229995"/>
              <a:ext cx="361315" cy="5559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115" y="772795"/>
            <a:ext cx="10726420" cy="485140"/>
            <a:chOff x="-31115" y="772795"/>
            <a:chExt cx="10726420" cy="4851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115" y="772795"/>
              <a:ext cx="10726420" cy="4851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51155" y="857885"/>
            <a:ext cx="4467860" cy="3536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79145" y="2395220"/>
            <a:ext cx="5455285" cy="4834255"/>
            <a:chOff x="779145" y="2395220"/>
            <a:chExt cx="5455285" cy="4834255"/>
          </a:xfrm>
        </p:grpSpPr>
        <p:pic>
          <p:nvPicPr>
            <p:cNvPr id="3" name="Object 2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503555" y="2248535"/>
            <a:ext cx="5301615" cy="4608195"/>
            <a:chOff x="503555" y="2248535"/>
            <a:chExt cx="5301615" cy="4608195"/>
          </a:xfrm>
        </p:grpSpPr>
        <p:pic>
          <p:nvPicPr>
            <p:cNvPr id="8" name="Object 7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pic>
        <p:nvPicPr>
          <p:cNvPr id="1007" name="그림 5" descr="C:/Users/user/AppData/Roaming/PolarisOffice/ETemp/14856_20176952/fImage15740204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1180" y="2628265"/>
            <a:ext cx="5192395" cy="4159250"/>
          </a:xfrm>
          <a:prstGeom prst="rect"/>
          <a:noFill/>
        </p:spPr>
      </p:pic>
      <p:grpSp>
        <p:nvGrpSpPr>
          <p:cNvPr id="1005" name="그룹 1005"/>
          <p:cNvGrpSpPr/>
          <p:nvPr/>
        </p:nvGrpSpPr>
        <p:grpSpPr>
          <a:xfrm>
            <a:off x="5422900" y="6278245"/>
            <a:ext cx="763905" cy="802005"/>
            <a:chOff x="5422900" y="6278245"/>
            <a:chExt cx="763905" cy="802005"/>
          </a:xfrm>
        </p:grpSpPr>
        <p:pic>
          <p:nvPicPr>
            <p:cNvPr id="18" name="Object 17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76975"/>
              <a:ext cx="764540" cy="802640"/>
            </a:xfrm>
            <a:prstGeom prst="rect"/>
            <a:noFill/>
          </p:spPr>
        </p:pic>
      </p:grpSp>
      <p:grpSp>
        <p:nvGrpSpPr>
          <p:cNvPr id="1008" name="그룹 7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도형 11"/>
          <p:cNvSpPr>
            <a:spLocks/>
          </p:cNvSpPr>
          <p:nvPr/>
        </p:nvSpPr>
        <p:spPr>
          <a:xfrm rot="0">
            <a:off x="6422390" y="2393950"/>
            <a:ext cx="3221990" cy="89725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선언하려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면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른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여야한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문제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2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Rect 0"/>
          <p:cNvSpPr>
            <a:spLocks/>
          </p:cNvSpPr>
          <p:nvPr/>
        </p:nvSpPr>
        <p:spPr>
          <a:xfrm rot="0">
            <a:off x="6422390" y="2393950"/>
            <a:ext cx="3221990" cy="89725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과일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과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기업이 같다 !?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0" name="그림 19" descr="C:/Users/user/AppData/Roaming/PolarisOffice/ETemp/14856_20176952/fImage18814306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340" y="2684145"/>
            <a:ext cx="5172075" cy="4103370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78245"/>
            <a:ext cx="764540" cy="802640"/>
            <a:chOff x="5422900" y="627824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76975"/>
              <a:ext cx="764540" cy="802640"/>
            </a:xfrm>
            <a:prstGeom prst="rect"/>
            <a:noFill/>
          </p:spPr>
        </p:pic>
      </p:grpSp>
      <p:sp>
        <p:nvSpPr>
          <p:cNvPr id="1013" name="도형 22"/>
          <p:cNvSpPr>
            <a:spLocks/>
          </p:cNvSpPr>
          <p:nvPr/>
        </p:nvSpPr>
        <p:spPr>
          <a:xfrm rot="0">
            <a:off x="4317365" y="3382010"/>
            <a:ext cx="6015990" cy="159321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1" name="그림 20" descr="C:/Users/user/AppData/Roaming/PolarisOffice/ETemp/14856_20176952/fImage4758307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6105" y="3616960"/>
            <a:ext cx="5706110" cy="486410"/>
          </a:xfrm>
          <a:prstGeom prst="rect"/>
          <a:noFill/>
        </p:spPr>
      </p:pic>
      <p:pic>
        <p:nvPicPr>
          <p:cNvPr id="1012" name="그림 21" descr="C:/Users/user/AppData/Roaming/PolarisOffice/ETemp/14856_20176952/fImage1674308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5310" y="4236720"/>
            <a:ext cx="3061970" cy="629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826516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m을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사용하지 않은 해결방법 !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pic>
        <p:nvPicPr>
          <p:cNvPr id="1015" name="그림 32" descr="C:/Users/user/AppData/Roaming/PolarisOffice/ETemp/14856_20176952/fImage19329357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7840" y="2668270"/>
            <a:ext cx="5245735" cy="4119245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78245"/>
            <a:ext cx="764540" cy="802640"/>
            <a:chOff x="5422900" y="627824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76975"/>
              <a:ext cx="764540" cy="802640"/>
            </a:xfrm>
            <a:prstGeom prst="rect"/>
            <a:noFill/>
          </p:spPr>
        </p:pic>
      </p:grpSp>
      <p:grpSp>
        <p:nvGrpSpPr>
          <p:cNvPr id="1020" name="그룹 46"/>
          <p:cNvGrpSpPr>
            <a:grpSpLocks/>
          </p:cNvGrpSpPr>
          <p:nvPr/>
        </p:nvGrpSpPr>
        <p:grpSpPr>
          <a:xfrm rot="0">
            <a:off x="3910330" y="2938780"/>
            <a:ext cx="6344285" cy="3228340"/>
            <a:chOff x="3910330" y="2938780"/>
            <a:chExt cx="6344285" cy="3228340"/>
          </a:xfrm>
        </p:grpSpPr>
        <p:sp>
          <p:nvSpPr>
            <p:cNvPr id="1013" name="Rect 0"/>
            <p:cNvSpPr>
              <a:spLocks/>
            </p:cNvSpPr>
            <p:nvPr/>
          </p:nvSpPr>
          <p:spPr>
            <a:xfrm rot="0">
              <a:off x="3910330" y="2938780"/>
              <a:ext cx="6344285" cy="3228340"/>
            </a:xfrm>
            <a:prstGeom prst="rect"/>
            <a:solidFill>
              <a:schemeClr val="bg1"/>
            </a:solidFill>
            <a:ln w="25400" cap="flat" cmpd="sng">
              <a:solidFill>
                <a:srgbClr val="18A8F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1016" name="그림 33" descr="C:/Users/user/AppData/Roaming/PolarisOffice/ETemp/14856_20176952/fImage206423588145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964940" y="3034665"/>
              <a:ext cx="6153785" cy="3029585"/>
            </a:xfrm>
            <a:prstGeom prst="rect"/>
            <a:noFill/>
          </p:spPr>
        </p:pic>
      </p:grpSp>
      <p:grpSp>
        <p:nvGrpSpPr>
          <p:cNvPr id="1021" name="그룹 47"/>
          <p:cNvGrpSpPr>
            <a:grpSpLocks/>
          </p:cNvGrpSpPr>
          <p:nvPr/>
        </p:nvGrpSpPr>
        <p:grpSpPr>
          <a:xfrm rot="0">
            <a:off x="4215765" y="2797175"/>
            <a:ext cx="1586865" cy="3320415"/>
            <a:chOff x="4215765" y="2797175"/>
            <a:chExt cx="1586865" cy="3320415"/>
          </a:xfrm>
        </p:grpSpPr>
        <p:sp>
          <p:nvSpPr>
            <p:cNvPr id="1017" name="도형 38"/>
            <p:cNvSpPr>
              <a:spLocks/>
            </p:cNvSpPr>
            <p:nvPr/>
          </p:nvSpPr>
          <p:spPr>
            <a:xfrm rot="0">
              <a:off x="4994275" y="5309235"/>
              <a:ext cx="808355" cy="808355"/>
            </a:xfrm>
            <a:prstGeom prst="flowChartConnector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18" name="도형 41"/>
            <p:cNvSpPr>
              <a:spLocks/>
            </p:cNvSpPr>
            <p:nvPr/>
          </p:nvSpPr>
          <p:spPr>
            <a:xfrm rot="-2700000">
              <a:off x="4215765" y="2797175"/>
              <a:ext cx="847725" cy="847725"/>
            </a:xfrm>
            <a:prstGeom prst="mathPlus">
              <a:avLst>
                <a:gd name="adj1" fmla="val 8102"/>
              </a:avLst>
            </a:prstGeom>
            <a:solidFill>
              <a:srgbClr val="FF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19" name="도형 45"/>
          <p:cNvSpPr>
            <a:spLocks/>
          </p:cNvSpPr>
          <p:nvPr/>
        </p:nvSpPr>
        <p:spPr>
          <a:xfrm rot="0">
            <a:off x="6924675" y="1950720"/>
            <a:ext cx="3221990" cy="897255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묵시적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오류는 해결했지만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switch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사용할수없다 ㅠ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" grpId="0" animBg="1"/>
      <p:bldP spid="1021" grpId="1" animBg="1"/>
      <p:bldP spid="10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그룹 30"/>
          <p:cNvGrpSpPr>
            <a:grpSpLocks/>
          </p:cNvGrpSpPr>
          <p:nvPr/>
        </p:nvGrpSpPr>
        <p:grpSpPr>
          <a:xfrm rot="0">
            <a:off x="-3714750" y="2008505"/>
            <a:ext cx="18127345" cy="5815330"/>
            <a:chOff x="-3714750" y="2008505"/>
            <a:chExt cx="18127345" cy="5815330"/>
          </a:xfrm>
        </p:grpSpPr>
        <p:pic>
          <p:nvPicPr>
            <p:cNvPr id="1016" name="그림 28" descr="C:/Users/user/AppData/Roaming/PolarisOffice/ETemp/14856_20176952/image12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714750" y="2008505"/>
              <a:ext cx="18127345" cy="5815330"/>
            </a:xfrm>
            <a:prstGeom prst="rect"/>
            <a:noFill/>
          </p:spPr>
        </p:pic>
        <p:pic>
          <p:nvPicPr>
            <p:cNvPr id="1017" name="그림 29" descr="C:/Users/user/AppData/Roaming/PolarisOffice/ETemp/14856_20176952/image13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17220" y="3272790"/>
              <a:ext cx="9135110" cy="2908300"/>
            </a:xfrm>
            <a:prstGeom prst="rect"/>
            <a:noFill/>
          </p:spPr>
        </p:pic>
      </p:grpSp>
      <p:sp>
        <p:nvSpPr>
          <p:cNvPr id="1018" name="텍스트 상자 31"/>
          <p:cNvSpPr txBox="1">
            <a:spLocks/>
          </p:cNvSpPr>
          <p:nvPr/>
        </p:nvSpPr>
        <p:spPr>
          <a:xfrm rot="0">
            <a:off x="828040" y="3309620"/>
            <a:ext cx="87376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2번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문제점은 개발자 상의 실수를 했을경우 컴파일러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상에서</a:t>
            </a:r>
            <a:r>
              <a:rPr sz="1800">
                <a:latin typeface="맑은 고딕" charset="0"/>
                <a:ea typeface="맑은 고딕" charset="0"/>
              </a:rPr>
              <a:t> 걸리주지도 못하고</a:t>
            </a:r>
            <a:r>
              <a:rPr lang="ko-KR" sz="1800">
                <a:latin typeface="맑은 고딕" charset="0"/>
                <a:ea typeface="맑은 고딕" charset="0"/>
              </a:rPr>
              <a:t>디버깅하며 </a:t>
            </a:r>
            <a:r>
              <a:rPr lang="ko-KR" sz="1800">
                <a:latin typeface="맑은 고딕" charset="0"/>
                <a:ea typeface="맑은 고딕" charset="0"/>
              </a:rPr>
              <a:t>찾아야 하는 오류기 때문에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개발중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많은 불편을 발생시킵니다.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그래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나온 개념이 enum입니다!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도입 개요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사용방법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pic>
        <p:nvPicPr>
          <p:cNvPr id="1010" name="그림 54" descr="C:/Users/user/AppData/Roaming/PolarisOffice/ETemp/14856_20176952/fImage7660411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9585" y="2663825"/>
            <a:ext cx="5234305" cy="4163060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68085"/>
            <a:ext cx="764540" cy="802640"/>
            <a:chOff x="5422900" y="626808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66815"/>
              <a:ext cx="764540" cy="802640"/>
            </a:xfrm>
            <a:prstGeom prst="rect"/>
            <a:noFill/>
          </p:spPr>
        </p:pic>
      </p:grpSp>
      <p:grpSp>
        <p:nvGrpSpPr>
          <p:cNvPr id="1013" name="그룹 60"/>
          <p:cNvGrpSpPr>
            <a:grpSpLocks/>
          </p:cNvGrpSpPr>
          <p:nvPr/>
        </p:nvGrpSpPr>
        <p:grpSpPr>
          <a:xfrm rot="0">
            <a:off x="10160" y="3602355"/>
            <a:ext cx="10168255" cy="3963035"/>
            <a:chOff x="10160" y="3602355"/>
            <a:chExt cx="10168255" cy="3963035"/>
          </a:xfrm>
        </p:grpSpPr>
        <p:pic>
          <p:nvPicPr>
            <p:cNvPr id="1011" name="그림 55" descr="C:/Users/user/AppData/Roaming/PolarisOffice/ETemp/14856_20176952/fImage2357642768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729355" y="3602355"/>
              <a:ext cx="6449060" cy="3963035"/>
            </a:xfrm>
            <a:prstGeom prst="rect"/>
            <a:noFill/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</a:ln>
          </p:spPr>
        </p:pic>
        <p:sp>
          <p:nvSpPr>
            <p:cNvPr id="1009" name="도형 61"/>
            <p:cNvSpPr>
              <a:spLocks/>
            </p:cNvSpPr>
            <p:nvPr/>
          </p:nvSpPr>
          <p:spPr>
            <a:xfrm rot="0">
              <a:off x="10160" y="4393565"/>
              <a:ext cx="3723640" cy="1192530"/>
            </a:xfrm>
            <a:prstGeom prst="rect"/>
            <a:solidFill>
              <a:schemeClr val="bg1"/>
            </a:solidFill>
            <a:ln w="25400" cap="flat" cmpd="sng">
              <a:solidFill>
                <a:srgbClr val="18A8F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세줄의 코드와 아래 한줄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의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코드가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같은의미를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가지고있습니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!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12" name="도형 59"/>
            <p:cNvSpPr>
              <a:spLocks/>
            </p:cNvSpPr>
            <p:nvPr/>
          </p:nvSpPr>
          <p:spPr>
            <a:xfrm rot="0">
              <a:off x="6937375" y="3657600"/>
              <a:ext cx="3041015" cy="716280"/>
            </a:xfrm>
            <a:prstGeom prst="rect"/>
            <a:solidFill>
              <a:schemeClr val="bg1"/>
            </a:solidFill>
            <a:ln w="25400" cap="flat" cmpd="sng">
              <a:solidFill>
                <a:srgbClr val="18A8F1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문법오류도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잡아주고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비교도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가능하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고 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!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344805" y="1485265"/>
            <a:ext cx="44729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e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n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u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m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의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 </a:t>
            </a:r>
            <a:r>
              <a:rPr lang="ko-KR" sz="3200">
                <a:solidFill>
                  <a:srgbClr val="3819A0"/>
                </a:solidFill>
                <a:latin typeface="Jalnan OTF" charset="0"/>
                <a:ea typeface="Calibri" charset="0"/>
                <a:cs typeface="Jalnan OTF" charset="0"/>
              </a:rPr>
              <a:t>생성자와 함수</a:t>
            </a:r>
            <a:endParaRPr lang="ko-KR" altLang="en-US" sz="3200">
              <a:solidFill>
                <a:srgbClr val="3819A0"/>
              </a:solidFill>
              <a:latin typeface="Jalnan OTF" charset="0"/>
              <a:cs typeface="Jalnan OTF" charset="0"/>
            </a:endParaRPr>
          </a:p>
        </p:txBody>
      </p:sp>
      <p:grpSp>
        <p:nvGrpSpPr>
          <p:cNvPr id="1003" name="Group 5"/>
          <p:cNvGrpSpPr>
            <a:grpSpLocks/>
          </p:cNvGrpSpPr>
          <p:nvPr/>
        </p:nvGrpSpPr>
        <p:grpSpPr>
          <a:xfrm rot="0">
            <a:off x="10333990" y="1229995"/>
            <a:ext cx="361950" cy="5560060"/>
            <a:chOff x="10333990" y="1229995"/>
            <a:chExt cx="361950" cy="5560060"/>
          </a:xfrm>
        </p:grpSpPr>
        <p:pic>
          <p:nvPicPr>
            <p:cNvPr id="11" name="Picture " descr="C:/Users/user/AppData/Roaming/PolarisOffice/ETemp/14856_20176952/image1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33990" y="1229995"/>
              <a:ext cx="361950" cy="5560060"/>
            </a:xfrm>
            <a:prstGeom prst="rect"/>
            <a:noFill/>
          </p:spPr>
        </p:pic>
      </p:grpSp>
      <p:grpSp>
        <p:nvGrpSpPr>
          <p:cNvPr id="1004" name="Group 5"/>
          <p:cNvGrpSpPr>
            <a:grpSpLocks/>
          </p:cNvGrpSpPr>
          <p:nvPr/>
        </p:nvGrpSpPr>
        <p:grpSpPr>
          <a:xfrm rot="0">
            <a:off x="-31115" y="772795"/>
            <a:ext cx="10727055" cy="485775"/>
            <a:chOff x="-31115" y="772795"/>
            <a:chExt cx="10727055" cy="485775"/>
          </a:xfrm>
        </p:grpSpPr>
        <p:pic>
          <p:nvPicPr>
            <p:cNvPr id="14" name="Picture " descr="C:/Users/user/AppData/Roaming/PolarisOffice/ETemp/14856_20176952/image2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115" y="772795"/>
              <a:ext cx="10727055" cy="485775"/>
            </a:xfrm>
            <a:prstGeom prst="rect"/>
            <a:noFill/>
          </p:spPr>
        </p:pic>
      </p:grpSp>
      <p:sp>
        <p:nvSpPr>
          <p:cNvPr id="16" name="Rect 0"/>
          <p:cNvSpPr txBox="1">
            <a:spLocks/>
          </p:cNvSpPr>
          <p:nvPr/>
        </p:nvSpPr>
        <p:spPr>
          <a:xfrm rot="0">
            <a:off x="351155" y="857885"/>
            <a:ext cx="4467860" cy="3536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e</a:t>
            </a:r>
            <a:r>
              <a:rPr lang="ko-KR" sz="1700">
                <a:solidFill>
                  <a:srgbClr val="FFABE4"/>
                </a:solidFill>
                <a:latin typeface="DungGeunMo" charset="0"/>
                <a:ea typeface="Calibri" charset="0"/>
                <a:cs typeface="DungGeunMo" charset="0"/>
              </a:rPr>
              <a:t>num</a:t>
            </a:r>
            <a:endParaRPr lang="ko-KR" altLang="en-US" sz="1700">
              <a:solidFill>
                <a:srgbClr val="FFABE4"/>
              </a:solidFill>
              <a:latin typeface="DungGeunMo" charset="0"/>
              <a:cs typeface="DungGeunMo" charset="0"/>
            </a:endParaRPr>
          </a:p>
        </p:txBody>
      </p:sp>
      <p:grpSp>
        <p:nvGrpSpPr>
          <p:cNvPr id="1001" name="Group 5"/>
          <p:cNvGrpSpPr>
            <a:grpSpLocks/>
          </p:cNvGrpSpPr>
          <p:nvPr/>
        </p:nvGrpSpPr>
        <p:grpSpPr>
          <a:xfrm rot="0">
            <a:off x="779145" y="2395220"/>
            <a:ext cx="5455920" cy="4834890"/>
            <a:chOff x="779145" y="2395220"/>
            <a:chExt cx="5455920" cy="4834890"/>
          </a:xfrm>
        </p:grpSpPr>
        <p:pic>
          <p:nvPicPr>
            <p:cNvPr id="3" name="Picture " descr="C:/Users/user/AppData/Roaming/PolarisOffice/ETemp/14856_20176952/image17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8510" y="2394585"/>
              <a:ext cx="5455920" cy="4834890"/>
            </a:xfrm>
            <a:prstGeom prst="rect"/>
            <a:noFill/>
          </p:spPr>
        </p:pic>
      </p:grpSp>
      <p:grpSp>
        <p:nvGrpSpPr>
          <p:cNvPr id="1002" name="Group 5"/>
          <p:cNvGrpSpPr>
            <a:grpSpLocks/>
          </p:cNvGrpSpPr>
          <p:nvPr/>
        </p:nvGrpSpPr>
        <p:grpSpPr>
          <a:xfrm rot="0">
            <a:off x="503555" y="2248535"/>
            <a:ext cx="5302250" cy="4608830"/>
            <a:chOff x="503555" y="2248535"/>
            <a:chExt cx="5302250" cy="4608830"/>
          </a:xfrm>
        </p:grpSpPr>
        <p:pic>
          <p:nvPicPr>
            <p:cNvPr id="8" name="Picture " descr="C:/Users/user/AppData/Roaming/PolarisOffice/ETemp/14856_20176952/image18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920" y="2247900"/>
              <a:ext cx="5302250" cy="4608830"/>
            </a:xfrm>
            <a:prstGeom prst="rect"/>
            <a:noFill/>
          </p:spPr>
        </p:pic>
      </p:grpSp>
      <p:grpSp>
        <p:nvGrpSpPr>
          <p:cNvPr id="1008" name="Group 5"/>
          <p:cNvGrpSpPr>
            <a:grpSpLocks/>
          </p:cNvGrpSpPr>
          <p:nvPr/>
        </p:nvGrpSpPr>
        <p:grpSpPr>
          <a:xfrm rot="0">
            <a:off x="6714490" y="1634490"/>
            <a:ext cx="2604135" cy="755650"/>
            <a:chOff x="6714490" y="1634490"/>
            <a:chExt cx="2604135" cy="755650"/>
          </a:xfrm>
          <a:solidFill>
            <a:schemeClr val="bg1"/>
          </a:solidFill>
        </p:grpSpPr>
      </p:grpSp>
      <p:sp>
        <p:nvSpPr>
          <p:cNvPr id="1009" name="Rect 0"/>
          <p:cNvSpPr>
            <a:spLocks/>
          </p:cNvSpPr>
          <p:nvPr/>
        </p:nvSpPr>
        <p:spPr>
          <a:xfrm rot="0">
            <a:off x="6393180" y="2393950"/>
            <a:ext cx="3723640" cy="1192530"/>
          </a:xfrm>
          <a:prstGeom prst="rect"/>
          <a:solidFill>
            <a:schemeClr val="bg1"/>
          </a:solidFill>
          <a:ln w="25400" cap="flat" cmpd="sng">
            <a:solidFill>
              <a:srgbClr val="18A8F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num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은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생성자를 추가할 수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있습니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0" name="그림 66" descr="C:/Users/user/AppData/Roaming/PolarisOffice/ETemp/14856_20176952/fImage11237450996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355" y="2633980"/>
            <a:ext cx="5194300" cy="4184650"/>
          </a:xfrm>
          <a:prstGeom prst="rect"/>
          <a:noFill/>
        </p:spPr>
      </p:pic>
      <p:grpSp>
        <p:nvGrpSpPr>
          <p:cNvPr id="1005" name="Group 5"/>
          <p:cNvGrpSpPr>
            <a:grpSpLocks/>
          </p:cNvGrpSpPr>
          <p:nvPr/>
        </p:nvGrpSpPr>
        <p:grpSpPr>
          <a:xfrm rot="0">
            <a:off x="5422900" y="6268085"/>
            <a:ext cx="764540" cy="802640"/>
            <a:chOff x="5422900" y="6268085"/>
            <a:chExt cx="764540" cy="802640"/>
          </a:xfrm>
        </p:grpSpPr>
        <p:pic>
          <p:nvPicPr>
            <p:cNvPr id="18" name="Picture " descr="C:/Users/user/AppData/Roaming/PolarisOffice/ETemp/14856_20176952/image21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421630" y="6266815"/>
              <a:ext cx="764540" cy="802640"/>
            </a:xfrm>
            <a:prstGeom prst="rect"/>
            <a:noFill/>
          </p:spPr>
        </p:pic>
      </p:grpSp>
      <p:pic>
        <p:nvPicPr>
          <p:cNvPr id="1011" name="그림 67" descr="C:/Users/user/AppData/Roaming/PolarisOffice/ETemp/14856_20176952/fImage65864514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99530" y="4623435"/>
            <a:ext cx="4467860" cy="1219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14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배광민</cp:lastModifiedBy>
  <cp:version>9.104.150.49044</cp:version>
  <dcterms:modified xsi:type="dcterms:W3CDTF">2022-12-11T13:09:22Z</dcterms:modified>
</cp:coreProperties>
</file>