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2" r:id="rId14"/>
    <p:sldId id="271" r:id="rId15"/>
    <p:sldId id="269" r:id="rId16"/>
    <p:sldId id="270"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9A214C"/>
    <a:srgbClr val="F2576D"/>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75077"/>
  </p:normalViewPr>
  <p:slideViewPr>
    <p:cSldViewPr>
      <p:cViewPr varScale="1">
        <p:scale>
          <a:sx n="78" d="100"/>
          <a:sy n="78" d="100"/>
        </p:scale>
        <p:origin x="1064" y="16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13</a:t>
            </a:fld>
            <a:endParaRPr lang="en-US"/>
          </a:p>
        </p:txBody>
      </p:sp>
    </p:spTree>
    <p:extLst>
      <p:ext uri="{BB962C8B-B14F-4D97-AF65-F5344CB8AC3E}">
        <p14:creationId xmlns:p14="http://schemas.microsoft.com/office/powerpoint/2010/main" val="166330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14</a:t>
            </a:fld>
            <a:endParaRPr lang="en-US"/>
          </a:p>
        </p:txBody>
      </p:sp>
    </p:spTree>
    <p:extLst>
      <p:ext uri="{BB962C8B-B14F-4D97-AF65-F5344CB8AC3E}">
        <p14:creationId xmlns:p14="http://schemas.microsoft.com/office/powerpoint/2010/main" val="179995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 add fresh blood</a:t>
            </a:r>
          </a:p>
        </p:txBody>
      </p:sp>
      <p:sp>
        <p:nvSpPr>
          <p:cNvPr id="4" name="Slide Number Placeholder 3"/>
          <p:cNvSpPr>
            <a:spLocks noGrp="1"/>
          </p:cNvSpPr>
          <p:nvPr>
            <p:ph type="sldNum" sz="quarter" idx="5"/>
          </p:nvPr>
        </p:nvSpPr>
        <p:spPr/>
        <p:txBody>
          <a:bodyPr/>
          <a:lstStyle/>
          <a:p>
            <a:fld id="{71484194-BC9F-7343-A27E-E7872C54D571}" type="slidenum">
              <a:rPr lang="en-US" smtClean="0"/>
              <a:t>17</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p>
          <a:p>
            <a:pPr marL="285750" indent="-285750">
              <a:buFont typeface="Arial" panose="020B0604020202020204" pitchFamily="34" charset="0"/>
              <a:buChar char="•"/>
            </a:pPr>
            <a:r>
              <a:rPr lang="en-US" dirty="0"/>
              <a:t>Optimal Fitness = 0</a:t>
            </a:r>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Parent 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031325"/>
          </a:xfrm>
          <a:prstGeom prst="rect">
            <a:avLst/>
          </a:prstGeom>
          <a:noFill/>
        </p:spPr>
        <p:txBody>
          <a:bodyPr wrap="square" rtlCol="0">
            <a:spAutoFit/>
          </a:bodyPr>
          <a:lstStyle/>
          <a:p>
            <a:r>
              <a:rPr lang="en-US" dirty="0"/>
              <a:t>Initial Experiment: Keep the best 30% of the generation and use them for crossovers to create the new individuals</a:t>
            </a:r>
          </a:p>
          <a:p>
            <a:endParaRPr lang="en-US" dirty="0"/>
          </a:p>
          <a:p>
            <a:r>
              <a:rPr lang="en-US" dirty="0"/>
              <a:t>Opt1: Choosing 2 completely random individuals.</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Survivor Selection</a:t>
            </a:r>
          </a:p>
        </p:txBody>
      </p:sp>
      <p:sp>
        <p:nvSpPr>
          <p:cNvPr id="2" name="TextBox 1">
            <a:extLst>
              <a:ext uri="{FF2B5EF4-FFF2-40B4-BE49-F238E27FC236}">
                <a16:creationId xmlns:a16="http://schemas.microsoft.com/office/drawing/2014/main" id="{E139E741-17F8-1645-A62A-FB863FF16D2C}"/>
              </a:ext>
            </a:extLst>
          </p:cNvPr>
          <p:cNvSpPr txBox="1"/>
          <p:nvPr/>
        </p:nvSpPr>
        <p:spPr>
          <a:xfrm>
            <a:off x="597552" y="2512770"/>
            <a:ext cx="6719020" cy="400110"/>
          </a:xfrm>
          <a:prstGeom prst="rect">
            <a:avLst/>
          </a:prstGeom>
          <a:noFill/>
        </p:spPr>
        <p:txBody>
          <a:bodyPr wrap="square" rtlCol="0">
            <a:spAutoFit/>
          </a:bodyPr>
          <a:lstStyle/>
          <a:p>
            <a:r>
              <a:rPr lang="en-US" sz="2000" dirty="0"/>
              <a:t>The 10 best individuals get to live another day (or another run)</a:t>
            </a:r>
          </a:p>
        </p:txBody>
      </p:sp>
    </p:spTree>
    <p:extLst>
      <p:ext uri="{BB962C8B-B14F-4D97-AF65-F5344CB8AC3E}">
        <p14:creationId xmlns:p14="http://schemas.microsoft.com/office/powerpoint/2010/main" val="120800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182535157"/>
              </p:ext>
            </p:extLst>
          </p:nvPr>
        </p:nvGraphicFramePr>
        <p:xfrm>
          <a:off x="754375" y="2054656"/>
          <a:ext cx="7482546" cy="3817627"/>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4188733316"/>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2771147056"/>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2179791702"/>
                  </a:ext>
                </a:extLst>
              </a:tr>
              <a:tr h="478022">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2315914286"/>
                  </a:ext>
                </a:extLst>
              </a:tr>
              <a:tr h="478022">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983404864"/>
                  </a:ext>
                </a:extLst>
              </a:tr>
              <a:tr h="478022">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3391333492"/>
                  </a:ext>
                </a:extLst>
              </a:tr>
              <a:tr h="478022">
                <a:tc>
                  <a:txBody>
                    <a:bodyPr/>
                    <a:lstStyle/>
                    <a:p>
                      <a:pPr algn="ctr"/>
                      <a:endParaRPr lang="en-US"/>
                    </a:p>
                  </a:txBody>
                  <a:tcPr anchor="ctr"/>
                </a:tc>
                <a:tc>
                  <a:txBody>
                    <a:bodyPr/>
                    <a:lstStyle/>
                    <a:p>
                      <a:pPr marL="0" algn="ctr" defTabSz="914400" rtl="0" eaLnBrk="1" latinLnBrk="0" hangingPunct="1"/>
                      <a:endParaRPr lang="en-US" dirty="0"/>
                    </a:p>
                  </a:txBody>
                  <a:tcPr anchor="ctr"/>
                </a:tc>
                <a:extLst>
                  <a:ext uri="{0D108BD9-81ED-4DB2-BD59-A6C34878D82A}">
                    <a16:rowId xmlns:a16="http://schemas.microsoft.com/office/drawing/2014/main" val="444731229"/>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spTree>
    <p:extLst>
      <p:ext uri="{BB962C8B-B14F-4D97-AF65-F5344CB8AC3E}">
        <p14:creationId xmlns:p14="http://schemas.microsoft.com/office/powerpoint/2010/main" val="362994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p:txBody>
          <a:bodyPr/>
          <a:lstStyle/>
          <a:p>
            <a:r>
              <a:rPr lang="en-US" dirty="0"/>
              <a:t>Every certain number of generations generate some new random individuals </a:t>
            </a:r>
            <a:r>
              <a:rPr lang="en-US"/>
              <a:t>for diversity.</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“touch”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89224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35036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80847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9111</TotalTime>
  <Words>661</Words>
  <Application>Microsoft Macintosh PowerPoint</Application>
  <PresentationFormat>On-screen Show (4:3)</PresentationFormat>
  <Paragraphs>134</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Parent Selection</vt:lpstr>
      <vt:lpstr>Survivor Selection</vt:lpstr>
      <vt:lpstr>Lights Up Board Parser</vt:lpstr>
      <vt:lpstr>Experiment Parameters</vt:lpstr>
      <vt:lpstr>Initial Results</vt:lpstr>
      <vt:lpstr>Future Work</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103</cp:revision>
  <dcterms:created xsi:type="dcterms:W3CDTF">2013-08-21T19:17:07Z</dcterms:created>
  <dcterms:modified xsi:type="dcterms:W3CDTF">2019-01-22T20:10:00Z</dcterms:modified>
</cp:coreProperties>
</file>