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260" r:id="rId6"/>
    <p:sldId id="263" r:id="rId7"/>
    <p:sldId id="259" r:id="rId8"/>
    <p:sldId id="265" r:id="rId9"/>
    <p:sldId id="264" r:id="rId10"/>
    <p:sldId id="267" r:id="rId11"/>
    <p:sldId id="266" r:id="rId12"/>
    <p:sldId id="268" r:id="rId13"/>
    <p:sldId id="271" r:id="rId14"/>
    <p:sldId id="269" r:id="rId15"/>
    <p:sldId id="270"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214C"/>
    <a:srgbClr val="F2576D"/>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5000"/>
  </p:normalViewPr>
  <p:slideViewPr>
    <p:cSldViewPr>
      <p:cViewPr>
        <p:scale>
          <a:sx n="75" d="100"/>
          <a:sy n="75" d="100"/>
        </p:scale>
        <p:origin x="1384" y="49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1/17/19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11</a:t>
            </a:fld>
            <a:endParaRPr lang="en-US"/>
          </a:p>
        </p:txBody>
      </p:sp>
    </p:spTree>
    <p:extLst>
      <p:ext uri="{BB962C8B-B14F-4D97-AF65-F5344CB8AC3E}">
        <p14:creationId xmlns:p14="http://schemas.microsoft.com/office/powerpoint/2010/main" val="233994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13</a:t>
            </a:fld>
            <a:endParaRPr lang="en-US"/>
          </a:p>
        </p:txBody>
      </p:sp>
    </p:spTree>
    <p:extLst>
      <p:ext uri="{BB962C8B-B14F-4D97-AF65-F5344CB8AC3E}">
        <p14:creationId xmlns:p14="http://schemas.microsoft.com/office/powerpoint/2010/main" val="179995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3268844" cy="646331"/>
          </a:xfrm>
          <a:prstGeom prst="rect">
            <a:avLst/>
          </a:prstGeom>
          <a:noFill/>
        </p:spPr>
        <p:txBody>
          <a:bodyPr wrap="none" rtlCol="0">
            <a:spAutoFit/>
          </a:bodyPr>
          <a:lstStyle/>
          <a:p>
            <a:pPr marL="285750" indent="-285750">
              <a:buFont typeface="Arial" panose="020B0604020202020204" pitchFamily="34" charset="0"/>
              <a:buChar char="•"/>
            </a:pPr>
            <a:r>
              <a:rPr lang="en-US" dirty="0"/>
              <a:t>Fitness = number of dark cells</a:t>
            </a:r>
          </a:p>
          <a:p>
            <a:pPr marL="285750" indent="-285750">
              <a:buFont typeface="Arial" panose="020B0604020202020204" pitchFamily="34" charset="0"/>
              <a:buChar char="•"/>
            </a:pPr>
            <a:r>
              <a:rPr lang="en-US" dirty="0"/>
              <a:t>Optimal Fitness = 0</a:t>
            </a:r>
          </a:p>
        </p:txBody>
      </p:sp>
    </p:spTree>
    <p:extLst>
      <p:ext uri="{BB962C8B-B14F-4D97-AF65-F5344CB8AC3E}">
        <p14:creationId xmlns:p14="http://schemas.microsoft.com/office/powerpoint/2010/main" val="41242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Selection</a:t>
            </a:r>
          </a:p>
        </p:txBody>
      </p:sp>
    </p:spTree>
    <p:extLst>
      <p:ext uri="{BB962C8B-B14F-4D97-AF65-F5344CB8AC3E}">
        <p14:creationId xmlns:p14="http://schemas.microsoft.com/office/powerpoint/2010/main" val="131657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from 7x7 to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166430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spTree>
    <p:extLst>
      <p:ext uri="{BB962C8B-B14F-4D97-AF65-F5344CB8AC3E}">
        <p14:creationId xmlns:p14="http://schemas.microsoft.com/office/powerpoint/2010/main" val="139696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spTree>
    <p:extLst>
      <p:ext uri="{BB962C8B-B14F-4D97-AF65-F5344CB8AC3E}">
        <p14:creationId xmlns:p14="http://schemas.microsoft.com/office/powerpoint/2010/main" val="362994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Slide Title</a:t>
            </a:r>
          </a:p>
        </p:txBody>
      </p:sp>
      <p:sp>
        <p:nvSpPr>
          <p:cNvPr id="5" name="Text Placeholder 4"/>
          <p:cNvSpPr>
            <a:spLocks noGrp="1"/>
          </p:cNvSpPr>
          <p:nvPr>
            <p:ph type="body" idx="1"/>
          </p:nvPr>
        </p:nvSpPr>
        <p:spPr/>
        <p:txBody>
          <a:bodyPr/>
          <a:lstStyle/>
          <a:p>
            <a:r>
              <a:rPr lang="en-US"/>
              <a:t>Product A</a:t>
            </a:r>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“touch”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2"/>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892245"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35036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808475"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3419</TotalTime>
  <Words>578</Words>
  <Application>Microsoft Macintosh PowerPoint</Application>
  <PresentationFormat>On-screen Show (4:3)</PresentationFormat>
  <Paragraphs>123</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Crossover</vt:lpstr>
      <vt:lpstr>Crossover 2</vt:lpstr>
      <vt:lpstr>Crossover (alt.)</vt:lpstr>
      <vt:lpstr>Mutation</vt:lpstr>
      <vt:lpstr>Fitness</vt:lpstr>
      <vt:lpstr>Selection</vt:lpstr>
      <vt:lpstr>Lights Up Board Parser</vt:lpstr>
      <vt:lpstr>Experiment Parameters</vt:lpstr>
      <vt:lpstr>Initial Results</vt:lpstr>
      <vt:lpstr>Slide Title</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92</cp:revision>
  <dcterms:created xsi:type="dcterms:W3CDTF">2013-08-21T19:17:07Z</dcterms:created>
  <dcterms:modified xsi:type="dcterms:W3CDTF">2019-01-18T21:16:46Z</dcterms:modified>
</cp:coreProperties>
</file>