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1" r:id="rId4"/>
    <p:sldId id="262" r:id="rId5"/>
    <p:sldId id="260" r:id="rId6"/>
    <p:sldId id="263" r:id="rId7"/>
    <p:sldId id="259" r:id="rId8"/>
    <p:sldId id="265" r:id="rId9"/>
    <p:sldId id="264" r:id="rId10"/>
    <p:sldId id="267" r:id="rId11"/>
    <p:sldId id="277" r:id="rId12"/>
    <p:sldId id="266" r:id="rId13"/>
    <p:sldId id="268" r:id="rId14"/>
    <p:sldId id="271" r:id="rId15"/>
    <p:sldId id="269" r:id="rId16"/>
    <p:sldId id="272" r:id="rId17"/>
    <p:sldId id="275" r:id="rId18"/>
    <p:sldId id="274" r:id="rId19"/>
    <p:sldId id="276" r:id="rId20"/>
    <p:sldId id="273" r:id="rId21"/>
    <p:sldId id="270" r:id="rId22"/>
    <p:sldId id="25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F2576D"/>
    <a:srgbClr val="9A214C"/>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5033"/>
  </p:normalViewPr>
  <p:slideViewPr>
    <p:cSldViewPr>
      <p:cViewPr varScale="1">
        <p:scale>
          <a:sx n="90" d="100"/>
          <a:sy n="90" d="100"/>
        </p:scale>
        <p:origin x="1080" y="19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12</a:t>
            </a:fld>
            <a:endParaRPr lang="en-US"/>
          </a:p>
        </p:txBody>
      </p:sp>
    </p:spTree>
    <p:extLst>
      <p:ext uri="{BB962C8B-B14F-4D97-AF65-F5344CB8AC3E}">
        <p14:creationId xmlns:p14="http://schemas.microsoft.com/office/powerpoint/2010/main" val="220687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14</a:t>
            </a:fld>
            <a:endParaRPr lang="en-US"/>
          </a:p>
        </p:txBody>
      </p:sp>
    </p:spTree>
    <p:extLst>
      <p:ext uri="{BB962C8B-B14F-4D97-AF65-F5344CB8AC3E}">
        <p14:creationId xmlns:p14="http://schemas.microsoft.com/office/powerpoint/2010/main" val="179995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16</a:t>
            </a:fld>
            <a:endParaRPr lang="en-US"/>
          </a:p>
        </p:txBody>
      </p:sp>
    </p:spTree>
    <p:extLst>
      <p:ext uri="{BB962C8B-B14F-4D97-AF65-F5344CB8AC3E}">
        <p14:creationId xmlns:p14="http://schemas.microsoft.com/office/powerpoint/2010/main" val="95557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18</a:t>
            </a:fld>
            <a:endParaRPr lang="en-US"/>
          </a:p>
        </p:txBody>
      </p:sp>
    </p:spTree>
    <p:extLst>
      <p:ext uri="{BB962C8B-B14F-4D97-AF65-F5344CB8AC3E}">
        <p14:creationId xmlns:p14="http://schemas.microsoft.com/office/powerpoint/2010/main" val="254767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20</a:t>
            </a:fld>
            <a:endParaRPr lang="en-US"/>
          </a:p>
        </p:txBody>
      </p:sp>
    </p:spTree>
    <p:extLst>
      <p:ext uri="{BB962C8B-B14F-4D97-AF65-F5344CB8AC3E}">
        <p14:creationId xmlns:p14="http://schemas.microsoft.com/office/powerpoint/2010/main" val="1431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 – 2 בחזקת 625 ל – 2 בחזקת 149</a:t>
            </a:r>
            <a:endParaRPr lang="en-US" dirty="0"/>
          </a:p>
          <a:p>
            <a:pPr algn="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21</a:t>
            </a:fld>
            <a:endParaRPr lang="en-US"/>
          </a:p>
        </p:txBody>
      </p:sp>
    </p:spTree>
    <p:extLst>
      <p:ext uri="{BB962C8B-B14F-4D97-AF65-F5344CB8AC3E}">
        <p14:creationId xmlns:p14="http://schemas.microsoft.com/office/powerpoint/2010/main" val="97522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22</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r>
              <a:rPr lang="he-IL" dirty="0">
                <a:solidFill>
                  <a:schemeClr val="bg1"/>
                </a:solidFill>
              </a:rPr>
              <a:t>2</a:t>
            </a:r>
            <a:endParaRPr lang="en-US" dirty="0">
              <a:solidFill>
                <a:schemeClr val="bg1"/>
              </a:solidFill>
            </a:endParaRP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1</a:t>
            </a:r>
            <a:endParaRPr lang="en-US" dirty="0"/>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509127"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1047410" y="3613666"/>
            <a:ext cx="2920351" cy="369332"/>
          </a:xfrm>
          <a:prstGeom prst="rect">
            <a:avLst/>
          </a:prstGeom>
          <a:noFill/>
        </p:spPr>
        <p:txBody>
          <a:bodyPr wrap="none" rtlCol="0">
            <a:spAutoFit/>
          </a:bodyPr>
          <a:lstStyle/>
          <a:p>
            <a:r>
              <a:rPr lang="en-US" dirty="0"/>
              <a:t>Each bit has a 30% of flipping</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0.3</a:t>
            </a:r>
          </a:p>
        </p:txBody>
      </p:sp>
      <p:cxnSp>
        <p:nvCxnSpPr>
          <p:cNvPr id="29" name="Straight Arrow Connector 28">
            <a:extLst>
              <a:ext uri="{FF2B5EF4-FFF2-40B4-BE49-F238E27FC236}">
                <a16:creationId xmlns:a16="http://schemas.microsoft.com/office/drawing/2014/main" id="{27B1C936-5DAE-534C-8CD6-6EBE55BCA807}"/>
              </a:ext>
            </a:extLst>
          </p:cNvPr>
          <p:cNvCxnSpPr/>
          <p:nvPr/>
        </p:nvCxnSpPr>
        <p:spPr>
          <a:xfrm>
            <a:off x="4572000"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11C0C19-26C4-0F4C-BF36-50BB9DDAC3BF}"/>
              </a:ext>
            </a:extLst>
          </p:cNvPr>
          <p:cNvSpPr/>
          <p:nvPr/>
        </p:nvSpPr>
        <p:spPr>
          <a:xfrm>
            <a:off x="434088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18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r>
              <a:rPr lang="he-IL" dirty="0"/>
              <a:t> </a:t>
            </a:r>
            <a:r>
              <a:rPr lang="en-US" dirty="0"/>
              <a:t> + number of intersections + missing lights </a:t>
            </a:r>
          </a:p>
          <a:p>
            <a:pPr marL="285750" indent="-285750">
              <a:buFont typeface="Arial" panose="020B0604020202020204" pitchFamily="34" charset="0"/>
              <a:buChar char="•"/>
            </a:pPr>
            <a:r>
              <a:rPr lang="en-US" dirty="0"/>
              <a:t>Optimal Fitness = 0</a:t>
            </a:r>
          </a:p>
          <a:p>
            <a:endParaRPr lang="en-US" dirty="0"/>
          </a:p>
        </p:txBody>
      </p:sp>
    </p:spTree>
    <p:extLst>
      <p:ext uri="{BB962C8B-B14F-4D97-AF65-F5344CB8AC3E}">
        <p14:creationId xmlns:p14="http://schemas.microsoft.com/office/powerpoint/2010/main" val="218232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Elitism,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3917721045"/>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10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50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9F394E43-7119-9C43-AD83-B18917020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120" y="2054655"/>
            <a:ext cx="5278474" cy="3970330"/>
          </a:xfrm>
          <a:prstGeom prst="rect">
            <a:avLst/>
          </a:prstGeom>
        </p:spPr>
      </p:pic>
    </p:spTree>
    <p:extLst>
      <p:ext uri="{BB962C8B-B14F-4D97-AF65-F5344CB8AC3E}">
        <p14:creationId xmlns:p14="http://schemas.microsoft.com/office/powerpoint/2010/main" val="93648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3598532739"/>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40199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C606D2C5-F1A4-484A-8122-2D125C3A3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452" y="2054655"/>
            <a:ext cx="4911810" cy="3694535"/>
          </a:xfrm>
          <a:prstGeom prst="rect">
            <a:avLst/>
          </a:prstGeom>
        </p:spPr>
      </p:pic>
    </p:spTree>
    <p:extLst>
      <p:ext uri="{BB962C8B-B14F-4D97-AF65-F5344CB8AC3E}">
        <p14:creationId xmlns:p14="http://schemas.microsoft.com/office/powerpoint/2010/main" val="401332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4143498186"/>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100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algn="ct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30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07004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share edge with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879DE6F1-5E93-1C4C-A51D-C5AD1C4CC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94" y="1901950"/>
            <a:ext cx="5369925" cy="4039117"/>
          </a:xfrm>
          <a:prstGeom prst="rect">
            <a:avLst/>
          </a:prstGeom>
        </p:spPr>
      </p:pic>
    </p:spTree>
    <p:extLst>
      <p:ext uri="{BB962C8B-B14F-4D97-AF65-F5344CB8AC3E}">
        <p14:creationId xmlns:p14="http://schemas.microsoft.com/office/powerpoint/2010/main" val="163635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6" name="Picture 5">
            <a:extLst>
              <a:ext uri="{FF2B5EF4-FFF2-40B4-BE49-F238E27FC236}">
                <a16:creationId xmlns:a16="http://schemas.microsoft.com/office/drawing/2014/main" id="{07FBF820-D95F-8546-80B5-1C75B6DF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1130"/>
            <a:ext cx="9131300" cy="5566870"/>
          </a:xfrm>
          <a:prstGeom prst="rect">
            <a:avLst/>
          </a:prstGeom>
        </p:spPr>
      </p:pic>
    </p:spTree>
    <p:extLst>
      <p:ext uri="{BB962C8B-B14F-4D97-AF65-F5344CB8AC3E}">
        <p14:creationId xmlns:p14="http://schemas.microsoft.com/office/powerpoint/2010/main" val="3629949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Other selections…</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
        <p:nvSpPr>
          <p:cNvPr id="12" name="Text Placeholder 4">
            <a:extLst>
              <a:ext uri="{FF2B5EF4-FFF2-40B4-BE49-F238E27FC236}">
                <a16:creationId xmlns:a16="http://schemas.microsoft.com/office/drawing/2014/main" id="{83EB364B-5B82-E547-93C3-F2E21F20F7A6}"/>
              </a:ext>
            </a:extLst>
          </p:cNvPr>
          <p:cNvSpPr txBox="1">
            <a:spLocks/>
          </p:cNvSpPr>
          <p:nvPr/>
        </p:nvSpPr>
        <p:spPr>
          <a:xfrm>
            <a:off x="4636790"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Penalties</a:t>
            </a:r>
          </a:p>
        </p:txBody>
      </p:sp>
      <p:sp>
        <p:nvSpPr>
          <p:cNvPr id="13" name="Content Placeholder 5">
            <a:extLst>
              <a:ext uri="{FF2B5EF4-FFF2-40B4-BE49-F238E27FC236}">
                <a16:creationId xmlns:a16="http://schemas.microsoft.com/office/drawing/2014/main" id="{18FAA68A-8503-E940-AFDD-794EBF8BEDA8}"/>
              </a:ext>
            </a:extLst>
          </p:cNvPr>
          <p:cNvSpPr txBox="1">
            <a:spLocks/>
          </p:cNvSpPr>
          <p:nvPr/>
        </p:nvSpPr>
        <p:spPr>
          <a:xfrm>
            <a:off x="4636790"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Increasing mutation rates incase of local optimum.</a:t>
            </a:r>
          </a:p>
          <a:p>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28142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73954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19765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65577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9280</TotalTime>
  <Words>889</Words>
  <Application>Microsoft Macintosh PowerPoint</Application>
  <PresentationFormat>On-screen Show (4:3)</PresentationFormat>
  <Paragraphs>219</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Mutation2</vt:lpstr>
      <vt:lpstr>Fitness</vt:lpstr>
      <vt:lpstr>Selection</vt:lpstr>
      <vt:lpstr>Lights Up Board Parser</vt:lpstr>
      <vt:lpstr>Experiment Parameters</vt:lpstr>
      <vt:lpstr>Initial Results</vt:lpstr>
      <vt:lpstr>Experiment Parameters</vt:lpstr>
      <vt:lpstr>Initial Results</vt:lpstr>
      <vt:lpstr>Experiment Parameters</vt:lpstr>
      <vt:lpstr>Initial Results</vt:lpstr>
      <vt:lpstr>Initial Results</vt:lpstr>
      <vt:lpstr>Future Work</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130</cp:revision>
  <dcterms:created xsi:type="dcterms:W3CDTF">2013-08-21T19:17:07Z</dcterms:created>
  <dcterms:modified xsi:type="dcterms:W3CDTF">2019-01-23T13:01:13Z</dcterms:modified>
</cp:coreProperties>
</file>