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5E"/>
    <a:srgbClr val="BE0260"/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>
      <p:cViewPr varScale="1">
        <p:scale>
          <a:sx n="117" d="100"/>
          <a:sy n="117" d="100"/>
        </p:scale>
        <p:origin x="1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13842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4650640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96539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226402"/>
            <a:ext cx="4040188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96539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26402"/>
            <a:ext cx="4041775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Algorithm for </a:t>
            </a:r>
            <a:br>
              <a:rPr lang="en-US" dirty="0"/>
            </a:br>
            <a:r>
              <a:rPr lang="en-US" dirty="0"/>
              <a:t>Lights Up Puzzles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719575"/>
            <a:ext cx="6400800" cy="1374345"/>
          </a:xfrm>
        </p:spPr>
        <p:txBody>
          <a:bodyPr>
            <a:normAutofit/>
          </a:bodyPr>
          <a:lstStyle/>
          <a:p>
            <a:r>
              <a:rPr lang="en-US" dirty="0"/>
              <a:t>Adar </a:t>
            </a:r>
            <a:r>
              <a:rPr lang="en-US" dirty="0" err="1"/>
              <a:t>Ovadya</a:t>
            </a:r>
            <a:endParaRPr lang="en-US" dirty="0"/>
          </a:p>
          <a:p>
            <a:r>
              <a:rPr lang="en-US" dirty="0"/>
              <a:t>Liron Avraham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Lights Up Puzzle - Rules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ED9CE6-5FE4-2748-9C7F-D84EF4255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30" y="1596540"/>
            <a:ext cx="5182820" cy="52614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83AF46-437C-CC4D-BEC2-1ADAC49E6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4" y="3839808"/>
            <a:ext cx="436790" cy="436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FEF954-63D5-B946-A044-8935521641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33" r="8865" b="4351"/>
          <a:stretch/>
        </p:blipFill>
        <p:spPr>
          <a:xfrm>
            <a:off x="118725" y="3110706"/>
            <a:ext cx="456630" cy="4709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9EFE3B-2D94-AF42-AD83-0243139A2D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72" r="4489" b="10112"/>
          <a:stretch/>
        </p:blipFill>
        <p:spPr>
          <a:xfrm>
            <a:off x="129174" y="2426994"/>
            <a:ext cx="426340" cy="4208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26BC09-5668-4443-8EE9-7580B82D40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244" t="12051" r="10240" b="7566"/>
          <a:stretch/>
        </p:blipFill>
        <p:spPr>
          <a:xfrm flipH="1">
            <a:off x="118724" y="1795270"/>
            <a:ext cx="436790" cy="4047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60AE64-18FD-604D-8BFD-505A5E79A2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01" t="5414" r="3574"/>
          <a:stretch/>
        </p:blipFill>
        <p:spPr>
          <a:xfrm>
            <a:off x="129175" y="4644387"/>
            <a:ext cx="443936" cy="4643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4665D7-CA88-C44B-9D4E-175395D22A83}"/>
              </a:ext>
            </a:extLst>
          </p:cNvPr>
          <p:cNvSpPr txBox="1"/>
          <p:nvPr/>
        </p:nvSpPr>
        <p:spPr>
          <a:xfrm>
            <a:off x="573110" y="1742061"/>
            <a:ext cx="308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Empty Cell  - Is an optional spot for a light bulb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849F51-4247-4149-8F20-E09D12AB5246}"/>
              </a:ext>
            </a:extLst>
          </p:cNvPr>
          <p:cNvSpPr txBox="1"/>
          <p:nvPr/>
        </p:nvSpPr>
        <p:spPr>
          <a:xfrm>
            <a:off x="573110" y="2375824"/>
            <a:ext cx="2954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 – Invalid location for a light bulb</a:t>
            </a:r>
          </a:p>
          <a:p>
            <a:r>
              <a:rPr lang="en-US" sz="1400" dirty="0"/>
              <a:t>Also blocks light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C52449-9959-3E4E-B529-6ADE475C0528}"/>
              </a:ext>
            </a:extLst>
          </p:cNvPr>
          <p:cNvSpPr txBox="1"/>
          <p:nvPr/>
        </p:nvSpPr>
        <p:spPr>
          <a:xfrm>
            <a:off x="573110" y="2995746"/>
            <a:ext cx="3308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Block – Some blocks contain numbers, They represent how many light bulbs should “touch” that block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CCCCD6-79C0-2B47-8F5A-8D0095B87F66}"/>
              </a:ext>
            </a:extLst>
          </p:cNvPr>
          <p:cNvSpPr txBox="1"/>
          <p:nvPr/>
        </p:nvSpPr>
        <p:spPr>
          <a:xfrm>
            <a:off x="573110" y="3747971"/>
            <a:ext cx="32775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Light Bulb – Lights the board vertically and</a:t>
            </a:r>
          </a:p>
          <a:p>
            <a:r>
              <a:rPr lang="en-US" sz="1400" dirty="0"/>
              <a:t>Horizontally until reaches the end of the</a:t>
            </a:r>
          </a:p>
          <a:p>
            <a:r>
              <a:rPr lang="en-US" sz="1400" dirty="0"/>
              <a:t>Board or meets a block.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0B80A-65CC-B543-89F6-09C9FFD66A85}"/>
              </a:ext>
            </a:extLst>
          </p:cNvPr>
          <p:cNvSpPr txBox="1"/>
          <p:nvPr/>
        </p:nvSpPr>
        <p:spPr>
          <a:xfrm>
            <a:off x="552389" y="4482820"/>
            <a:ext cx="3417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Illuminated Cell – Cells that are already in a direct line with a light bulb. They are invalid spots for light bulbs as it would cause a clash of two light bulbs.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Lights Up Puzzle -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7D9AC-7C66-B842-8473-01B49D299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75" y="1629760"/>
            <a:ext cx="5228240" cy="5228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2AC855-CCB0-7941-9882-2568250BBBBC}"/>
              </a:ext>
            </a:extLst>
          </p:cNvPr>
          <p:cNvSpPr txBox="1"/>
          <p:nvPr/>
        </p:nvSpPr>
        <p:spPr>
          <a:xfrm>
            <a:off x="296260" y="1901950"/>
            <a:ext cx="3512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A valid solution for a 14x14 Lights up puzzle</a:t>
            </a:r>
            <a:r>
              <a:rPr lang="he-IL" dirty="0"/>
              <a:t>: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All cell are illuminated.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Every ”Number Block” have the exact number of light bulbs around it (i.e. 4 bulbs around a 4 block).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No light bulb illuminate another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6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Lights Up Puzzle -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55" y="1749245"/>
                <a:ext cx="8229600" cy="3918803"/>
              </a:xfrm>
            </p:spPr>
            <p:txBody>
              <a:bodyPr/>
              <a:lstStyle/>
              <a:p>
                <a:r>
                  <a:rPr lang="en-US" dirty="0"/>
                  <a:t>NP - Complete[1]</a:t>
                </a:r>
              </a:p>
              <a:p>
                <a:r>
                  <a:rPr lang="en-US" dirty="0"/>
                  <a:t>Search space of n*n board is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Reduction is limited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55" y="1749245"/>
                <a:ext cx="8229600" cy="3918803"/>
              </a:xfrm>
              <a:blipFill>
                <a:blip r:embed="rId2"/>
                <a:stretch>
                  <a:fillRect l="-1233" t="-1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BF6372B-488E-5047-863E-1D1A37380199}"/>
              </a:ext>
            </a:extLst>
          </p:cNvPr>
          <p:cNvSpPr txBox="1"/>
          <p:nvPr/>
        </p:nvSpPr>
        <p:spPr>
          <a:xfrm>
            <a:off x="143555" y="6177690"/>
            <a:ext cx="702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KENDALL, Graham; PARKES, Andrew; SPOERER, Kristian. A survey of NP-complete puzzles. </a:t>
            </a:r>
            <a:r>
              <a:rPr lang="en-US" i="1" dirty="0"/>
              <a:t>ICGA Journal</a:t>
            </a:r>
            <a:r>
              <a:rPr lang="en-US" dirty="0"/>
              <a:t>, 2008, 31.1: 13-34.‏</a:t>
            </a:r>
          </a:p>
        </p:txBody>
      </p:sp>
    </p:spTree>
    <p:extLst>
      <p:ext uri="{BB962C8B-B14F-4D97-AF65-F5344CB8AC3E}">
        <p14:creationId xmlns:p14="http://schemas.microsoft.com/office/powerpoint/2010/main" val="148989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233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Genetic Algorithm for  Lights Up Puzzles</vt:lpstr>
      <vt:lpstr>Lights Up Puzzle - Rules</vt:lpstr>
      <vt:lpstr>Lights Up Puzzle - Solution</vt:lpstr>
      <vt:lpstr>Lights Up Puzzle - Complexity</vt:lpstr>
      <vt:lpstr>Title</vt:lpstr>
      <vt:lpstr>Slide Title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Microsoft Office User</cp:lastModifiedBy>
  <cp:revision>47</cp:revision>
  <dcterms:created xsi:type="dcterms:W3CDTF">2013-08-21T19:17:07Z</dcterms:created>
  <dcterms:modified xsi:type="dcterms:W3CDTF">2019-01-17T14:38:30Z</dcterms:modified>
</cp:coreProperties>
</file>