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1" r:id="rId14"/>
    <p:sldId id="269" r:id="rId15"/>
    <p:sldId id="27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9A214C"/>
    <a:srgbClr val="F2576D"/>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75000"/>
  </p:normalViewPr>
  <p:slideViewPr>
    <p:cSldViewPr>
      <p:cViewPr varScale="1">
        <p:scale>
          <a:sx n="78" d="100"/>
          <a:sy n="78" d="100"/>
        </p:scale>
        <p:origin x="2264" y="16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13</a:t>
            </a:fld>
            <a:endParaRPr lang="en-US"/>
          </a:p>
        </p:txBody>
      </p:sp>
    </p:spTree>
    <p:extLst>
      <p:ext uri="{BB962C8B-B14F-4D97-AF65-F5344CB8AC3E}">
        <p14:creationId xmlns:p14="http://schemas.microsoft.com/office/powerpoint/2010/main" val="179995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15</a:t>
            </a:fld>
            <a:endParaRPr lang="en-US"/>
          </a:p>
        </p:txBody>
      </p:sp>
    </p:spTree>
    <p:extLst>
      <p:ext uri="{BB962C8B-B14F-4D97-AF65-F5344CB8AC3E}">
        <p14:creationId xmlns:p14="http://schemas.microsoft.com/office/powerpoint/2010/main" val="97522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16</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p>
          <a:p>
            <a:pPr marL="285750" indent="-285750">
              <a:buFont typeface="Arial" panose="020B0604020202020204" pitchFamily="34" charset="0"/>
              <a:buChar char="•"/>
            </a:pPr>
            <a:r>
              <a:rPr lang="en-US" dirty="0"/>
              <a:t>Optimal Fitness = 0</a:t>
            </a:r>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1216041043"/>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endParaRPr lang="en-US" dirty="0"/>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endParaRPr lang="en-US" dirty="0"/>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endParaRPr lang="en-US" dirty="0"/>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endParaRPr lang="en-US"/>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endParaRPr lang="en-US" dirty="0"/>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algn="ctr"/>
                      <a:endParaRPr lang="en-US" dirty="0"/>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endParaRPr lang="en-US" dirty="0"/>
                    </a:p>
                  </a:txBody>
                  <a:tcPr anchor="ctr"/>
                </a:tc>
                <a:extLst>
                  <a:ext uri="{0D108BD9-81ED-4DB2-BD59-A6C34878D82A}">
                    <a16:rowId xmlns:a16="http://schemas.microsoft.com/office/drawing/2014/main" val="444731229"/>
                  </a:ext>
                </a:extLst>
              </a:tr>
              <a:tr h="478022">
                <a:tc>
                  <a:txBody>
                    <a:bodyPr/>
                    <a:lstStyle/>
                    <a:p>
                      <a:pPr algn="ctr"/>
                      <a:r>
                        <a:rPr lang="en-US"/>
                        <a:t>Generatoions</a:t>
                      </a:r>
                    </a:p>
                  </a:txBody>
                  <a:tcPr anchor="ctr"/>
                </a:tc>
                <a:tc>
                  <a:txBody>
                    <a:bodyPr/>
                    <a:lstStyle/>
                    <a:p>
                      <a:pPr marL="0" algn="ctr" defTabSz="914400" rtl="0" eaLnBrk="1" latinLnBrk="0" hangingPunct="1"/>
                      <a:endParaRPr lang="en-US" dirty="0"/>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spTree>
    <p:extLst>
      <p:ext uri="{BB962C8B-B14F-4D97-AF65-F5344CB8AC3E}">
        <p14:creationId xmlns:p14="http://schemas.microsoft.com/office/powerpoint/2010/main" val="362994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Other selections…</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“touch”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89224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35036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80847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9194</TotalTime>
  <Words>727</Words>
  <Application>Microsoft Macintosh PowerPoint</Application>
  <PresentationFormat>On-screen Show (4:3)</PresentationFormat>
  <Paragraphs>144</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Selection</vt:lpstr>
      <vt:lpstr>Lights Up Board Parser</vt:lpstr>
      <vt:lpstr>Experiment Parameters</vt:lpstr>
      <vt:lpstr>Initial Results</vt:lpstr>
      <vt:lpstr>Future Work</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115</cp:revision>
  <dcterms:created xsi:type="dcterms:W3CDTF">2013-08-21T19:17:07Z</dcterms:created>
  <dcterms:modified xsi:type="dcterms:W3CDTF">2019-01-23T11:27:09Z</dcterms:modified>
</cp:coreProperties>
</file>