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Fira Code Light"/>
      <p:regular r:id="rId31"/>
      <p:bold r:id="rId32"/>
    </p:embeddedFont>
    <p:embeddedFont>
      <p:font typeface="Bebas Neue"/>
      <p:regular r:id="rId33"/>
    </p:embeddedFont>
    <p:embeddedFont>
      <p:font typeface="Fira Code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EsMz6an6bfxkFTOGansUyuxW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FiraCodeLight-bold.fntdata"/><Relationship Id="rId13" Type="http://schemas.openxmlformats.org/officeDocument/2006/relationships/slide" Target="slides/slide9.xml"/><Relationship Id="rId35" Type="http://schemas.openxmlformats.org/officeDocument/2006/relationships/font" Target="fonts/FiraCode-bold.fntdata"/><Relationship Id="rId12" Type="http://schemas.openxmlformats.org/officeDocument/2006/relationships/slide" Target="slides/slide8.xml"/><Relationship Id="rId34" Type="http://schemas.openxmlformats.org/officeDocument/2006/relationships/font" Target="fonts/FiraCode-regular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12220e69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212220e69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12220e69a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212220e69a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2220e69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12220e69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12220e69a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212220e69a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12220e69a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212220e69a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12220e69a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g212220e69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12220e69a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212220e69a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12220e69a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212220e69a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12220e69a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12220e69a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12220e69a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212220e69a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12220e69a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212220e69a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12220e69a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g212220e69a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12220e69a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6" name="Google Shape;1286;g212220e69a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2220e6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212220e6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12220e69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12220e69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2220e69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12220e69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12220e69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12220e69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12220e69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12220e69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eta.reactjs.org/reference/react/Component#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REACT CLASS COMPONENTS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g212220e69a8_0_16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79" name="Google Shape;779;g212220e69a8_0_16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g212220e69a8_0_16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g212220e69a8_0_16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2" name="Google Shape;782;g212220e69a8_0_16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3" name="Google Shape;783;g212220e69a8_0_16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g212220e69a8_0_16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5" name="Google Shape;785;g212220e69a8_0_16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6" name="Google Shape;786;g212220e69a8_0_16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7" name="Google Shape;787;g212220e69a8_0_16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g212220e69a8_0_16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9" name="Google Shape;789;g212220e69a8_0_16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0" name="Google Shape;790;g212220e69a8_0_16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212220e69a8_0_16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2" name="Google Shape;792;g212220e69a8_0_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 - render</a:t>
            </a:r>
            <a:endParaRPr sz="2500"/>
          </a:p>
        </p:txBody>
      </p:sp>
      <p:sp>
        <p:nvSpPr>
          <p:cNvPr id="793" name="Google Shape;793;g212220e69a8_0_16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Render takes 2 </a:t>
            </a:r>
            <a:r>
              <a:rPr lang="en" sz="2000"/>
              <a:t>arguments</a:t>
            </a:r>
            <a:r>
              <a:rPr lang="en" sz="2000"/>
              <a:t> - prevProps, prevState.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used to compare the state and props before the render to the current one.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render function should be pure. No side effects.</a:t>
            </a:r>
            <a:endParaRPr sz="2000"/>
          </a:p>
        </p:txBody>
      </p:sp>
      <p:sp>
        <p:nvSpPr>
          <p:cNvPr id="794" name="Google Shape;794;g212220e69a8_0_16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12220e69a8_0_16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12220e69a8_0_16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12220e69a8_0_16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g212220e69a8_0_16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9" name="Google Shape;799;g212220e69a8_0_16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12220e69a8_0_16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12220e69a8_0_16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212220e69a8_0_16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g212220e69a8_0_28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08" name="Google Shape;808;g212220e69a8_0_28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9" name="Google Shape;809;g212220e69a8_0_28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g212220e69a8_0_28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1" name="Google Shape;811;g212220e69a8_0_28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2" name="Google Shape;812;g212220e69a8_0_28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g212220e69a8_0_28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14" name="Google Shape;814;g212220e69a8_0_28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g212220e69a8_0_28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6" name="Google Shape;816;g212220e69a8_0_28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g212220e69a8_0_28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8" name="Google Shape;818;g212220e69a8_0_28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9" name="Google Shape;819;g212220e69a8_0_28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212220e69a8_0_28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1" name="Google Shape;821;g212220e69a8_0_2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 - props</a:t>
            </a:r>
            <a:endParaRPr sz="2500"/>
          </a:p>
        </p:txBody>
      </p:sp>
      <p:sp>
        <p:nvSpPr>
          <p:cNvPr id="822" name="Google Shape;822;g212220e69a8_0_28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props in classes too.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have: </a:t>
            </a:r>
            <a:br>
              <a:rPr lang="en" sz="2000"/>
            </a:br>
            <a:r>
              <a:rPr lang="en" sz="2000"/>
              <a:t>&lt;Counter name=”bob”/&gt;</a:t>
            </a:r>
            <a:br>
              <a:rPr lang="en" sz="2000"/>
            </a:br>
            <a:br>
              <a:rPr lang="en" sz="2000"/>
            </a:br>
            <a:r>
              <a:rPr lang="en" sz="2000"/>
              <a:t>In the class:</a:t>
            </a:r>
            <a:br>
              <a:rPr lang="en" sz="2000"/>
            </a:br>
            <a:r>
              <a:rPr lang="en" sz="2000"/>
              <a:t>render(){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&lt;&gt;hi {this.props.name}&lt;/&gt;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823" name="Google Shape;823;g212220e69a8_0_28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12220e69a8_0_28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12220e69a8_0_28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12220e69a8_0_28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g212220e69a8_0_28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8" name="Google Shape;828;g212220e69a8_0_28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212220e69a8_0_28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212220e69a8_0_28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g212220e69a8_0_28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g212220e69a8_0_22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37" name="Google Shape;837;g212220e69a8_0_2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g212220e69a8_0_2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g212220e69a8_0_2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g212220e69a8_0_2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1" name="Google Shape;841;g212220e69a8_0_2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g212220e69a8_0_2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43" name="Google Shape;843;g212220e69a8_0_2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4" name="Google Shape;844;g212220e69a8_0_2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5" name="Google Shape;845;g212220e69a8_0_2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g212220e69a8_0_2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7" name="Google Shape;847;g212220e69a8_0_2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8" name="Google Shape;848;g212220e69a8_0_2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212220e69a8_0_2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g212220e69a8_0_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 - state</a:t>
            </a:r>
            <a:endParaRPr sz="2500"/>
          </a:p>
        </p:txBody>
      </p:sp>
      <p:sp>
        <p:nvSpPr>
          <p:cNvPr id="851" name="Google Shape;851;g212220e69a8_0_22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handle state in classes?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functions we use the useState hook, that does a few things for use - current value, initial value and a function to change and rerender.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we have in classes?</a:t>
            </a:r>
            <a:endParaRPr sz="2000"/>
          </a:p>
        </p:txBody>
      </p:sp>
      <p:sp>
        <p:nvSpPr>
          <p:cNvPr id="852" name="Google Shape;852;g212220e69a8_0_22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12220e69a8_0_22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12220e69a8_0_2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12220e69a8_0_2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212220e69a8_0_2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g212220e69a8_0_2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12220e69a8_0_2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12220e69a8_0_2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g212220e69a8_0_22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g212220e69a8_0_25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66" name="Google Shape;866;g212220e69a8_0_2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g212220e69a8_0_2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g212220e69a8_0_2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9" name="Google Shape;869;g212220e69a8_0_2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0" name="Google Shape;870;g212220e69a8_0_2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g212220e69a8_0_25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72" name="Google Shape;872;g212220e69a8_0_2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3" name="Google Shape;873;g212220e69a8_0_2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4" name="Google Shape;874;g212220e69a8_0_2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5" name="Google Shape;875;g212220e69a8_0_2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6" name="Google Shape;876;g212220e69a8_0_2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7" name="Google Shape;877;g212220e69a8_0_2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212220e69a8_0_2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9" name="Google Shape;879;g212220e69a8_0_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 - state</a:t>
            </a:r>
            <a:endParaRPr sz="2500"/>
          </a:p>
        </p:txBody>
      </p:sp>
      <p:sp>
        <p:nvSpPr>
          <p:cNvPr id="880" name="Google Shape;880;g212220e69a8_0_25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First, each class keeps its own state.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define a </a:t>
            </a:r>
            <a:r>
              <a:rPr lang="en" sz="2000"/>
              <a:t>property</a:t>
            </a:r>
            <a:r>
              <a:rPr lang="en" sz="2000"/>
              <a:t> called “state” which is an object.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Inside we will put any state value that we want.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br>
              <a:rPr lang="en" sz="2000"/>
            </a:br>
            <a:r>
              <a:rPr lang="en" sz="2000"/>
              <a:t>State = {clicks:0}</a:t>
            </a:r>
            <a:endParaRPr sz="2000"/>
          </a:p>
        </p:txBody>
      </p:sp>
      <p:sp>
        <p:nvSpPr>
          <p:cNvPr id="881" name="Google Shape;881;g212220e69a8_0_25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12220e69a8_0_25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12220e69a8_0_25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12220e69a8_0_25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g212220e69a8_0_25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6" name="Google Shape;886;g212220e69a8_0_25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12220e69a8_0_25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12220e69a8_0_25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g212220e69a8_0_25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g212220e69a8_0_30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95" name="Google Shape;895;g212220e69a8_0_30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g212220e69a8_0_30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g212220e69a8_0_30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8" name="Google Shape;898;g212220e69a8_0_30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99" name="Google Shape;899;g212220e69a8_0_30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0" name="Google Shape;900;g212220e69a8_0_30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01" name="Google Shape;901;g212220e69a8_0_30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g212220e69a8_0_30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3" name="Google Shape;903;g212220e69a8_0_30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4" name="Google Shape;904;g212220e69a8_0_30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05" name="Google Shape;905;g212220e69a8_0_30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6" name="Google Shape;906;g212220e69a8_0_30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g212220e69a8_0_30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8" name="Google Shape;908;g212220e69a8_0_3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 - state</a:t>
            </a:r>
            <a:endParaRPr sz="2500"/>
          </a:p>
        </p:txBody>
      </p:sp>
      <p:sp>
        <p:nvSpPr>
          <p:cNvPr id="909" name="Google Shape;909;g212220e69a8_0_30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in hooks, we will not change the state object directly.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the built in “setState” function, and pass to it an object with the new value.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values in the state will not be </a:t>
            </a:r>
            <a:r>
              <a:rPr lang="en" sz="2000"/>
              <a:t>effects.</a:t>
            </a:r>
            <a:endParaRPr sz="2000"/>
          </a:p>
        </p:txBody>
      </p:sp>
      <p:sp>
        <p:nvSpPr>
          <p:cNvPr id="910" name="Google Shape;910;g212220e69a8_0_30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212220e69a8_0_30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12220e69a8_0_30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12220e69a8_0_30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g212220e69a8_0_30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5" name="Google Shape;915;g212220e69a8_0_30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12220e69a8_0_30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12220e69a8_0_30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g212220e69a8_0_30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24" name="Google Shape;924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25" name="Google Shape;925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8" name="Google Shape;928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9" name="Google Shape;929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0" name="Google Shape;930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31" name="Google Shape;931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2" name="Google Shape;932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3" name="Google Shape;933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4" name="Google Shape;934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35" name="Google Shape;935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6" name="Google Shape;936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8" name="Google Shape;938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9" name="Google Shape;939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lifecycle</a:t>
            </a:r>
            <a:endParaRPr/>
          </a:p>
        </p:txBody>
      </p:sp>
      <p:sp>
        <p:nvSpPr>
          <p:cNvPr id="940" name="Google Shape;940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941" name="Google Shape;941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43" name="Google Shape;943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44" name="Google Shape;944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9" name="Google Shape;949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50" name="Google Shape;950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3" name="Google Shape;953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54" name="Google Shape;954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7" name="Google Shape;957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58" name="Google Shape;958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59" name="Google Shape;959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8" name="Google Shape;968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69" name="Google Shape;969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3" name="Google Shape;973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74" name="Google Shape;974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5" name="Google Shape;975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76" name="Google Shape;976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8" name="Google Shape;978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79" name="Google Shape;979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2" name="Google Shape;982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90" name="Google Shape;990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3" name="Google Shape;993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7" name="Google Shape;997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9" name="Google Shape;999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00" name="Google Shape;1000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3" name="Google Shape;1003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</a:t>
            </a:r>
            <a:endParaRPr sz="2500"/>
          </a:p>
        </p:txBody>
      </p:sp>
      <p:sp>
        <p:nvSpPr>
          <p:cNvPr id="1004" name="Google Shape;1004;p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I said, in class we don’t have hooks.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we have built in methods, that runs at </a:t>
            </a:r>
            <a:r>
              <a:rPr lang="en" sz="2000"/>
              <a:t>specific</a:t>
            </a:r>
            <a:r>
              <a:rPr lang="en" sz="2000"/>
              <a:t> point on the component life cycle.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mount, update, destory, etc.</a:t>
            </a:r>
            <a:endParaRPr sz="2000"/>
          </a:p>
        </p:txBody>
      </p:sp>
      <p:sp>
        <p:nvSpPr>
          <p:cNvPr id="1005" name="Google Shape;1005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0" name="Google Shape;1010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g212220e69a8_0_11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19" name="Google Shape;1019;g212220e69a8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g212220e69a8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g212220e69a8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g212220e69a8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3" name="Google Shape;1023;g212220e69a8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g212220e69a8_0_11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25" name="Google Shape;1025;g212220e69a8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" name="Google Shape;1026;g212220e69a8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7" name="Google Shape;1027;g212220e69a8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8" name="Google Shape;1028;g212220e69a8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9" name="Google Shape;1029;g212220e69a8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0" name="Google Shape;1030;g212220e69a8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212220e69a8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2" name="Google Shape;1032;g212220e69a8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ComponentDidMount</a:t>
            </a:r>
            <a:endParaRPr sz="2500"/>
          </a:p>
        </p:txBody>
      </p:sp>
      <p:sp>
        <p:nvSpPr>
          <p:cNvPr id="1033" name="Google Shape;1033;g212220e69a8_0_11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ComponentDidMount - the method will run when the </a:t>
            </a:r>
            <a:r>
              <a:rPr lang="en" sz="2000"/>
              <a:t>component</a:t>
            </a:r>
            <a:r>
              <a:rPr lang="en" sz="2000"/>
              <a:t> is </a:t>
            </a:r>
            <a:r>
              <a:rPr lang="en" sz="2000"/>
              <a:t>created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 good place to setup connections and data that you will need.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better not to run setState in this method, because it </a:t>
            </a:r>
            <a:r>
              <a:rPr lang="en" sz="2000"/>
              <a:t>causes</a:t>
            </a:r>
            <a:r>
              <a:rPr lang="en" sz="2000"/>
              <a:t> rerender, but this is before the browser can update.</a:t>
            </a:r>
            <a:endParaRPr sz="2000"/>
          </a:p>
        </p:txBody>
      </p:sp>
      <p:sp>
        <p:nvSpPr>
          <p:cNvPr id="1034" name="Google Shape;1034;g212220e69a8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212220e69a8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12220e69a8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212220e69a8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g212220e69a8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9" name="Google Shape;1039;g212220e69a8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12220e69a8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12220e69a8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g212220e69a8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g212220e69a8_0_33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48" name="Google Shape;1048;g212220e69a8_0_3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g212220e69a8_0_3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g212220e69a8_0_3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1" name="Google Shape;1051;g212220e69a8_0_3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2" name="Google Shape;1052;g212220e69a8_0_3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g212220e69a8_0_33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54" name="Google Shape;1054;g212220e69a8_0_3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g212220e69a8_0_3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6" name="Google Shape;1056;g212220e69a8_0_3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7" name="Google Shape;1057;g212220e69a8_0_3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58" name="Google Shape;1058;g212220e69a8_0_3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9" name="Google Shape;1059;g212220e69a8_0_3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212220e69a8_0_3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1" name="Google Shape;1061;g212220e69a8_0_3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ComponentWillUnmount</a:t>
            </a:r>
            <a:endParaRPr sz="2500"/>
          </a:p>
        </p:txBody>
      </p:sp>
      <p:sp>
        <p:nvSpPr>
          <p:cNvPr id="1062" name="Google Shape;1062;g212220e69a8_0_33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ComponentWillUnmount - the </a:t>
            </a:r>
            <a:r>
              <a:rPr lang="en" sz="2000"/>
              <a:t>opposite</a:t>
            </a:r>
            <a:r>
              <a:rPr lang="en" sz="2000"/>
              <a:t>. Runs when </a:t>
            </a:r>
            <a:r>
              <a:rPr lang="en" sz="2000"/>
              <a:t>components</a:t>
            </a:r>
            <a:r>
              <a:rPr lang="en" sz="2000"/>
              <a:t> is </a:t>
            </a:r>
            <a:r>
              <a:rPr lang="en" sz="2000"/>
              <a:t>destroyed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to cleanup everything that was setup by the componentDidMount.</a:t>
            </a:r>
            <a:endParaRPr sz="2000"/>
          </a:p>
        </p:txBody>
      </p:sp>
      <p:sp>
        <p:nvSpPr>
          <p:cNvPr id="1063" name="Google Shape;1063;g212220e69a8_0_33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212220e69a8_0_33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212220e69a8_0_33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212220e69a8_0_33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g212220e69a8_0_3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8" name="Google Shape;1068;g212220e69a8_0_3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12220e69a8_0_3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212220e69a8_0_3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g212220e69a8_0_33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g212220e69a8_0_365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77" name="Google Shape;1077;g212220e69a8_0_36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g212220e69a8_0_36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g212220e69a8_0_36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0" name="Google Shape;1080;g212220e69a8_0_36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1" name="Google Shape;1081;g212220e69a8_0_36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g212220e69a8_0_365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83" name="Google Shape;1083;g212220e69a8_0_36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g212220e69a8_0_36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5" name="Google Shape;1085;g212220e69a8_0_36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6" name="Google Shape;1086;g212220e69a8_0_36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87" name="Google Shape;1087;g212220e69a8_0_36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8" name="Google Shape;1088;g212220e69a8_0_36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212220e69a8_0_36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0" name="Google Shape;1090;g212220e69a8_0_3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ComponentDidUpdate</a:t>
            </a:r>
            <a:endParaRPr sz="2500"/>
          </a:p>
        </p:txBody>
      </p:sp>
      <p:sp>
        <p:nvSpPr>
          <p:cNvPr id="1091" name="Google Shape;1091;g212220e69a8_0_365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ComponentDidUpdate</a:t>
            </a:r>
            <a:r>
              <a:rPr lang="en" sz="2000"/>
              <a:t> - runs whenever there is a rerender, with new props or state.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Takes 2 prams: prevProps, prevState. We can use these to compare to the current props and state, and react based on what is changing.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another params we can have - a snapshot, that has to do with…</a:t>
            </a:r>
            <a:endParaRPr sz="2000"/>
          </a:p>
        </p:txBody>
      </p:sp>
      <p:sp>
        <p:nvSpPr>
          <p:cNvPr id="1092" name="Google Shape;1092;g212220e69a8_0_36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212220e69a8_0_36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212220e69a8_0_36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212220e69a8_0_36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g212220e69a8_0_36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7" name="Google Shape;1097;g212220e69a8_0_36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212220e69a8_0_36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212220e69a8_0_36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g212220e69a8_0_36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class?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can we write in 2 ways?, no hooks 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based components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lifecycle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Component lifecycle in components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vs functional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diffs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g212220e69a8_0_39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06" name="Google Shape;1106;g212220e69a8_0_39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7" name="Google Shape;1107;g212220e69a8_0_39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8" name="Google Shape;1108;g212220e69a8_0_39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9" name="Google Shape;1109;g212220e69a8_0_39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0" name="Google Shape;1110;g212220e69a8_0_39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g212220e69a8_0_393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12" name="Google Shape;1112;g212220e69a8_0_39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3" name="Google Shape;1113;g212220e69a8_0_39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4" name="Google Shape;1114;g212220e69a8_0_39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5" name="Google Shape;1115;g212220e69a8_0_39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16" name="Google Shape;1116;g212220e69a8_0_39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7" name="Google Shape;1117;g212220e69a8_0_39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g212220e69a8_0_39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9" name="Google Shape;1119;g212220e69a8_0_3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GetSnapshotBeforeUpdate</a:t>
            </a:r>
            <a:endParaRPr sz="2500"/>
          </a:p>
        </p:txBody>
      </p:sp>
      <p:sp>
        <p:nvSpPr>
          <p:cNvPr id="1120" name="Google Shape;1120;g212220e69a8_0_393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GetSnapshotBeforeUpdate</a:t>
            </a:r>
            <a:r>
              <a:rPr lang="en" sz="2000"/>
              <a:t> - saves any value that you want before an update, and passes them as a third argument to componentDidUpade.</a:t>
            </a:r>
            <a:endParaRPr sz="2000"/>
          </a:p>
        </p:txBody>
      </p:sp>
      <p:sp>
        <p:nvSpPr>
          <p:cNvPr id="1121" name="Google Shape;1121;g212220e69a8_0_39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12220e69a8_0_39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12220e69a8_0_39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212220e69a8_0_39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g212220e69a8_0_39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6" name="Google Shape;1126;g212220e69a8_0_39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212220e69a8_0_39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212220e69a8_0_39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g212220e69a8_0_39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g212220e69a8_0_42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35" name="Google Shape;1135;g212220e69a8_0_42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g212220e69a8_0_42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g212220e69a8_0_42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8" name="Google Shape;1138;g212220e69a8_0_42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9" name="Google Shape;1139;g212220e69a8_0_42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g212220e69a8_0_42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41" name="Google Shape;1141;g212220e69a8_0_42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2" name="Google Shape;1142;g212220e69a8_0_42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43" name="Google Shape;1143;g212220e69a8_0_42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4" name="Google Shape;1144;g212220e69a8_0_42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45" name="Google Shape;1145;g212220e69a8_0_42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6" name="Google Shape;1146;g212220e69a8_0_42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212220e69a8_0_42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8" name="Google Shape;1148;g212220e69a8_0_4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shouldComponentUpdate</a:t>
            </a:r>
            <a:endParaRPr sz="2500"/>
          </a:p>
        </p:txBody>
      </p:sp>
      <p:sp>
        <p:nvSpPr>
          <p:cNvPr id="1149" name="Google Shape;1149;g212220e69a8_0_42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shouldComponentUpdate</a:t>
            </a:r>
            <a:r>
              <a:rPr lang="en" sz="2000"/>
              <a:t> - this optional method is for </a:t>
            </a:r>
            <a:r>
              <a:rPr lang="en" sz="2000"/>
              <a:t>determining</a:t>
            </a:r>
            <a:r>
              <a:rPr lang="en" sz="2000"/>
              <a:t> what changes in state will cause re-render, and which can be skipped.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this function returns true - re-render will happen.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it will return false - it will no re-render (and all the lifeCycle method related to re-render will not run)</a:t>
            </a:r>
            <a:endParaRPr sz="2000"/>
          </a:p>
        </p:txBody>
      </p:sp>
      <p:sp>
        <p:nvSpPr>
          <p:cNvPr id="1150" name="Google Shape;1150;g212220e69a8_0_42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212220e69a8_0_42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212220e69a8_0_42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212220e69a8_0_42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g212220e69a8_0_42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5" name="Google Shape;1155;g212220e69a8_0_42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212220e69a8_0_42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212220e69a8_0_42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g212220e69a8_0_42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g212220e69a8_0_44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64" name="Google Shape;1164;g212220e69a8_0_4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5" name="Google Shape;1165;g212220e69a8_0_4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g212220e69a8_0_4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7" name="Google Shape;1167;g212220e69a8_0_4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g212220e69a8_0_4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9" name="Google Shape;1169;g212220e69a8_0_44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g212220e69a8_0_4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1" name="Google Shape;1171;g212220e69a8_0_4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g212220e69a8_0_4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3" name="Google Shape;1173;g212220e69a8_0_4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74" name="Google Shape;1174;g212220e69a8_0_4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g212220e69a8_0_4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g212220e69a8_0_4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7" name="Google Shape;1177;g212220e69a8_0_4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Lifecycle - </a:t>
            </a:r>
            <a:r>
              <a:rPr b="0" lang="en" sz="2000">
                <a:latin typeface="Fira Code"/>
                <a:ea typeface="Fira Code"/>
                <a:cs typeface="Fira Code"/>
                <a:sym typeface="Fira Code"/>
              </a:rPr>
              <a:t>shouldComponentUpdate</a:t>
            </a:r>
            <a:endParaRPr sz="2500"/>
          </a:p>
        </p:txBody>
      </p:sp>
      <p:sp>
        <p:nvSpPr>
          <p:cNvPr id="1178" name="Google Shape;1178;g212220e69a8_0_44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method runs before a new render takes </a:t>
            </a:r>
            <a:r>
              <a:rPr lang="en" sz="2000"/>
              <a:t>place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Takes 2 main params: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nextProps - props that the re-render will run with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nextState - same, with state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 careful with this one!</a:t>
            </a:r>
            <a:endParaRPr sz="2000"/>
          </a:p>
        </p:txBody>
      </p:sp>
      <p:sp>
        <p:nvSpPr>
          <p:cNvPr id="1179" name="Google Shape;1179;g212220e69a8_0_44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212220e69a8_0_44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212220e69a8_0_44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212220e69a8_0_44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3" name="Google Shape;1183;g212220e69a8_0_4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84" name="Google Shape;1184;g212220e69a8_0_4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212220e69a8_0_4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212220e69a8_0_4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g212220e69a8_0_44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93" name="Google Shape;1193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94" name="Google Shape;1194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5" name="Google Shape;1195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6" name="Google Shape;1196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7" name="Google Shape;1197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98" name="Google Shape;1198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9" name="Google Shape;1199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200" name="Google Shape;1200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1" name="Google Shape;1201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02" name="Google Shape;1202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3" name="Google Shape;1203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04" name="Google Shape;1204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05" name="Google Shape;1205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7" name="Google Shape;1207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8" name="Google Shape;1208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Class vs functions</a:t>
            </a:r>
            <a:endParaRPr/>
          </a:p>
        </p:txBody>
      </p:sp>
      <p:sp>
        <p:nvSpPr>
          <p:cNvPr id="1209" name="Google Shape;1209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210" name="Google Shape;1210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1" name="Google Shape;1211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12" name="Google Shape;1212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213" name="Google Shape;1213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8" name="Google Shape;1218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219" name="Google Shape;1219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223" name="Google Shape;1223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6" name="Google Shape;1226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227" name="Google Shape;1227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228" name="Google Shape;1228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7" name="Google Shape;1237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238" name="Google Shape;1238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42" name="Google Shape;1242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43" name="Google Shape;1243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4" name="Google Shape;1244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45" name="Google Shape;1245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47" name="Google Shape;1247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248" name="Google Shape;1248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1" name="Google Shape;1251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g212220e69a8_0_47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259" name="Google Shape;1259;g212220e69a8_0_47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0" name="Google Shape;1260;g212220e69a8_0_47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1" name="Google Shape;1261;g212220e69a8_0_47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2" name="Google Shape;1262;g212220e69a8_0_47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63" name="Google Shape;1263;g212220e69a8_0_47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g212220e69a8_0_47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265" name="Google Shape;1265;g212220e69a8_0_47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6" name="Google Shape;1266;g212220e69a8_0_47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67" name="Google Shape;1267;g212220e69a8_0_47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8" name="Google Shape;1268;g212220e69a8_0_47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69" name="Google Shape;1269;g212220e69a8_0_47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70" name="Google Shape;1270;g212220e69a8_0_47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g212220e69a8_0_47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2" name="Google Shape;1272;g212220e69a8_0_4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vs functions</a:t>
            </a:r>
            <a:endParaRPr sz="2500"/>
          </a:p>
        </p:txBody>
      </p:sp>
      <p:sp>
        <p:nvSpPr>
          <p:cNvPr id="1273" name="Google Shape;1273;g212220e69a8_0_47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212220e69a8_0_47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212220e69a8_0_47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212220e69a8_0_47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g212220e69a8_0_47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78" name="Google Shape;1278;g212220e69a8_0_47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212220e69a8_0_47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212220e69a8_0_47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g212220e69a8_0_47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2" name="Google Shape;1282;g212220e69a8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837" y="1193901"/>
            <a:ext cx="7596325" cy="16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g212220e69a8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600" y="3411750"/>
            <a:ext cx="8519975" cy="1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g212220e69a8_0_50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289" name="Google Shape;1289;g212220e69a8_0_50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g212220e69a8_0_50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1" name="Google Shape;1291;g212220e69a8_0_50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2" name="Google Shape;1292;g212220e69a8_0_50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3" name="Google Shape;1293;g212220e69a8_0_50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4" name="Google Shape;1294;g212220e69a8_0_50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295" name="Google Shape;1295;g212220e69a8_0_50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6" name="Google Shape;1296;g212220e69a8_0_50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7" name="Google Shape;1297;g212220e69a8_0_50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8" name="Google Shape;1298;g212220e69a8_0_50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9" name="Google Shape;1299;g212220e69a8_0_50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00" name="Google Shape;1300;g212220e69a8_0_50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g212220e69a8_0_50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2" name="Google Shape;1302;g212220e69a8_0_5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vs functions</a:t>
            </a:r>
            <a:endParaRPr sz="2500"/>
          </a:p>
        </p:txBody>
      </p:sp>
      <p:sp>
        <p:nvSpPr>
          <p:cNvPr id="1303" name="Google Shape;1303;g212220e69a8_0_50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 the documentation!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docs</a:t>
            </a:r>
            <a:endParaRPr sz="2000"/>
          </a:p>
        </p:txBody>
      </p:sp>
      <p:sp>
        <p:nvSpPr>
          <p:cNvPr id="1304" name="Google Shape;1304;g212220e69a8_0_50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212220e69a8_0_50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212220e69a8_0_50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212220e69a8_0_50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g212220e69a8_0_50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09" name="Google Shape;1309;g212220e69a8_0_50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212220e69a8_0_50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212220e69a8_0_50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2" name="Google Shape;1312;g212220e69a8_0_50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18" name="Google Shape;1318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319" name="Google Shape;1319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0" name="Google Shape;1320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1" name="Google Shape;1321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2" name="Google Shape;1322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3" name="Google Shape;1323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4" name="Google Shape;1324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325" name="Google Shape;1325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6" name="Google Shape;1326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27" name="Google Shape;1327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8" name="Google Shape;1328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29" name="Google Shape;1329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0" name="Google Shape;1330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2" name="Google Shape;1332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3" name="Google Shape;1333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334" name="Google Shape;1334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335" name="Google Shape;1335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6" name="Google Shape;1336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37" name="Google Shape;1337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338" name="Google Shape;1338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344" name="Google Shape;1344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7" name="Google Shape;1347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348" name="Google Shape;1348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1" name="Google Shape;1351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352" name="Google Shape;1352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353" name="Google Shape;1353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2" name="Google Shape;1362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363" name="Google Shape;1363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67" name="Google Shape;1367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368" name="Google Shape;1368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9" name="Google Shape;1369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370" name="Google Shape;1370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72" name="Google Shape;1372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373" name="Google Shape;1373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6" name="Google Shape;1376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class?	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g212220e69a8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68" name="Google Shape;568;g212220e69a8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g212220e69a8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g212220e69a8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g212220e69a8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g212220e69a8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g212220e69a8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g212220e69a8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g212220e69a8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g212220e69a8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g212220e69a8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g212220e69a8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g212220e69a8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212220e69a8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g212220e69a8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Why class?</a:t>
            </a:r>
            <a:endParaRPr sz="2500"/>
          </a:p>
        </p:txBody>
      </p:sp>
      <p:sp>
        <p:nvSpPr>
          <p:cNvPr id="582" name="Google Shape;582;g212220e69a8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Remember</a:t>
            </a:r>
            <a:r>
              <a:rPr lang="en" sz="2000"/>
              <a:t> that jsx is a lie.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that the function return are js objects, which react-dom uses to </a:t>
            </a:r>
            <a:r>
              <a:rPr lang="en" sz="2000"/>
              <a:t>create</a:t>
            </a:r>
            <a:r>
              <a:rPr lang="en" sz="2000"/>
              <a:t> the </a:t>
            </a:r>
            <a:r>
              <a:rPr lang="en" sz="2000"/>
              <a:t>virtual</a:t>
            </a:r>
            <a:r>
              <a:rPr lang="en" sz="2000"/>
              <a:t> dom.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if we can create the same objects in a different way - it shouldn’t make any difference.</a:t>
            </a:r>
            <a:endParaRPr sz="2000"/>
          </a:p>
        </p:txBody>
      </p:sp>
      <p:sp>
        <p:nvSpPr>
          <p:cNvPr id="583" name="Google Shape;583;g212220e69a8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12220e69a8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12220e69a8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12220e69a8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g212220e69a8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g212220e69a8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212220e69a8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212220e69a8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212220e69a8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212220e69a8_0_2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7" name="Google Shape;597;g212220e69a8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212220e69a8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212220e69a8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212220e69a8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212220e69a8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212220e69a8_0_2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212220e69a8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212220e69a8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212220e69a8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212220e69a8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212220e69a8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212220e69a8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212220e69a8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212220e69a8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Why class?</a:t>
            </a:r>
            <a:endParaRPr sz="2500"/>
          </a:p>
        </p:txBody>
      </p:sp>
      <p:sp>
        <p:nvSpPr>
          <p:cNvPr id="611" name="Google Shape;611;g212220e69a8_0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Originally, all components in react were class based.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hooks, class use lifecycle methods, to attach </a:t>
            </a:r>
            <a:r>
              <a:rPr lang="en" sz="2000"/>
              <a:t>functionality</a:t>
            </a:r>
            <a:r>
              <a:rPr lang="en" sz="2000"/>
              <a:t> based on what is happening in the component - when a component is </a:t>
            </a:r>
            <a:r>
              <a:rPr lang="en" sz="2000"/>
              <a:t>created, updated, destroyed, etc.</a:t>
            </a:r>
            <a:endParaRPr sz="2000"/>
          </a:p>
        </p:txBody>
      </p:sp>
      <p:sp>
        <p:nvSpPr>
          <p:cNvPr id="612" name="Google Shape;612;g212220e69a8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12220e69a8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12220e69a8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12220e69a8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212220e69a8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212220e69a8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12220e69a8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12220e69a8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212220e69a8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12220e69a8_0_5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26" name="Google Shape;626;g212220e69a8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g212220e69a8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212220e69a8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9" name="Google Shape;629;g212220e69a8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0" name="Google Shape;630;g212220e69a8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g212220e69a8_0_5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32" name="Google Shape;632;g212220e69a8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3" name="Google Shape;633;g212220e69a8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4" name="Google Shape;634;g212220e69a8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g212220e69a8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6" name="Google Shape;636;g212220e69a8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7" name="Google Shape;637;g212220e69a8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212220e69a8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212220e69a8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Why class?</a:t>
            </a:r>
            <a:endParaRPr sz="2500"/>
          </a:p>
        </p:txBody>
      </p:sp>
      <p:sp>
        <p:nvSpPr>
          <p:cNvPr id="640" name="Google Shape;640;g212220e69a8_0_5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class based components there are no hooks!</a:t>
            </a:r>
            <a:endParaRPr sz="2000"/>
          </a:p>
        </p:txBody>
      </p:sp>
      <p:sp>
        <p:nvSpPr>
          <p:cNvPr id="641" name="Google Shape;641;g212220e69a8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12220e69a8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12220e69a8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12220e69a8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12220e69a8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g212220e69a8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12220e69a8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12220e69a8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g212220e69a8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5" name="Google Shape;655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56" name="Google Shape;656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9" name="Google Shape;659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0" name="Google Shape;660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1" name="Google Shape;661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662" name="Google Shape;662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3" name="Google Shape;663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4" name="Google Shape;664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5" name="Google Shape;665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6" name="Google Shape;666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7" name="Google Shape;667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Google Shape;670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based components</a:t>
            </a:r>
            <a:endParaRPr/>
          </a:p>
        </p:txBody>
      </p:sp>
      <p:sp>
        <p:nvSpPr>
          <p:cNvPr id="671" name="Google Shape;671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72" name="Google Shape;672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74" name="Google Shape;674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675" name="Google Shape;675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81" name="Google Shape;681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4" name="Google Shape;684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685" name="Google Shape;685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8" name="Google Shape;688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89" name="Google Shape;689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90" name="Google Shape;690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00" name="Google Shape;700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4" name="Google Shape;704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05" name="Google Shape;705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6" name="Google Shape;706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07" name="Google Shape;707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9" name="Google Shape;709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10" name="Google Shape;710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3" name="Google Shape;713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g212220e69a8_0_8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21" name="Google Shape;721;g212220e69a8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212220e69a8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g212220e69a8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g212220e69a8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g212220e69a8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g212220e69a8_0_8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g212220e69a8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g212220e69a8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g212220e69a8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g212220e69a8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31" name="Google Shape;731;g212220e69a8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g212220e69a8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212220e69a8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212220e69a8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</a:t>
            </a:r>
            <a:r>
              <a:rPr lang="en" sz="2500"/>
              <a:t> - render</a:t>
            </a:r>
            <a:endParaRPr sz="2500"/>
          </a:p>
        </p:txBody>
      </p:sp>
      <p:sp>
        <p:nvSpPr>
          <p:cNvPr id="735" name="Google Shape;735;g212220e69a8_0_8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Writing a react class starts like any other js class:</a:t>
            </a:r>
            <a:br>
              <a:rPr lang="en" sz="2000"/>
            </a:br>
            <a:br>
              <a:rPr lang="en" sz="2000"/>
            </a:br>
            <a:r>
              <a:rPr lang="en" sz="2000"/>
              <a:t>c</a:t>
            </a:r>
            <a:r>
              <a:rPr lang="en" sz="2000"/>
              <a:t>lass Counter {}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most basic method to add is the render method, which is returning the jsx </a:t>
            </a:r>
            <a:r>
              <a:rPr lang="en" sz="2000"/>
              <a:t>elements:</a:t>
            </a:r>
            <a:br>
              <a:rPr lang="en" sz="2000"/>
            </a:br>
            <a:r>
              <a:rPr lang="en" sz="2000"/>
              <a:t>class Counter {</a:t>
            </a:r>
            <a:br>
              <a:rPr lang="en" sz="2000"/>
            </a:br>
            <a:r>
              <a:rPr lang="en" sz="2000"/>
              <a:t>	render(){return &lt;&gt;hello world&lt;/&gt;}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method is a must.</a:t>
            </a:r>
            <a:endParaRPr sz="2000"/>
          </a:p>
        </p:txBody>
      </p:sp>
      <p:sp>
        <p:nvSpPr>
          <p:cNvPr id="736" name="Google Shape;736;g212220e69a8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12220e69a8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12220e69a8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12220e69a8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212220e69a8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41" name="Google Shape;741;g212220e69a8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212220e69a8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212220e69a8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g212220e69a8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g212220e69a8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50" name="Google Shape;750;g212220e69a8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212220e69a8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212220e69a8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3" name="Google Shape;753;g212220e69a8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4" name="Google Shape;754;g212220e69a8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212220e69a8_0_14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56" name="Google Shape;756;g212220e69a8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g212220e69a8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8" name="Google Shape;758;g212220e69a8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g212220e69a8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0" name="Google Shape;760;g212220e69a8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1" name="Google Shape;761;g212220e69a8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212220e69a8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212220e69a8_0_1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Class based components</a:t>
            </a:r>
            <a:r>
              <a:rPr lang="en" sz="2500"/>
              <a:t> - render</a:t>
            </a:r>
            <a:endParaRPr sz="2500"/>
          </a:p>
        </p:txBody>
      </p:sp>
      <p:sp>
        <p:nvSpPr>
          <p:cNvPr id="764" name="Google Shape;764;g212220e69a8_0_14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we just take the </a:t>
            </a:r>
            <a:r>
              <a:rPr lang="en" sz="2000"/>
              <a:t>class</a:t>
            </a:r>
            <a:r>
              <a:rPr lang="en" sz="2000"/>
              <a:t> we created and add it to another jsx?</a:t>
            </a:r>
            <a:br>
              <a:rPr lang="en" sz="2000"/>
            </a:br>
            <a:r>
              <a:rPr lang="en" sz="2000"/>
              <a:t>a</a:t>
            </a:r>
            <a:r>
              <a:rPr lang="en" sz="2000"/>
              <a:t>pp.jsx </a:t>
            </a:r>
            <a:br>
              <a:rPr lang="en" sz="2000"/>
            </a:br>
            <a:r>
              <a:rPr lang="en" sz="2000"/>
              <a:t>r</a:t>
            </a:r>
            <a:r>
              <a:rPr lang="en" sz="2000"/>
              <a:t>eturn &lt;&gt;</a:t>
            </a:r>
            <a:br>
              <a:rPr lang="en" sz="2000"/>
            </a:br>
            <a:r>
              <a:rPr lang="en" sz="2000"/>
              <a:t>	&lt;Counter/&gt;</a:t>
            </a:r>
            <a:br>
              <a:rPr lang="en" sz="2000"/>
            </a:br>
            <a:r>
              <a:rPr lang="en" sz="2000"/>
              <a:t>&lt;/&gt;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try!</a:t>
            </a:r>
            <a:endParaRPr sz="2000"/>
          </a:p>
        </p:txBody>
      </p:sp>
      <p:sp>
        <p:nvSpPr>
          <p:cNvPr id="765" name="Google Shape;765;g212220e69a8_0_1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12220e69a8_0_1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12220e69a8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12220e69a8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212220e69a8_0_1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0" name="Google Shape;770;g212220e69a8_0_1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12220e69a8_0_1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12220e69a8_0_1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g212220e69a8_0_14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