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ira Code Light"/>
      <p:regular r:id="rId26"/>
      <p:bold r:id="rId27"/>
    </p:embeddedFont>
    <p:embeddedFont>
      <p:font typeface="Bebas Neue"/>
      <p:regular r:id="rId28"/>
    </p:embeddedFont>
    <p:embeddedFont>
      <p:font typeface="Fira Code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VxSj/5u8GBPPpOPumTGpZzQgB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CodeLight-regular.fntdata"/><Relationship Id="rId25" Type="http://schemas.openxmlformats.org/officeDocument/2006/relationships/slide" Target="slides/slide21.xml"/><Relationship Id="rId28" Type="http://schemas.openxmlformats.org/officeDocument/2006/relationships/font" Target="fonts/BebasNeue-regular.fntdata"/><Relationship Id="rId27" Type="http://schemas.openxmlformats.org/officeDocument/2006/relationships/font" Target="fonts/FiraCod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Cod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FiraCode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15edd525b5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215edd525b5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15edd525b5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215edd525b5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15edd525b5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215edd525b5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15edd525b5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215edd525b5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15edd525b5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215edd525b5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15edd525b5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215edd525b5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c146f32d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g1c146f32d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15edd525b5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g215edd525b5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15edd525b5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g215edd525b5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15edd525b5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g215edd525b5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15edd52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215edd52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15edd525b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215edd525b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15edd525b5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215edd525b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15edd525b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215edd525b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15edd525b5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15edd525b5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odejs.org/docs/latest-v18.x/api/fs.html" TargetMode="Externa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pmjs.com/" TargetMode="Externa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Node modules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2745"/>
                    </a:srgbClr>
                  </a:gs>
                  <a:gs pos="100000">
                    <a:srgbClr val="C5C7F4">
                      <a:alpha val="8274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9" name="Google Shape;779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780" name="Google Shape;780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3" name="Google Shape;783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4" name="Google Shape;784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5" name="Google Shape;785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86" name="Google Shape;786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7" name="Google Shape;787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8" name="Google Shape;788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9" name="Google Shape;789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90" name="Google Shape;790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1" name="Google Shape;791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3" name="Google Shape;793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4" name="Google Shape;794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Built in modules</a:t>
            </a:r>
            <a:endParaRPr/>
          </a:p>
        </p:txBody>
      </p:sp>
      <p:sp>
        <p:nvSpPr>
          <p:cNvPr id="795" name="Google Shape;795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796" name="Google Shape;796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Google Shape;797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98" name="Google Shape;798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799" name="Google Shape;799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4" name="Google Shape;804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805" name="Google Shape;805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8" name="Google Shape;808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809" name="Google Shape;809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12" name="Google Shape;812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813" name="Google Shape;813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814" name="Google Shape;814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3" name="Google Shape;823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824" name="Google Shape;824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8" name="Google Shape;828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829" name="Google Shape;829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0" name="Google Shape;830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831" name="Google Shape;831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33" name="Google Shape;833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834" name="Google Shape;834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7" name="Google Shape;837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g215edd525b5_0_69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45" name="Google Shape;845;g215edd525b5_0_6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g215edd525b5_0_6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g215edd525b5_0_6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48" name="Google Shape;848;g215edd525b5_0_6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9" name="Google Shape;849;g215edd525b5_0_6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0" name="Google Shape;850;g215edd525b5_0_69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51" name="Google Shape;851;g215edd525b5_0_6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2" name="Google Shape;852;g215edd525b5_0_6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53" name="Google Shape;853;g215edd525b5_0_6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4" name="Google Shape;854;g215edd525b5_0_6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55" name="Google Shape;855;g215edd525b5_0_6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6" name="Google Shape;856;g215edd525b5_0_6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215edd525b5_0_6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8" name="Google Shape;858;g215edd525b5_0_69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built in modules</a:t>
            </a:r>
            <a:endParaRPr sz="2500"/>
          </a:p>
        </p:txBody>
      </p:sp>
      <p:sp>
        <p:nvSpPr>
          <p:cNvPr id="859" name="Google Shape;859;g215edd525b5_0_69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Nodejs comes with a lot of built in modules.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 supports async operations in 2 ways - callbacks and promises.</a:t>
            </a:r>
            <a:endParaRPr sz="2000"/>
          </a:p>
        </p:txBody>
      </p:sp>
      <p:sp>
        <p:nvSpPr>
          <p:cNvPr id="860" name="Google Shape;860;g215edd525b5_0_69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215edd525b5_0_69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15edd525b5_0_69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15edd525b5_0_69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4" name="Google Shape;864;g215edd525b5_0_69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5" name="Google Shape;865;g215edd525b5_0_69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215edd525b5_0_69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215edd525b5_0_69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8" name="Google Shape;868;g215edd525b5_0_69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g215edd525b5_0_71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874" name="Google Shape;874;g215edd525b5_0_71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g215edd525b5_0_71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g215edd525b5_0_71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7" name="Google Shape;877;g215edd525b5_0_71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8" name="Google Shape;878;g215edd525b5_0_71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9" name="Google Shape;879;g215edd525b5_0_71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880" name="Google Shape;880;g215edd525b5_0_71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1" name="Google Shape;881;g215edd525b5_0_71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2" name="Google Shape;882;g215edd525b5_0_71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3" name="Google Shape;883;g215edd525b5_0_71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84" name="Google Shape;884;g215edd525b5_0_71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5" name="Google Shape;885;g215edd525b5_0_71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g215edd525b5_0_71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7" name="Google Shape;887;g215edd525b5_0_7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built in modules</a:t>
            </a:r>
            <a:endParaRPr sz="2500"/>
          </a:p>
        </p:txBody>
      </p:sp>
      <p:sp>
        <p:nvSpPr>
          <p:cNvPr id="888" name="Google Shape;888;g215edd525b5_0_71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 to the “fs” module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000"/>
              <a:t>, and create the following program: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Get string argument from cli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Create a new file and add the text from the cli to it. </a:t>
            </a:r>
            <a:endParaRPr sz="2000"/>
          </a:p>
        </p:txBody>
      </p:sp>
      <p:sp>
        <p:nvSpPr>
          <p:cNvPr id="889" name="Google Shape;889;g215edd525b5_0_71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215edd525b5_0_71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215edd525b5_0_71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15edd525b5_0_71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3" name="Google Shape;893;g215edd525b5_0_71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94" name="Google Shape;894;g215edd525b5_0_71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15edd525b5_0_71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15edd525b5_0_71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g215edd525b5_0_71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g215edd525b5_0_83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03" name="Google Shape;903;g215edd525b5_0_8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4" name="Google Shape;904;g215edd525b5_0_8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5" name="Google Shape;905;g215edd525b5_0_8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06" name="Google Shape;906;g215edd525b5_0_8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7" name="Google Shape;907;g215edd525b5_0_8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8" name="Google Shape;908;g215edd525b5_0_831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09" name="Google Shape;909;g215edd525b5_0_8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0" name="Google Shape;910;g215edd525b5_0_8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11" name="Google Shape;911;g215edd525b5_0_8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12" name="Google Shape;912;g215edd525b5_0_8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13" name="Google Shape;913;g215edd525b5_0_8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4" name="Google Shape;914;g215edd525b5_0_8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g215edd525b5_0_8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6" name="Google Shape;916;g215edd525b5_0_8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Built in modules</a:t>
            </a:r>
            <a:endParaRPr sz="2500"/>
          </a:p>
        </p:txBody>
      </p:sp>
      <p:sp>
        <p:nvSpPr>
          <p:cNvPr id="917" name="Google Shape;917;g215edd525b5_0_83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80% of errors I saw are regarding the path and relative path.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here is a small recap: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‘./’ or ‘../’ is called </a:t>
            </a:r>
            <a:r>
              <a:rPr b="1" lang="en" sz="2000"/>
              <a:t>relative path</a:t>
            </a:r>
            <a:r>
              <a:rPr lang="en" sz="2000"/>
              <a:t>, because we are saying to the OS to go somewhere </a:t>
            </a:r>
            <a:r>
              <a:rPr b="1" lang="en" sz="2000"/>
              <a:t>relative</a:t>
            </a:r>
            <a:r>
              <a:rPr lang="en" sz="2000"/>
              <a:t> to the current directory.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“./” - relative to the directory i’m in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“../” - relative to the containing dir.</a:t>
            </a:r>
            <a:endParaRPr sz="2000"/>
          </a:p>
        </p:txBody>
      </p:sp>
      <p:sp>
        <p:nvSpPr>
          <p:cNvPr id="918" name="Google Shape;918;g215edd525b5_0_83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215edd525b5_0_83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15edd525b5_0_83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215edd525b5_0_83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g215edd525b5_0_8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23" name="Google Shape;923;g215edd525b5_0_8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215edd525b5_0_8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215edd525b5_0_8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g215edd525b5_0_83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g215edd525b5_0_1241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32" name="Google Shape;932;g215edd525b5_0_12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3" name="Google Shape;933;g215edd525b5_0_12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4" name="Google Shape;934;g215edd525b5_0_12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5" name="Google Shape;935;g215edd525b5_0_12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6" name="Google Shape;936;g215edd525b5_0_12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937;g215edd525b5_0_1241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38" name="Google Shape;938;g215edd525b5_0_12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9" name="Google Shape;939;g215edd525b5_0_12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0" name="Google Shape;940;g215edd525b5_0_12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41" name="Google Shape;941;g215edd525b5_0_12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42" name="Google Shape;942;g215edd525b5_0_12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43" name="Google Shape;943;g215edd525b5_0_12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215edd525b5_0_12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5" name="Google Shape;945;g215edd525b5_0_12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Built in modules</a:t>
            </a:r>
            <a:endParaRPr sz="2500"/>
          </a:p>
        </p:txBody>
      </p:sp>
      <p:sp>
        <p:nvSpPr>
          <p:cNvPr id="946" name="Google Shape;946;g215edd525b5_0_1241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to run the same fs program, but from a different folder.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happening?</a:t>
            </a:r>
            <a:endParaRPr sz="2000"/>
          </a:p>
        </p:txBody>
      </p:sp>
      <p:sp>
        <p:nvSpPr>
          <p:cNvPr id="947" name="Google Shape;947;g215edd525b5_0_124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15edd525b5_0_124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215edd525b5_0_124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15edd525b5_0_124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g215edd525b5_0_12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52" name="Google Shape;952;g215edd525b5_0_12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15edd525b5_0_12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215edd525b5_0_12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g215edd525b5_0_1241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g215edd525b5_0_1269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61" name="Google Shape;961;g215edd525b5_0_126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g215edd525b5_0_126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3" name="Google Shape;963;g215edd525b5_0_126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64" name="Google Shape;964;g215edd525b5_0_126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5" name="Google Shape;965;g215edd525b5_0_126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g215edd525b5_0_1269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67" name="Google Shape;967;g215edd525b5_0_126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8" name="Google Shape;968;g215edd525b5_0_126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9" name="Google Shape;969;g215edd525b5_0_126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0" name="Google Shape;970;g215edd525b5_0_126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71" name="Google Shape;971;g215edd525b5_0_126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2" name="Google Shape;972;g215edd525b5_0_126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g215edd525b5_0_126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4" name="Google Shape;974;g215edd525b5_0_12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Built in modules</a:t>
            </a:r>
            <a:endParaRPr sz="2500"/>
          </a:p>
        </p:txBody>
      </p:sp>
      <p:sp>
        <p:nvSpPr>
          <p:cNvPr id="975" name="Google Shape;975;g215edd525b5_0_126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wrote in the creation of the file that we want the file to be @ ‘./tmp.txt’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means: in the same directory i’m in.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if I run the command from a </a:t>
            </a:r>
            <a:r>
              <a:rPr lang="en" sz="2000"/>
              <a:t>separated</a:t>
            </a:r>
            <a:r>
              <a:rPr lang="en" sz="2000"/>
              <a:t> folder, </a:t>
            </a:r>
            <a:r>
              <a:rPr b="1" lang="en" sz="2000"/>
              <a:t>it will run relative to this folder</a:t>
            </a:r>
            <a:r>
              <a:rPr lang="en" sz="2000"/>
              <a:t>.</a:t>
            </a:r>
            <a:endParaRPr sz="2000"/>
          </a:p>
        </p:txBody>
      </p:sp>
      <p:sp>
        <p:nvSpPr>
          <p:cNvPr id="976" name="Google Shape;976;g215edd525b5_0_126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215edd525b5_0_126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15edd525b5_0_126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15edd525b5_0_126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g215edd525b5_0_126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81" name="Google Shape;981;g215edd525b5_0_126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215edd525b5_0_126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215edd525b5_0_126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4" name="Google Shape;984;g215edd525b5_0_126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g215edd525b5_0_1297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990" name="Google Shape;990;g215edd525b5_0_129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g215edd525b5_0_129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g215edd525b5_0_129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3" name="Google Shape;993;g215edd525b5_0_129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g215edd525b5_0_129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g215edd525b5_0_1297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g215edd525b5_0_129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7" name="Google Shape;997;g215edd525b5_0_129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g215edd525b5_0_129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9" name="Google Shape;999;g215edd525b5_0_129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00" name="Google Shape;1000;g215edd525b5_0_129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g215edd525b5_0_129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g215edd525b5_0_129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3" name="Google Shape;1003;g215edd525b5_0_129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Built in modules</a:t>
            </a:r>
            <a:endParaRPr sz="2500"/>
          </a:p>
        </p:txBody>
      </p:sp>
      <p:sp>
        <p:nvSpPr>
          <p:cNvPr id="1004" name="Google Shape;1004;g215edd525b5_0_1297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if we want the path to be always relative to the same folder?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use “path” module, and dirname variable.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Dirname - is a variable that nodejs gives us, that points to the directory of the file we are running.</a:t>
            </a:r>
            <a:endParaRPr sz="2000"/>
          </a:p>
        </p:txBody>
      </p:sp>
      <p:sp>
        <p:nvSpPr>
          <p:cNvPr id="1005" name="Google Shape;1005;g215edd525b5_0_1297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215edd525b5_0_1297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g215edd525b5_0_129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215edd525b5_0_129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g215edd525b5_0_129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10" name="Google Shape;1010;g215edd525b5_0_129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15edd525b5_0_129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215edd525b5_0_129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g215edd525b5_0_1297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c146f32d41_0_1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19" name="Google Shape;1019;g1c146f32d41_0_14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20" name="Google Shape;1020;g1c146f32d41_0_1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1" name="Google Shape;1021;g1c146f32d41_0_1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2" name="Google Shape;1022;g1c146f32d41_0_1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3" name="Google Shape;1023;g1c146f32d41_0_1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4" name="Google Shape;1024;g1c146f32d41_0_1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5" name="Google Shape;1025;g1c146f32d41_0_140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1026" name="Google Shape;1026;g1c146f32d41_0_1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7" name="Google Shape;1027;g1c146f32d41_0_1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28" name="Google Shape;1028;g1c146f32d41_0_1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9" name="Google Shape;1029;g1c146f32d41_0_1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30" name="Google Shape;1030;g1c146f32d41_0_1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1" name="Google Shape;1031;g1c146f32d41_0_1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1c146f32d41_0_1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3" name="Google Shape;1033;g1c146f32d41_0_140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4" name="Google Shape;1034;g1c146f32d41_0_140"/>
          <p:cNvSpPr txBox="1"/>
          <p:nvPr>
            <p:ph type="title"/>
          </p:nvPr>
        </p:nvSpPr>
        <p:spPr>
          <a:xfrm>
            <a:off x="9486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External modules</a:t>
            </a:r>
            <a:endParaRPr/>
          </a:p>
        </p:txBody>
      </p:sp>
      <p:sp>
        <p:nvSpPr>
          <p:cNvPr id="1035" name="Google Shape;1035;g1c146f32d41_0_14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/>
          </a:p>
        </p:txBody>
      </p:sp>
      <p:sp>
        <p:nvSpPr>
          <p:cNvPr id="1036" name="Google Shape;1036;g1c146f32d41_0_1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7" name="Google Shape;1037;g1c146f32d41_0_140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038" name="Google Shape;1038;g1c146f32d41_0_140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039" name="Google Shape;1039;g1c146f32d41_0_140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1c146f32d41_0_140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c146f32d41_0_140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1c146f32d41_0_140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1c146f32d41_0_140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4" name="Google Shape;1044;g1c146f32d41_0_140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045" name="Google Shape;1045;g1c146f32d41_0_140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g1c146f32d41_0_140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19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g1c146f32d41_0_140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8" name="Google Shape;1048;g1c146f32d41_0_140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049" name="Google Shape;1049;g1c146f32d41_0_140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g1c146f32d41_0_140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Google Shape;1051;g1c146f32d41_0_140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52" name="Google Shape;1052;g1c146f32d41_0_140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053" name="Google Shape;1053;g1c146f32d41_0_140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054" name="Google Shape;1054;g1c146f32d41_0_140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Google Shape;1055;g1c146f32d41_0_140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Google Shape;1056;g1c146f32d41_0_140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g1c146f32d41_0_140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g1c146f32d41_0_140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g1c146f32d41_0_140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g1c146f32d41_0_140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Google Shape;1061;g1c146f32d41_0_140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2" name="Google Shape;1062;g1c146f32d41_0_140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3" name="Google Shape;1063;g1c146f32d41_0_140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064" name="Google Shape;1064;g1c146f32d41_0_140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Google Shape;1065;g1c146f32d41_0_140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g1c146f32d41_0_140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g1c146f32d41_0_140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68" name="Google Shape;1068;g1c146f32d41_0_140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069" name="Google Shape;1069;g1c146f32d41_0_14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0" name="Google Shape;1070;g1c146f32d41_0_14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071" name="Google Shape;1071;g1c146f32d41_0_14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g1c146f32d41_0_14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3" name="Google Shape;1073;g1c146f32d41_0_140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074" name="Google Shape;1074;g1c146f32d41_0_140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g1c146f32d41_0_140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1c146f32d41_0_140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7" name="Google Shape;1077;g1c146f32d41_0_1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1c146f32d41_0_1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1c146f32d41_0_1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g215edd525b5_0_74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085" name="Google Shape;1085;g215edd525b5_0_7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" name="Google Shape;1086;g215edd525b5_0_7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" name="Google Shape;1087;g215edd525b5_0_7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8" name="Google Shape;1088;g215edd525b5_0_7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9" name="Google Shape;1089;g215edd525b5_0_7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0" name="Google Shape;1090;g215edd525b5_0_74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091" name="Google Shape;1091;g215edd525b5_0_7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2" name="Google Shape;1092;g215edd525b5_0_7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93" name="Google Shape;1093;g215edd525b5_0_7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4" name="Google Shape;1094;g215edd525b5_0_7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95" name="Google Shape;1095;g215edd525b5_0_7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96" name="Google Shape;1096;g215edd525b5_0_7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g215edd525b5_0_7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8" name="Google Shape;1098;g215edd525b5_0_7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External modules</a:t>
            </a:r>
            <a:endParaRPr sz="2500"/>
          </a:p>
        </p:txBody>
      </p:sp>
      <p:sp>
        <p:nvSpPr>
          <p:cNvPr id="1099" name="Google Shape;1099;g215edd525b5_0_74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Just like importing function and modules from node we can use external npm packages.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order to use npm we have to have package.json, so run from the root folder (if you haven’t yet): npm </a:t>
            </a:r>
            <a:r>
              <a:rPr lang="en" sz="2000"/>
              <a:t>--init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that, you can run “npm i &lt;package name&gt;” and the package will be added to the dependencies.</a:t>
            </a:r>
            <a:endParaRPr sz="2000"/>
          </a:p>
        </p:txBody>
      </p:sp>
      <p:sp>
        <p:nvSpPr>
          <p:cNvPr id="1100" name="Google Shape;1100;g215edd525b5_0_74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215edd525b5_0_74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215edd525b5_0_74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215edd525b5_0_74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4" name="Google Shape;1104;g215edd525b5_0_7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05" name="Google Shape;1105;g215edd525b5_0_7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215edd525b5_0_7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215edd525b5_0_7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8" name="Google Shape;1108;g215edd525b5_0_74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g215edd525b5_0_77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14" name="Google Shape;1114;g215edd525b5_0_77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5" name="Google Shape;1115;g215edd525b5_0_77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6" name="Google Shape;1116;g215edd525b5_0_77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17" name="Google Shape;1117;g215edd525b5_0_77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8" name="Google Shape;1118;g215edd525b5_0_77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9" name="Google Shape;1119;g215edd525b5_0_77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20" name="Google Shape;1120;g215edd525b5_0_77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1" name="Google Shape;1121;g215edd525b5_0_77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22" name="Google Shape;1122;g215edd525b5_0_77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3" name="Google Shape;1123;g215edd525b5_0_77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24" name="Google Shape;1124;g215edd525b5_0_77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25" name="Google Shape;1125;g215edd525b5_0_77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g215edd525b5_0_77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7" name="Google Shape;1127;g215edd525b5_0_77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External modules</a:t>
            </a:r>
            <a:endParaRPr sz="2500"/>
          </a:p>
        </p:txBody>
      </p:sp>
      <p:sp>
        <p:nvSpPr>
          <p:cNvPr id="1128" name="Google Shape;1128;g215edd525b5_0_77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want to install something that is relevant to the development, but not the application itself (for example: testing) you can run the command:</a:t>
            </a:r>
            <a:br>
              <a:rPr lang="en" sz="2000"/>
            </a:br>
            <a:r>
              <a:rPr lang="en" sz="2000"/>
              <a:t>n</a:t>
            </a:r>
            <a:r>
              <a:rPr lang="en" sz="2000"/>
              <a:t>pm i </a:t>
            </a:r>
            <a:r>
              <a:rPr lang="en" sz="2000"/>
              <a:t>--save-dev &lt;package name&gt;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will be saved under “dev-dependencies”, and many build tools will not include it.</a:t>
            </a:r>
            <a:endParaRPr sz="2000"/>
          </a:p>
        </p:txBody>
      </p:sp>
      <p:sp>
        <p:nvSpPr>
          <p:cNvPr id="1129" name="Google Shape;1129;g215edd525b5_0_77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215edd525b5_0_77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215edd525b5_0_77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g215edd525b5_0_77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3" name="Google Shape;1133;g215edd525b5_0_77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34" name="Google Shape;1134;g215edd525b5_0_77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215edd525b5_0_77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215edd525b5_0_77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g215edd525b5_0_77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are modules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 to modules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Created your own modules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Commonjs vs es modules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Using built in modules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</a:t>
            </a:r>
            <a:r>
              <a:rPr lang="en"/>
              <a:t>s, http</a:t>
            </a:r>
            <a:endParaRPr/>
          </a:p>
        </p:txBody>
      </p:sp>
      <p:sp>
        <p:nvSpPr>
          <p:cNvPr id="465" name="Google Shape;465;p5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Using external modules</a:t>
            </a:r>
            <a:endParaRPr/>
          </a:p>
        </p:txBody>
      </p:sp>
      <p:sp>
        <p:nvSpPr>
          <p:cNvPr id="466" name="Google Shape;466;p5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67" name="Google Shape;467;p5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</a:t>
            </a:r>
            <a:r>
              <a:rPr lang="en"/>
              <a:t>pm modules</a:t>
            </a:r>
            <a:endParaRPr/>
          </a:p>
        </p:txBody>
      </p:sp>
      <p:sp>
        <p:nvSpPr>
          <p:cNvPr id="468" name="Google Shape;468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9" name="Google Shape;469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0" name="Google Shape;470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4" name="Google Shape;474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6" name="Google Shape;476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7" name="Google Shape;477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8" name="Google Shape;478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9" name="Google Shape;479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80" name="Google Shape;480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1" name="Google Shape;481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3" name="Google Shape;483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4" name="Google Shape;484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5"/>
          <p:cNvSpPr/>
          <p:nvPr/>
        </p:nvSpPr>
        <p:spPr>
          <a:xfrm>
            <a:off x="534324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3" name="Google Shape;493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oogle Shape;1142;g215edd525b5_0_802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1143" name="Google Shape;1143;g215edd525b5_0_80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4" name="Google Shape;1144;g215edd525b5_0_80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5" name="Google Shape;1145;g215edd525b5_0_80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46" name="Google Shape;1146;g215edd525b5_0_80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47" name="Google Shape;1147;g215edd525b5_0_80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8" name="Google Shape;1148;g215edd525b5_0_802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49" name="Google Shape;1149;g215edd525b5_0_80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0" name="Google Shape;1150;g215edd525b5_0_80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51" name="Google Shape;1151;g215edd525b5_0_80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2" name="Google Shape;1152;g215edd525b5_0_80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53" name="Google Shape;1153;g215edd525b5_0_80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54" name="Google Shape;1154;g215edd525b5_0_80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215edd525b5_0_80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6" name="Google Shape;1156;g215edd525b5_0_80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External modules</a:t>
            </a:r>
            <a:endParaRPr sz="2500"/>
          </a:p>
        </p:txBody>
      </p:sp>
      <p:sp>
        <p:nvSpPr>
          <p:cNvPr id="1157" name="Google Shape;1157;g215edd525b5_0_80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 to npm: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https://www.npmjs.com/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Select any package, and import it into your js folder.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it.</a:t>
            </a:r>
            <a:endParaRPr sz="2000"/>
          </a:p>
        </p:txBody>
      </p:sp>
      <p:sp>
        <p:nvSpPr>
          <p:cNvPr id="1158" name="Google Shape;1158;g215edd525b5_0_80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g215edd525b5_0_80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g215edd525b5_0_80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g215edd525b5_0_80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2" name="Google Shape;1162;g215edd525b5_0_80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3" name="Google Shape;1163;g215edd525b5_0_80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215edd525b5_0_80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215edd525b5_0_80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6" name="Google Shape;1166;g215edd525b5_0_80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72" name="Google Shape;1172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1173" name="Google Shape;1173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4" name="Google Shape;1174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5" name="Google Shape;1175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6" name="Google Shape;1176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77" name="Google Shape;1177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8" name="Google Shape;1178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1179" name="Google Shape;1179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80" name="Google Shape;1180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81" name="Google Shape;1181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2" name="Google Shape;1182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83" name="Google Shape;1183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84" name="Google Shape;1184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6" name="Google Shape;1186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7" name="Google Shape;1187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188" name="Google Shape;1188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189" name="Google Shape;1189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0" name="Google Shape;1190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191" name="Google Shape;1191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192" name="Google Shape;1192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7" name="Google Shape;1197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198" name="Google Shape;1198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1" name="Google Shape;1201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202" name="Google Shape;1202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05" name="Google Shape;1205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206" name="Google Shape;1206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207" name="Google Shape;1207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16" name="Google Shape;1216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217" name="Google Shape;1217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1" name="Google Shape;1221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222" name="Google Shape;1222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3" name="Google Shape;1223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224" name="Google Shape;1224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6" name="Google Shape;1226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227" name="Google Shape;1227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0" name="Google Shape;1230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2" name="Google Shape;502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03" name="Google Shape;503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6" name="Google Shape;506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7" name="Google Shape;507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0" name="Google Shape;510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1" name="Google Shape;511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2" name="Google Shape;512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13" name="Google Shape;513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are modules</a:t>
            </a:r>
            <a:endParaRPr/>
          </a:p>
        </p:txBody>
      </p:sp>
      <p:sp>
        <p:nvSpPr>
          <p:cNvPr id="518" name="Google Shape;518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9" name="Google Shape;519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22" name="Google Shape;522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" name="Google Shape;531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32" name="Google Shape;532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5" name="Google Shape;535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6" name="Google Shape;536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7" name="Google Shape;537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7" name="Google Shape;547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" name="Google Shape;551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52" name="Google Shape;552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3" name="Google Shape;553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4" name="Google Shape;554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0" name="Google Shape;560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g215edd525b5_0_0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568" name="Google Shape;568;g215edd525b5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9" name="Google Shape;569;g215edd525b5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g215edd525b5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g215edd525b5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2" name="Google Shape;572;g215edd525b5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3" name="Google Shape;573;g215edd525b5_0_0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574" name="Google Shape;574;g215edd525b5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5" name="Google Shape;575;g215edd525b5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6" name="Google Shape;576;g215edd525b5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g215edd525b5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8" name="Google Shape;578;g215edd525b5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9" name="Google Shape;579;g215edd525b5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215edd525b5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1" name="Google Shape;581;g215edd525b5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What are modules</a:t>
            </a:r>
            <a:endParaRPr sz="2500"/>
          </a:p>
        </p:txBody>
      </p:sp>
      <p:sp>
        <p:nvSpPr>
          <p:cNvPr id="582" name="Google Shape;582;g215edd525b5_0_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of the most important idea of software is </a:t>
            </a:r>
            <a:r>
              <a:rPr b="1" lang="en" sz="2000"/>
              <a:t>modules</a:t>
            </a:r>
            <a:r>
              <a:rPr lang="en" sz="2000"/>
              <a:t> - packages of code that live separately from each other.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means that none of the code inside the module - variable names, function names etc - should interfere with anything from the outside.</a:t>
            </a:r>
            <a:endParaRPr sz="2000"/>
          </a:p>
        </p:txBody>
      </p:sp>
      <p:sp>
        <p:nvSpPr>
          <p:cNvPr id="583" name="Google Shape;583;g215edd525b5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15edd525b5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215edd525b5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215edd525b5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g215edd525b5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8" name="Google Shape;588;g215edd525b5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215edd525b5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215edd525b5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g215edd525b5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7" name="Google Shape;597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598" name="Google Shape;598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0" name="Google Shape;600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1" name="Google Shape;601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2" name="Google Shape;602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604" name="Google Shape;604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5" name="Google Shape;605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6" name="Google Shape;606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7" name="Google Shape;607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8" name="Google Shape;608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9" name="Google Shape;609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1" name="Google Shape;611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2" name="Google Shape;612;g1c196bc6f4a_0_336"/>
          <p:cNvSpPr txBox="1"/>
          <p:nvPr>
            <p:ph type="title"/>
          </p:nvPr>
        </p:nvSpPr>
        <p:spPr>
          <a:xfrm>
            <a:off x="796200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Create our own modules</a:t>
            </a:r>
            <a:endParaRPr/>
          </a:p>
        </p:txBody>
      </p:sp>
      <p:sp>
        <p:nvSpPr>
          <p:cNvPr id="613" name="Google Shape;613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614" name="Google Shape;614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16" name="Google Shape;616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617" name="Google Shape;617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2" name="Google Shape;622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23" name="Google Shape;623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6" name="Google Shape;626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627" name="Google Shape;627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0" name="Google Shape;630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31" name="Google Shape;631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32" name="Google Shape;632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1" name="Google Shape;641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642" name="Google Shape;642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46" name="Google Shape;646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47" name="Google Shape;647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8" name="Google Shape;648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9" name="Google Shape;649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1" name="Google Shape;651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52" name="Google Shape;652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5" name="Google Shape;655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g215edd525b5_0_578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63" name="Google Shape;663;g215edd525b5_0_57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4" name="Google Shape;664;g215edd525b5_0_57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5" name="Google Shape;665;g215edd525b5_0_57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6" name="Google Shape;666;g215edd525b5_0_57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7" name="Google Shape;667;g215edd525b5_0_57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g215edd525b5_0_578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69" name="Google Shape;669;g215edd525b5_0_57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0" name="Google Shape;670;g215edd525b5_0_57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71" name="Google Shape;671;g215edd525b5_0_57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2" name="Google Shape;672;g215edd525b5_0_57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73" name="Google Shape;673;g215edd525b5_0_57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4" name="Google Shape;674;g215edd525b5_0_57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215edd525b5_0_57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6" name="Google Shape;676;g215edd525b5_0_5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Create our own modules - common.js</a:t>
            </a:r>
            <a:endParaRPr sz="2500"/>
          </a:p>
        </p:txBody>
      </p:sp>
      <p:sp>
        <p:nvSpPr>
          <p:cNvPr id="677" name="Google Shape;677;g215edd525b5_0_57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first way is common.js, which is with the syntax:</a:t>
            </a:r>
            <a:br>
              <a:rPr lang="en" sz="2000"/>
            </a:br>
            <a:br>
              <a:rPr lang="en" sz="2000"/>
            </a:br>
            <a:r>
              <a:rPr lang="en" sz="2000"/>
              <a:t>// module mod.js</a:t>
            </a:r>
            <a:br>
              <a:rPr lang="en" sz="2000"/>
            </a:br>
            <a:r>
              <a:rPr lang="en" sz="2000"/>
              <a:t>function foo(){}</a:t>
            </a:r>
            <a:br>
              <a:rPr lang="en" sz="2000"/>
            </a:br>
            <a:r>
              <a:rPr lang="en" sz="2000"/>
              <a:t>Module.exports = {foo}</a:t>
            </a:r>
            <a:br>
              <a:rPr lang="en" sz="2000"/>
            </a:br>
            <a:br>
              <a:rPr lang="en" sz="2000"/>
            </a:br>
            <a:r>
              <a:rPr lang="en" sz="2000"/>
              <a:t>// import</a:t>
            </a:r>
            <a:br>
              <a:rPr lang="en" sz="2000"/>
            </a:br>
            <a:r>
              <a:rPr lang="en" sz="2000"/>
              <a:t>const {foo} = require(‘./mod.js’)</a:t>
            </a:r>
            <a:endParaRPr sz="2000"/>
          </a:p>
        </p:txBody>
      </p:sp>
      <p:sp>
        <p:nvSpPr>
          <p:cNvPr id="678" name="Google Shape;678;g215edd525b5_0_57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15edd525b5_0_57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15edd525b5_0_57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15edd525b5_0_57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Google Shape;682;g215edd525b5_0_57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83" name="Google Shape;683;g215edd525b5_0_57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215edd525b5_0_57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215edd525b5_0_57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g215edd525b5_0_57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g215edd525b5_0_60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92" name="Google Shape;692;g215edd525b5_0_60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g215edd525b5_0_60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g215edd525b5_0_60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5" name="Google Shape;695;g215edd525b5_0_60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6" name="Google Shape;696;g215edd525b5_0_60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7" name="Google Shape;697;g215edd525b5_0_606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698" name="Google Shape;698;g215edd525b5_0_60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9" name="Google Shape;699;g215edd525b5_0_60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0" name="Google Shape;700;g215edd525b5_0_60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1" name="Google Shape;701;g215edd525b5_0_60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02" name="Google Shape;702;g215edd525b5_0_60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3" name="Google Shape;703;g215edd525b5_0_60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215edd525b5_0_60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5" name="Google Shape;705;g215edd525b5_0_60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Create our own modules - common.js</a:t>
            </a:r>
            <a:endParaRPr sz="2500"/>
          </a:p>
        </p:txBody>
      </p:sp>
      <p:sp>
        <p:nvSpPr>
          <p:cNvPr id="706" name="Google Shape;706;g215edd525b5_0_60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works on every js file we run with nodejs.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no need to add any additional code.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considered the old way to export and import - but it is the default.</a:t>
            </a:r>
            <a:endParaRPr sz="2000"/>
          </a:p>
        </p:txBody>
      </p:sp>
      <p:sp>
        <p:nvSpPr>
          <p:cNvPr id="707" name="Google Shape;707;g215edd525b5_0_60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215edd525b5_0_60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215edd525b5_0_60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15edd525b5_0_60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Google Shape;711;g215edd525b5_0_60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12" name="Google Shape;712;g215edd525b5_0_60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215edd525b5_0_60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215edd525b5_0_60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g215edd525b5_0_60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g215edd525b5_0_634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21" name="Google Shape;721;g215edd525b5_0_6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g215edd525b5_0_6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g215edd525b5_0_6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g215edd525b5_0_6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5" name="Google Shape;725;g215edd525b5_0_6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6" name="Google Shape;726;g215edd525b5_0_63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727" name="Google Shape;727;g215edd525b5_0_6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8" name="Google Shape;728;g215edd525b5_0_6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9" name="Google Shape;729;g215edd525b5_0_6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0" name="Google Shape;730;g215edd525b5_0_6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31" name="Google Shape;731;g215edd525b5_0_6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2" name="Google Shape;732;g215edd525b5_0_6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215edd525b5_0_6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4" name="Google Shape;734;g215edd525b5_0_6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Create our own modules - </a:t>
            </a:r>
            <a:r>
              <a:rPr lang="en" sz="2500"/>
              <a:t>es modules</a:t>
            </a:r>
            <a:endParaRPr sz="2500"/>
          </a:p>
        </p:txBody>
      </p:sp>
      <p:sp>
        <p:nvSpPr>
          <p:cNvPr id="735" name="Google Shape;735;g215edd525b5_0_63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second way is to use the syntax we know from react - import/export.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order to do this, we have to tell nodejs that the files we are working with are modules.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way to do it is with changing the suffix of the file from .js to .mjs</a:t>
            </a:r>
            <a:endParaRPr sz="2000"/>
          </a:p>
        </p:txBody>
      </p:sp>
      <p:sp>
        <p:nvSpPr>
          <p:cNvPr id="736" name="Google Shape;736;g215edd525b5_0_63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15edd525b5_0_63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15edd525b5_0_63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15edd525b5_0_63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g215edd525b5_0_6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41" name="Google Shape;741;g215edd525b5_0_6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215edd525b5_0_6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215edd525b5_0_6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g215edd525b5_0_63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g215edd525b5_0_662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750" name="Google Shape;750;g215edd525b5_0_6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g215edd525b5_0_6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g215edd525b5_0_6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3" name="Google Shape;753;g215edd525b5_0_6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4" name="Google Shape;754;g215edd525b5_0_6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g215edd525b5_0_662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756" name="Google Shape;756;g215edd525b5_0_6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7" name="Google Shape;757;g215edd525b5_0_6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8" name="Google Shape;758;g215edd525b5_0_6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9" name="Google Shape;759;g215edd525b5_0_6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60" name="Google Shape;760;g215edd525b5_0_6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61" name="Google Shape;761;g215edd525b5_0_6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215edd525b5_0_6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3" name="Google Shape;763;g215edd525b5_0_66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Create our own modules - es modules</a:t>
            </a:r>
            <a:endParaRPr sz="2500"/>
          </a:p>
        </p:txBody>
      </p:sp>
      <p:sp>
        <p:nvSpPr>
          <p:cNvPr id="764" name="Google Shape;764;g215edd525b5_0_66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Another way is to use NPM.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@ the root folder, run npm --init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will create a package.json, which is the configuration file for your application.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add there “type”:”module”.</a:t>
            </a:r>
            <a:endParaRPr sz="2000"/>
          </a:p>
        </p:txBody>
      </p:sp>
      <p:sp>
        <p:nvSpPr>
          <p:cNvPr id="765" name="Google Shape;765;g215edd525b5_0_66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15edd525b5_0_66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215edd525b5_0_66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215edd525b5_0_66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" name="Google Shape;769;g215edd525b5_0_66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70" name="Google Shape;770;g215edd525b5_0_66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215edd525b5_0_66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15edd525b5_0_66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g215edd525b5_0_66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