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Fira Code Light"/>
      <p:regular r:id="rId31"/>
      <p:bold r:id="rId32"/>
    </p:embeddedFont>
    <p:embeddedFont>
      <p:font typeface="Bebas Neue"/>
      <p:regular r:id="rId33"/>
    </p:embeddedFont>
    <p:embeddedFont>
      <p:font typeface="Fira Code"/>
      <p:regular r:id="rId34"/>
      <p:bold r:id="rId35"/>
    </p:embeddedFont>
    <p:embeddedFont>
      <p:font typeface="Oswald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8" roundtripDataSignature="AMtx7mjL9dNHRDnTETYHs+4QdM7gq+SM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CodeLight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BebasNeue-regular.fntdata"/><Relationship Id="rId10" Type="http://schemas.openxmlformats.org/officeDocument/2006/relationships/slide" Target="slides/slide6.xml"/><Relationship Id="rId32" Type="http://schemas.openxmlformats.org/officeDocument/2006/relationships/font" Target="fonts/FiraCodeLight-bold.fntdata"/><Relationship Id="rId13" Type="http://schemas.openxmlformats.org/officeDocument/2006/relationships/slide" Target="slides/slide9.xml"/><Relationship Id="rId35" Type="http://schemas.openxmlformats.org/officeDocument/2006/relationships/font" Target="fonts/FiraCode-bold.fntdata"/><Relationship Id="rId12" Type="http://schemas.openxmlformats.org/officeDocument/2006/relationships/slide" Target="slides/slide8.xml"/><Relationship Id="rId34" Type="http://schemas.openxmlformats.org/officeDocument/2006/relationships/font" Target="fonts/FiraCode-regular.fntdata"/><Relationship Id="rId15" Type="http://schemas.openxmlformats.org/officeDocument/2006/relationships/slide" Target="slides/slide11.xml"/><Relationship Id="rId37" Type="http://schemas.openxmlformats.org/officeDocument/2006/relationships/font" Target="fonts/Oswald-bold.fntdata"/><Relationship Id="rId14" Type="http://schemas.openxmlformats.org/officeDocument/2006/relationships/slide" Target="slides/slide10.xml"/><Relationship Id="rId36" Type="http://schemas.openxmlformats.org/officeDocument/2006/relationships/font" Target="fonts/Oswald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customschemas.google.com/relationships/presentationmetadata" Target="meta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1dcc5ad821c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9" name="Google Shape;739;g1dcc5ad821c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1c196bc6f4a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8" name="Google Shape;768;g1c196bc6f4a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2057f3ec20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4" name="Google Shape;834;g2057f3ec20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2072aee03b3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3" name="Google Shape;863;g2072aee03b3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2072aee03b3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2" name="Google Shape;892;g2072aee03b3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2072aee03b3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1" name="Google Shape;921;g2072aee03b3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1bd62aa82c8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0" name="Google Shape;950;g1bd62aa82c8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1dcc5ad82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6" name="Google Shape;1016;g1dcc5ad82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1dcc5ad821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5" name="Google Shape;1045;g1dcc5ad821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1dcc5ad821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4" name="Google Shape;1074;g1dcc5ad821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g1dcc5ad821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3" name="Google Shape;1103;g1dcc5ad821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1dcc5ad821c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2" name="Google Shape;1132;g1dcc5ad821c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1dcc5ad821c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1" name="Google Shape;1161;g1dcc5ad821c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g2072aee03b3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0" name="Google Shape;1190;g2072aee03b3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g1c146f32d4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9" name="Google Shape;1219;g1c146f32d4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2072aee03b3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5" name="Google Shape;1285;g2072aee03b3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1bd62aa82c8_0_9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4" name="Google Shape;1314;g1bd62aa82c8_0_9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9" name="Google Shape;4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5" name="Google Shape;5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2057f3ec20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4" name="Google Shape;594;g2057f3ec20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2057f3ec20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3" name="Google Shape;623;g2057f3ec20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dcc5ad821c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2" name="Google Shape;652;g1dcc5ad821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1dcc5ad821c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1" name="Google Shape;681;g1dcc5ad821c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1dcc5ad821c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0" name="Google Shape;710;g1dcc5ad821c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88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88"/>
          <p:cNvSpPr txBox="1"/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88"/>
          <p:cNvSpPr txBox="1"/>
          <p:nvPr>
            <p:ph idx="1" type="subTitle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2" name="Google Shape;12;p88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" name="Google Shape;13;p8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" name="Google Shape;14;p8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" name="Google Shape;15;p8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" name="Google Shape;16;p8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" name="Google Shape;17;p8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6"/>
          <p:cNvSpPr txBox="1"/>
          <p:nvPr>
            <p:ph type="title"/>
          </p:nvPr>
        </p:nvSpPr>
        <p:spPr>
          <a:xfrm>
            <a:off x="1342450" y="1242525"/>
            <a:ext cx="2920800" cy="26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10" name="Google Shape;110;p9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11" name="Google Shape;111;p9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2" name="Google Shape;112;p9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3" name="Google Shape;113;p9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14" name="Google Shape;114;p9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5" name="Google Shape;115;p9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7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97"/>
          <p:cNvSpPr txBox="1"/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19" name="Google Shape;119;p9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20" name="Google Shape;120;p9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1" name="Google Shape;121;p9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2" name="Google Shape;122;p9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23" name="Google Shape;123;p9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4" name="Google Shape;124;p9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8"/>
          <p:cNvSpPr/>
          <p:nvPr/>
        </p:nvSpPr>
        <p:spPr>
          <a:xfrm>
            <a:off x="720000" y="1188900"/>
            <a:ext cx="38031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98"/>
          <p:cNvSpPr/>
          <p:nvPr/>
        </p:nvSpPr>
        <p:spPr>
          <a:xfrm>
            <a:off x="4620900" y="1188900"/>
            <a:ext cx="38031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98"/>
          <p:cNvSpPr txBox="1"/>
          <p:nvPr>
            <p:ph idx="1" type="subTitle"/>
          </p:nvPr>
        </p:nvSpPr>
        <p:spPr>
          <a:xfrm>
            <a:off x="1149300" y="2465950"/>
            <a:ext cx="2944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9" name="Google Shape;129;p98"/>
          <p:cNvSpPr txBox="1"/>
          <p:nvPr>
            <p:ph idx="2" type="subTitle"/>
          </p:nvPr>
        </p:nvSpPr>
        <p:spPr>
          <a:xfrm>
            <a:off x="5126400" y="2558050"/>
            <a:ext cx="2944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0" name="Google Shape;130;p98"/>
          <p:cNvSpPr txBox="1"/>
          <p:nvPr>
            <p:ph idx="3" type="subTitle"/>
          </p:nvPr>
        </p:nvSpPr>
        <p:spPr>
          <a:xfrm>
            <a:off x="11493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98"/>
          <p:cNvSpPr txBox="1"/>
          <p:nvPr>
            <p:ph idx="4" type="subTitle"/>
          </p:nvPr>
        </p:nvSpPr>
        <p:spPr>
          <a:xfrm>
            <a:off x="50502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9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33" name="Google Shape;133;p98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4" name="Google Shape;134;p9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5" name="Google Shape;135;p9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6" name="Google Shape;136;p9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37" name="Google Shape;137;p9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8" name="Google Shape;138;p9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9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99"/>
          <p:cNvSpPr txBox="1"/>
          <p:nvPr>
            <p:ph hasCustomPrompt="1" type="title"/>
          </p:nvPr>
        </p:nvSpPr>
        <p:spPr>
          <a:xfrm>
            <a:off x="1728163" y="1390038"/>
            <a:ext cx="5382000" cy="14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b="1"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2" name="Google Shape;142;p99"/>
          <p:cNvSpPr txBox="1"/>
          <p:nvPr>
            <p:ph idx="1" type="subTitle"/>
          </p:nvPr>
        </p:nvSpPr>
        <p:spPr>
          <a:xfrm>
            <a:off x="2959222" y="2998425"/>
            <a:ext cx="29199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43" name="Google Shape;143;p9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44" name="Google Shape;144;p9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5" name="Google Shape;145;p9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6" name="Google Shape;146;p9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47" name="Google Shape;147;p9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8" name="Google Shape;148;p9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0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00"/>
          <p:cNvSpPr txBox="1"/>
          <p:nvPr>
            <p:ph type="title"/>
          </p:nvPr>
        </p:nvSpPr>
        <p:spPr>
          <a:xfrm>
            <a:off x="2027700" y="1671304"/>
            <a:ext cx="25005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2" name="Google Shape;152;p100"/>
          <p:cNvSpPr txBox="1"/>
          <p:nvPr>
            <p:ph idx="1" type="subTitle"/>
          </p:nvPr>
        </p:nvSpPr>
        <p:spPr>
          <a:xfrm>
            <a:off x="20277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00"/>
          <p:cNvSpPr txBox="1"/>
          <p:nvPr>
            <p:ph idx="2" type="title"/>
          </p:nvPr>
        </p:nvSpPr>
        <p:spPr>
          <a:xfrm>
            <a:off x="5546300" y="1654912"/>
            <a:ext cx="25005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4" name="Google Shape;154;p100"/>
          <p:cNvSpPr txBox="1"/>
          <p:nvPr>
            <p:ph idx="3" type="subTitle"/>
          </p:nvPr>
        </p:nvSpPr>
        <p:spPr>
          <a:xfrm>
            <a:off x="55463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00"/>
          <p:cNvSpPr txBox="1"/>
          <p:nvPr>
            <p:ph idx="4" type="title"/>
          </p:nvPr>
        </p:nvSpPr>
        <p:spPr>
          <a:xfrm>
            <a:off x="2027700" y="3214335"/>
            <a:ext cx="25005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6" name="Google Shape;156;p100"/>
          <p:cNvSpPr txBox="1"/>
          <p:nvPr>
            <p:ph idx="5" type="subTitle"/>
          </p:nvPr>
        </p:nvSpPr>
        <p:spPr>
          <a:xfrm>
            <a:off x="20277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00"/>
          <p:cNvSpPr txBox="1"/>
          <p:nvPr>
            <p:ph idx="6" type="title"/>
          </p:nvPr>
        </p:nvSpPr>
        <p:spPr>
          <a:xfrm>
            <a:off x="5546300" y="3214347"/>
            <a:ext cx="25005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8" name="Google Shape;158;p100"/>
          <p:cNvSpPr txBox="1"/>
          <p:nvPr>
            <p:ph idx="7" type="subTitle"/>
          </p:nvPr>
        </p:nvSpPr>
        <p:spPr>
          <a:xfrm>
            <a:off x="55463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00"/>
          <p:cNvSpPr txBox="1"/>
          <p:nvPr>
            <p:ph idx="8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60" name="Google Shape;160;p10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61" name="Google Shape;161;p10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2" name="Google Shape;162;p10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3" name="Google Shape;163;p10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4" name="Google Shape;164;p10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5" name="Google Shape;165;p10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1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01"/>
          <p:cNvSpPr txBox="1"/>
          <p:nvPr>
            <p:ph type="title"/>
          </p:nvPr>
        </p:nvSpPr>
        <p:spPr>
          <a:xfrm>
            <a:off x="948600" y="1214800"/>
            <a:ext cx="5883600" cy="27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69" name="Google Shape;169;p101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70" name="Google Shape;170;p10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1" name="Google Shape;171;p10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2" name="Google Shape;172;p101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73" name="Google Shape;173;p10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4" name="Google Shape;174;p10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2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02"/>
          <p:cNvSpPr txBox="1"/>
          <p:nvPr>
            <p:ph type="title"/>
          </p:nvPr>
        </p:nvSpPr>
        <p:spPr>
          <a:xfrm>
            <a:off x="1257538" y="1351338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8" name="Google Shape;178;p102"/>
          <p:cNvSpPr txBox="1"/>
          <p:nvPr>
            <p:ph idx="1" type="subTitle"/>
          </p:nvPr>
        </p:nvSpPr>
        <p:spPr>
          <a:xfrm>
            <a:off x="1257513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02"/>
          <p:cNvSpPr txBox="1"/>
          <p:nvPr>
            <p:ph idx="2" type="title"/>
          </p:nvPr>
        </p:nvSpPr>
        <p:spPr>
          <a:xfrm>
            <a:off x="3755775" y="1351338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0" name="Google Shape;180;p102"/>
          <p:cNvSpPr txBox="1"/>
          <p:nvPr>
            <p:ph idx="3" type="subTitle"/>
          </p:nvPr>
        </p:nvSpPr>
        <p:spPr>
          <a:xfrm>
            <a:off x="3755782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02"/>
          <p:cNvSpPr txBox="1"/>
          <p:nvPr>
            <p:ph idx="4" type="title"/>
          </p:nvPr>
        </p:nvSpPr>
        <p:spPr>
          <a:xfrm>
            <a:off x="1257538" y="3058625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2" name="Google Shape;182;p102"/>
          <p:cNvSpPr txBox="1"/>
          <p:nvPr>
            <p:ph idx="5" type="subTitle"/>
          </p:nvPr>
        </p:nvSpPr>
        <p:spPr>
          <a:xfrm>
            <a:off x="1257513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02"/>
          <p:cNvSpPr txBox="1"/>
          <p:nvPr>
            <p:ph idx="6" type="title"/>
          </p:nvPr>
        </p:nvSpPr>
        <p:spPr>
          <a:xfrm>
            <a:off x="3755775" y="3058625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4" name="Google Shape;184;p102"/>
          <p:cNvSpPr txBox="1"/>
          <p:nvPr>
            <p:ph idx="7" type="subTitle"/>
          </p:nvPr>
        </p:nvSpPr>
        <p:spPr>
          <a:xfrm>
            <a:off x="3755741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02"/>
          <p:cNvSpPr txBox="1"/>
          <p:nvPr>
            <p:ph idx="8" type="title"/>
          </p:nvPr>
        </p:nvSpPr>
        <p:spPr>
          <a:xfrm>
            <a:off x="6254050" y="1351338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6" name="Google Shape;186;p102"/>
          <p:cNvSpPr txBox="1"/>
          <p:nvPr>
            <p:ph idx="9" type="subTitle"/>
          </p:nvPr>
        </p:nvSpPr>
        <p:spPr>
          <a:xfrm>
            <a:off x="6254051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102"/>
          <p:cNvSpPr txBox="1"/>
          <p:nvPr>
            <p:ph idx="13" type="title"/>
          </p:nvPr>
        </p:nvSpPr>
        <p:spPr>
          <a:xfrm>
            <a:off x="6254050" y="3058625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8" name="Google Shape;188;p102"/>
          <p:cNvSpPr txBox="1"/>
          <p:nvPr>
            <p:ph idx="14" type="subTitle"/>
          </p:nvPr>
        </p:nvSpPr>
        <p:spPr>
          <a:xfrm>
            <a:off x="6254006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02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90" name="Google Shape;190;p10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91" name="Google Shape;191;p10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2" name="Google Shape;192;p10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3" name="Google Shape;193;p10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94" name="Google Shape;194;p10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5" name="Google Shape;195;p10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4"/>
          <p:cNvSpPr/>
          <p:nvPr/>
        </p:nvSpPr>
        <p:spPr>
          <a:xfrm>
            <a:off x="720000" y="551250"/>
            <a:ext cx="7704000" cy="40410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04"/>
          <p:cNvSpPr txBox="1"/>
          <p:nvPr>
            <p:ph idx="1" type="subTitle"/>
          </p:nvPr>
        </p:nvSpPr>
        <p:spPr>
          <a:xfrm>
            <a:off x="4512026" y="2815650"/>
            <a:ext cx="37920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104"/>
          <p:cNvSpPr txBox="1"/>
          <p:nvPr>
            <p:ph type="title"/>
          </p:nvPr>
        </p:nvSpPr>
        <p:spPr>
          <a:xfrm>
            <a:off x="4512025" y="1294325"/>
            <a:ext cx="3792000" cy="15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00" name="Google Shape;200;p10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01" name="Google Shape;201;p10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2" name="Google Shape;202;p10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3" name="Google Shape;203;p10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04" name="Google Shape;204;p10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5" name="Google Shape;205;p10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5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0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9" name="Google Shape;209;p105"/>
          <p:cNvSpPr txBox="1"/>
          <p:nvPr>
            <p:ph idx="1" type="body"/>
          </p:nvPr>
        </p:nvSpPr>
        <p:spPr>
          <a:xfrm>
            <a:off x="1056600" y="1598400"/>
            <a:ext cx="3492000" cy="25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 sz="1400"/>
            </a:lvl1pPr>
            <a:lvl2pPr indent="-279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indent="-279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indent="-279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indent="-2730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indent="-2730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indent="-2667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/>
        </p:txBody>
      </p:sp>
      <p:grpSp>
        <p:nvGrpSpPr>
          <p:cNvPr id="210" name="Google Shape;210;p10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11" name="Google Shape;211;p10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2" name="Google Shape;212;p10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3" name="Google Shape;213;p10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14" name="Google Shape;214;p10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5" name="Google Shape;215;p10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6"/>
          <p:cNvSpPr/>
          <p:nvPr/>
        </p:nvSpPr>
        <p:spPr>
          <a:xfrm>
            <a:off x="720000" y="558650"/>
            <a:ext cx="7704000" cy="40410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06"/>
          <p:cNvSpPr txBox="1"/>
          <p:nvPr>
            <p:ph idx="1" type="subTitle"/>
          </p:nvPr>
        </p:nvSpPr>
        <p:spPr>
          <a:xfrm>
            <a:off x="1308288" y="3356450"/>
            <a:ext cx="36015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106"/>
          <p:cNvSpPr txBox="1"/>
          <p:nvPr>
            <p:ph type="title"/>
          </p:nvPr>
        </p:nvSpPr>
        <p:spPr>
          <a:xfrm>
            <a:off x="1308288" y="768350"/>
            <a:ext cx="3601500" cy="25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20" name="Google Shape;220;p10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21" name="Google Shape;221;p10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2" name="Google Shape;222;p10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3" name="Google Shape;223;p10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24" name="Google Shape;224;p10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5" name="Google Shape;225;p10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2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92"/>
          <p:cNvSpPr txBox="1"/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" name="Google Shape;21;p92"/>
          <p:cNvSpPr txBox="1"/>
          <p:nvPr>
            <p:ph idx="2" type="title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" name="Google Shape;22;p92"/>
          <p:cNvSpPr txBox="1"/>
          <p:nvPr>
            <p:ph idx="1" type="subTitle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2"/>
          <p:cNvSpPr txBox="1"/>
          <p:nvPr>
            <p:ph idx="3" type="title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92"/>
          <p:cNvSpPr txBox="1"/>
          <p:nvPr>
            <p:ph idx="4" type="title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" name="Google Shape;25;p92"/>
          <p:cNvSpPr txBox="1"/>
          <p:nvPr>
            <p:ph idx="5" type="subTitle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2"/>
          <p:cNvSpPr txBox="1"/>
          <p:nvPr>
            <p:ph idx="6" type="title"/>
          </p:nvPr>
        </p:nvSpPr>
        <p:spPr>
          <a:xfrm>
            <a:off x="2138625" y="3069988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92"/>
          <p:cNvSpPr txBox="1"/>
          <p:nvPr>
            <p:ph idx="7" type="title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" name="Google Shape;28;p92"/>
          <p:cNvSpPr txBox="1"/>
          <p:nvPr>
            <p:ph idx="8" type="subTitle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2"/>
          <p:cNvSpPr txBox="1"/>
          <p:nvPr>
            <p:ph idx="9" type="title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92"/>
          <p:cNvSpPr txBox="1"/>
          <p:nvPr>
            <p:ph idx="13" type="title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" name="Google Shape;31;p92"/>
          <p:cNvSpPr txBox="1"/>
          <p:nvPr>
            <p:ph idx="14" type="subTitle"/>
          </p:nvPr>
        </p:nvSpPr>
        <p:spPr>
          <a:xfrm>
            <a:off x="557197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2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3" name="Google Shape;33;p9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" name="Google Shape;34;p9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5" name="Google Shape;35;p9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" name="Google Shape;36;p9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7" name="Google Shape;37;p9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" name="Google Shape;38;p9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0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07"/>
          <p:cNvSpPr txBox="1"/>
          <p:nvPr>
            <p:ph type="title"/>
          </p:nvPr>
        </p:nvSpPr>
        <p:spPr>
          <a:xfrm>
            <a:off x="1024800" y="976100"/>
            <a:ext cx="48675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229" name="Google Shape;229;p107"/>
          <p:cNvSpPr txBox="1"/>
          <p:nvPr>
            <p:ph idx="1" type="subTitle"/>
          </p:nvPr>
        </p:nvSpPr>
        <p:spPr>
          <a:xfrm>
            <a:off x="1024800" y="1627026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107"/>
          <p:cNvSpPr txBox="1"/>
          <p:nvPr>
            <p:ph idx="2" type="title"/>
          </p:nvPr>
        </p:nvSpPr>
        <p:spPr>
          <a:xfrm>
            <a:off x="2138250" y="2114836"/>
            <a:ext cx="48675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231" name="Google Shape;231;p107"/>
          <p:cNvSpPr txBox="1"/>
          <p:nvPr>
            <p:ph idx="3" type="subTitle"/>
          </p:nvPr>
        </p:nvSpPr>
        <p:spPr>
          <a:xfrm>
            <a:off x="2138250" y="2765660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107"/>
          <p:cNvSpPr txBox="1"/>
          <p:nvPr>
            <p:ph idx="4" type="title"/>
          </p:nvPr>
        </p:nvSpPr>
        <p:spPr>
          <a:xfrm>
            <a:off x="3251700" y="3278901"/>
            <a:ext cx="48675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233" name="Google Shape;233;p107"/>
          <p:cNvSpPr txBox="1"/>
          <p:nvPr>
            <p:ph idx="5" type="subTitle"/>
          </p:nvPr>
        </p:nvSpPr>
        <p:spPr>
          <a:xfrm>
            <a:off x="3251700" y="3929725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4" name="Google Shape;234;p10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35" name="Google Shape;235;p10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6" name="Google Shape;236;p10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7" name="Google Shape;237;p10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38" name="Google Shape;238;p10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9" name="Google Shape;239;p10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8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08"/>
          <p:cNvSpPr txBox="1"/>
          <p:nvPr>
            <p:ph type="ctrTitle"/>
          </p:nvPr>
        </p:nvSpPr>
        <p:spPr>
          <a:xfrm>
            <a:off x="948600" y="947473"/>
            <a:ext cx="42840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3" name="Google Shape;243;p108"/>
          <p:cNvSpPr txBox="1"/>
          <p:nvPr>
            <p:ph idx="1" type="subTitle"/>
          </p:nvPr>
        </p:nvSpPr>
        <p:spPr>
          <a:xfrm>
            <a:off x="948600" y="1806966"/>
            <a:ext cx="42939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4" name="Google Shape;244;p108"/>
          <p:cNvSpPr txBox="1"/>
          <p:nvPr>
            <p:ph idx="2" type="subTitle"/>
          </p:nvPr>
        </p:nvSpPr>
        <p:spPr>
          <a:xfrm>
            <a:off x="948600" y="2264775"/>
            <a:ext cx="26988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5" name="Google Shape;245;p108"/>
          <p:cNvSpPr txBox="1"/>
          <p:nvPr/>
        </p:nvSpPr>
        <p:spPr>
          <a:xfrm>
            <a:off x="948600" y="3511225"/>
            <a:ext cx="613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i="0" lang="en" sz="1200" u="none" cap="none" strike="noStrike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i="0" lang="en" sz="12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b="0" i="0" lang="en" sz="12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includes icons by </a:t>
            </a:r>
            <a:r>
              <a:rPr b="1" i="0" lang="en" sz="1200" u="none" cap="none" strike="noStrike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i="0" lang="en" sz="12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b="0" i="0" lang="en" sz="12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infographics &amp; images by </a:t>
            </a:r>
            <a:r>
              <a:rPr b="1" i="0" lang="en" sz="1200" u="none" cap="none" strike="noStrike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200" u="none" cap="none" strike="noStrike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246" name="Google Shape;246;p108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47" name="Google Shape;247;p10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8" name="Google Shape;248;p10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9" name="Google Shape;249;p10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50" name="Google Shape;250;p10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1" name="Google Shape;251;p10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_1_1_1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09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09"/>
          <p:cNvSpPr txBox="1"/>
          <p:nvPr>
            <p:ph idx="1" type="subTitle"/>
          </p:nvPr>
        </p:nvSpPr>
        <p:spPr>
          <a:xfrm>
            <a:off x="720000" y="1265100"/>
            <a:ext cx="51471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109"/>
          <p:cNvSpPr txBox="1"/>
          <p:nvPr>
            <p:ph type="title"/>
          </p:nvPr>
        </p:nvSpPr>
        <p:spPr>
          <a:xfrm>
            <a:off x="720000" y="540000"/>
            <a:ext cx="5741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6" name="Google Shape;256;p109"/>
          <p:cNvSpPr txBox="1"/>
          <p:nvPr>
            <p:ph idx="2" type="subTitle"/>
          </p:nvPr>
        </p:nvSpPr>
        <p:spPr>
          <a:xfrm>
            <a:off x="720000" y="2080940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109"/>
          <p:cNvSpPr txBox="1"/>
          <p:nvPr>
            <p:ph idx="3" type="subTitle"/>
          </p:nvPr>
        </p:nvSpPr>
        <p:spPr>
          <a:xfrm>
            <a:off x="719988" y="2497413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8" name="Google Shape;258;p109"/>
          <p:cNvSpPr txBox="1"/>
          <p:nvPr>
            <p:ph idx="4" type="subTitle"/>
          </p:nvPr>
        </p:nvSpPr>
        <p:spPr>
          <a:xfrm>
            <a:off x="720000" y="3379388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109"/>
          <p:cNvSpPr txBox="1"/>
          <p:nvPr>
            <p:ph idx="5" type="subTitle"/>
          </p:nvPr>
        </p:nvSpPr>
        <p:spPr>
          <a:xfrm>
            <a:off x="719988" y="3795862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60" name="Google Shape;260;p10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61" name="Google Shape;261;p10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2" name="Google Shape;262;p10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3" name="Google Shape;263;p10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64" name="Google Shape;264;p10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5" name="Google Shape;265;p10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10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10"/>
          <p:cNvSpPr txBox="1"/>
          <p:nvPr>
            <p:ph idx="1" type="subTitle"/>
          </p:nvPr>
        </p:nvSpPr>
        <p:spPr>
          <a:xfrm>
            <a:off x="720000" y="1265088"/>
            <a:ext cx="49662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110"/>
          <p:cNvSpPr txBox="1"/>
          <p:nvPr>
            <p:ph type="title"/>
          </p:nvPr>
        </p:nvSpPr>
        <p:spPr>
          <a:xfrm>
            <a:off x="720000" y="540000"/>
            <a:ext cx="5741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0" name="Google Shape;270;p110"/>
          <p:cNvSpPr txBox="1"/>
          <p:nvPr>
            <p:ph idx="2" type="subTitle"/>
          </p:nvPr>
        </p:nvSpPr>
        <p:spPr>
          <a:xfrm>
            <a:off x="720000" y="2080940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110"/>
          <p:cNvSpPr txBox="1"/>
          <p:nvPr>
            <p:ph idx="3" type="subTitle"/>
          </p:nvPr>
        </p:nvSpPr>
        <p:spPr>
          <a:xfrm>
            <a:off x="719975" y="2497429"/>
            <a:ext cx="49662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2" name="Google Shape;272;p110"/>
          <p:cNvSpPr txBox="1"/>
          <p:nvPr>
            <p:ph idx="4" type="subTitle"/>
          </p:nvPr>
        </p:nvSpPr>
        <p:spPr>
          <a:xfrm>
            <a:off x="720000" y="3379388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110"/>
          <p:cNvSpPr txBox="1"/>
          <p:nvPr>
            <p:ph idx="5" type="subTitle"/>
          </p:nvPr>
        </p:nvSpPr>
        <p:spPr>
          <a:xfrm>
            <a:off x="719963" y="3795862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4" name="Google Shape;274;p110"/>
          <p:cNvSpPr txBox="1"/>
          <p:nvPr>
            <p:ph idx="6" type="subTitle"/>
          </p:nvPr>
        </p:nvSpPr>
        <p:spPr>
          <a:xfrm>
            <a:off x="5686250" y="2080938"/>
            <a:ext cx="27381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110"/>
          <p:cNvSpPr txBox="1"/>
          <p:nvPr>
            <p:ph idx="7" type="subTitle"/>
          </p:nvPr>
        </p:nvSpPr>
        <p:spPr>
          <a:xfrm>
            <a:off x="5686200" y="2497412"/>
            <a:ext cx="27381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76" name="Google Shape;276;p11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77" name="Google Shape;277;p11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8" name="Google Shape;278;p11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9" name="Google Shape;279;p11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80" name="Google Shape;280;p11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1" name="Google Shape;281;p11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14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84" name="Google Shape;284;p11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85" name="Google Shape;285;p11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6" name="Google Shape;286;p11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87" name="Google Shape;287;p11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88" name="Google Shape;288;p11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89" name="Google Shape;289;p11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90" name="Google Shape;290;p11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291" name="Google Shape;291;p11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92" name="Google Shape;292;p11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11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94" name="Google Shape;294;p114">
            <a:hlinkClick action="ppaction://hlinksldjump" r:id="rId2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5" name="Google Shape;295;p11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6" name="Google Shape;296;p11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97" name="Google Shape;297;p11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8" name="Google Shape;298;p11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9" name="Google Shape;299;p11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00" name="Google Shape;300;p11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1" name="Google Shape;301;p11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302" name="Google Shape;302;p11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03" name="Google Shape;303;p11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4" name="Google Shape;304;p11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5" name="Google Shape;305;p11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15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08" name="Google Shape;308;p11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09" name="Google Shape;309;p11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0" name="Google Shape;310;p11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11" name="Google Shape;311;p11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12" name="Google Shape;312;p11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13" name="Google Shape;313;p11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14" name="Google Shape;314;p11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315" name="Google Shape;315;p11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16" name="Google Shape;316;p11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11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18" name="Google Shape;318;p115">
            <a:hlinkClick action="ppaction://hlinksldjump" r:id="rId2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19" name="Google Shape;319;p11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20" name="Google Shape;320;p11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1" name="Google Shape;321;p11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2" name="Google Shape;322;p11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23" name="Google Shape;323;p11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4" name="Google Shape;324;p11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325" name="Google Shape;325;p11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26" name="Google Shape;326;p11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7" name="Google Shape;327;p11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8" name="Google Shape;328;p11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8_1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16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31" name="Google Shape;331;p11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32" name="Google Shape;332;p11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3" name="Google Shape;333;p11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34" name="Google Shape;334;p11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35" name="Google Shape;335;p11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36" name="Google Shape;336;p11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37" name="Google Shape;337;p11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338" name="Google Shape;338;p11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39" name="Google Shape;339;p11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11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41" name="Google Shape;341;p116">
            <a:hlinkClick action="ppaction://hlinksldjump" r:id="rId2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2" name="Google Shape;342;p116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3" name="Google Shape;343;p11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4" name="Google Shape;344;p11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45" name="Google Shape;345;p11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6" name="Google Shape;346;p11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47" name="Google Shape;347;p11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8" name="Google Shape;348;p11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349" name="Google Shape;349;p11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50" name="Google Shape;350;p11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1" name="Google Shape;351;p11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2" name="Google Shape;352;p11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53" name="Google Shape;353;p116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354" name="Google Shape;354;p116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fmla="val 0" name="adj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745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16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69019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16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fmla="val 7939" name="adj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69019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16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69019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16"/>
            <p:cNvSpPr/>
            <p:nvPr/>
          </p:nvSpPr>
          <p:spPr>
            <a:xfrm>
              <a:off x="6146677" y="1070563"/>
              <a:ext cx="1369987" cy="3002387"/>
            </a:xfrm>
            <a:custGeom>
              <a:rect b="b" l="l" r="r" t="t"/>
              <a:pathLst>
                <a:path extrusionOk="0" h="44988" w="20528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9" name="Google Shape;359;p116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60" name="Google Shape;360;p116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745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116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rect b="b" l="l" r="r" t="t"/>
                <a:pathLst>
                  <a:path extrusionOk="0" h="14209" w="14203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862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116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rect b="b" l="l" r="r" t="t"/>
                <a:pathLst>
                  <a:path extrusionOk="0" h="21753" w="2141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63" name="Google Shape;363;p116"/>
              <p:cNvGrpSpPr/>
              <p:nvPr/>
            </p:nvGrpSpPr>
            <p:grpSpPr>
              <a:xfrm>
                <a:off x="5794626" y="1542600"/>
                <a:ext cx="706511" cy="187247"/>
                <a:chOff x="5784976" y="732725"/>
                <a:chExt cx="706511" cy="187247"/>
              </a:xfrm>
            </p:grpSpPr>
            <p:sp>
              <p:nvSpPr>
                <p:cNvPr id="364" name="Google Shape;364;p116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5" name="Google Shape;365;p116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6" name="Google Shape;366;p116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67" name="Google Shape;367;p116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68" name="Google Shape;368;p116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fmla="val 18293" name="adj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745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69" name="Google Shape;369;p116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70" name="Google Shape;370;p116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1" name="Google Shape;371;p116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72" name="Google Shape;372;p116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73" name="Google Shape;373;p116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45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116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45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116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45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76" name="Google Shape;376;p116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377" name="Google Shape;377;p116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fmla="val 28586" name="adj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16"/>
            <p:cNvSpPr/>
            <p:nvPr/>
          </p:nvSpPr>
          <p:spPr>
            <a:xfrm>
              <a:off x="2375150" y="844350"/>
              <a:ext cx="177653" cy="175796"/>
            </a:xfrm>
            <a:custGeom>
              <a:rect b="b" l="l" r="r" t="t"/>
              <a:pathLst>
                <a:path extrusionOk="0" h="8234" w="8321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16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0" name="Google Shape;380;p116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381" name="Google Shape;381;p116"/>
            <p:cNvSpPr/>
            <p:nvPr/>
          </p:nvSpPr>
          <p:spPr>
            <a:xfrm>
              <a:off x="7760767" y="1176066"/>
              <a:ext cx="795391" cy="626114"/>
            </a:xfrm>
            <a:custGeom>
              <a:rect b="b" l="l" r="r" t="t"/>
              <a:pathLst>
                <a:path extrusionOk="0" h="23021" w="29245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745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2" name="Google Shape;382;p116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383" name="Google Shape;383;p116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rect b="b" l="l" r="r" t="t"/>
                <a:pathLst>
                  <a:path extrusionOk="0" h="1295" w="9861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116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rect b="b" l="l" r="r" t="t"/>
                <a:pathLst>
                  <a:path extrusionOk="0" h="1295" w="21856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116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rect b="b" l="l" r="r" t="t"/>
                <a:pathLst>
                  <a:path extrusionOk="0" h="1293" w="21856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116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rect b="b" l="l" r="r" t="t"/>
                <a:pathLst>
                  <a:path extrusionOk="0" h="1294" w="18269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3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93"/>
          <p:cNvSpPr txBox="1"/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2" name="Google Shape;42;p93"/>
          <p:cNvSpPr txBox="1"/>
          <p:nvPr>
            <p:ph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3" name="Google Shape;43;p93"/>
          <p:cNvSpPr txBox="1"/>
          <p:nvPr>
            <p:ph idx="1" type="subTitle"/>
          </p:nvPr>
        </p:nvSpPr>
        <p:spPr>
          <a:xfrm>
            <a:off x="948600" y="3392900"/>
            <a:ext cx="36522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4" name="Google Shape;44;p9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45" name="Google Shape;45;p9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6" name="Google Shape;46;p9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" name="Google Shape;47;p9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48" name="Google Shape;48;p9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9" name="Google Shape;49;p9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9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8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" name="Google Shape;53;p89"/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AutoNum type="arabicPeriod"/>
              <a:defRPr sz="10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54" name="Google Shape;54;p8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55" name="Google Shape;55;p8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6" name="Google Shape;56;p8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7" name="Google Shape;57;p8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58" name="Google Shape;58;p8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9" name="Google Shape;59;p8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3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03"/>
          <p:cNvSpPr txBox="1"/>
          <p:nvPr>
            <p:ph type="title"/>
          </p:nvPr>
        </p:nvSpPr>
        <p:spPr>
          <a:xfrm>
            <a:off x="2143500" y="3457200"/>
            <a:ext cx="485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3" name="Google Shape;63;p103"/>
          <p:cNvSpPr txBox="1"/>
          <p:nvPr>
            <p:ph idx="1" type="subTitle"/>
          </p:nvPr>
        </p:nvSpPr>
        <p:spPr>
          <a:xfrm>
            <a:off x="2143500" y="1743588"/>
            <a:ext cx="4857000" cy="17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64" name="Google Shape;64;p10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65" name="Google Shape;65;p10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6" name="Google Shape;66;p10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7" name="Google Shape;67;p10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68" name="Google Shape;68;p10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9" name="Google Shape;69;p10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94"/>
          <p:cNvSpPr txBox="1"/>
          <p:nvPr>
            <p:ph type="title"/>
          </p:nvPr>
        </p:nvSpPr>
        <p:spPr>
          <a:xfrm>
            <a:off x="4437900" y="1321100"/>
            <a:ext cx="36177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3" name="Google Shape;73;p94"/>
          <p:cNvSpPr txBox="1"/>
          <p:nvPr>
            <p:ph idx="1" type="subTitle"/>
          </p:nvPr>
        </p:nvSpPr>
        <p:spPr>
          <a:xfrm>
            <a:off x="4437900" y="2183600"/>
            <a:ext cx="36177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4" name="Google Shape;74;p9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75" name="Google Shape;75;p9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6" name="Google Shape;76;p9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7" name="Google Shape;77;p9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78" name="Google Shape;78;p9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9" name="Google Shape;79;p9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0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90"/>
          <p:cNvSpPr txBox="1"/>
          <p:nvPr>
            <p:ph idx="1" type="subTitle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90"/>
          <p:cNvSpPr txBox="1"/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84" name="Google Shape;84;p9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85" name="Google Shape;85;p9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6" name="Google Shape;86;p9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7" name="Google Shape;87;p9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88" name="Google Shape;88;p9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9" name="Google Shape;89;p9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5"/>
          <p:cNvSpPr/>
          <p:nvPr/>
        </p:nvSpPr>
        <p:spPr>
          <a:xfrm>
            <a:off x="723675" y="1189200"/>
            <a:ext cx="2504700" cy="3414600"/>
          </a:xfrm>
          <a:prstGeom prst="roundRect">
            <a:avLst>
              <a:gd fmla="val 6193" name="adj"/>
            </a:avLst>
          </a:prstGeom>
          <a:solidFill>
            <a:srgbClr val="29283D"/>
          </a:solidFill>
          <a:ln>
            <a:noFill/>
          </a:ln>
          <a:effectLst>
            <a:outerShdw blurRad="57150" rotWithShape="0" algn="bl" dir="5400000" dist="19050">
              <a:srgbClr val="000000">
                <a:alpha val="2745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95"/>
          <p:cNvSpPr/>
          <p:nvPr/>
        </p:nvSpPr>
        <p:spPr>
          <a:xfrm>
            <a:off x="3319693" y="1189200"/>
            <a:ext cx="2504700" cy="3414600"/>
          </a:xfrm>
          <a:prstGeom prst="roundRect">
            <a:avLst>
              <a:gd fmla="val 6193" name="adj"/>
            </a:avLst>
          </a:prstGeom>
          <a:solidFill>
            <a:srgbClr val="29283D"/>
          </a:solidFill>
          <a:ln>
            <a:noFill/>
          </a:ln>
          <a:effectLst>
            <a:outerShdw blurRad="57150" rotWithShape="0" algn="bl" dir="5400000" dist="19050">
              <a:srgbClr val="000000">
                <a:alpha val="2745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95"/>
          <p:cNvSpPr/>
          <p:nvPr/>
        </p:nvSpPr>
        <p:spPr>
          <a:xfrm>
            <a:off x="5915724" y="1189200"/>
            <a:ext cx="2504700" cy="3414600"/>
          </a:xfrm>
          <a:prstGeom prst="roundRect">
            <a:avLst>
              <a:gd fmla="val 6193" name="adj"/>
            </a:avLst>
          </a:prstGeom>
          <a:solidFill>
            <a:srgbClr val="29283D"/>
          </a:solidFill>
          <a:ln>
            <a:noFill/>
          </a:ln>
          <a:effectLst>
            <a:outerShdw blurRad="57150" rotWithShape="0" algn="bl" dir="5400000" dist="19050">
              <a:srgbClr val="000000">
                <a:alpha val="2745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95"/>
          <p:cNvSpPr txBox="1"/>
          <p:nvPr>
            <p:ph type="title"/>
          </p:nvPr>
        </p:nvSpPr>
        <p:spPr>
          <a:xfrm>
            <a:off x="891995" y="2553275"/>
            <a:ext cx="21762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6" name="Google Shape;96;p95"/>
          <p:cNvSpPr txBox="1"/>
          <p:nvPr>
            <p:ph idx="1" type="subTitle"/>
          </p:nvPr>
        </p:nvSpPr>
        <p:spPr>
          <a:xfrm>
            <a:off x="891995" y="3023144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95"/>
          <p:cNvSpPr txBox="1"/>
          <p:nvPr>
            <p:ph idx="2" type="title"/>
          </p:nvPr>
        </p:nvSpPr>
        <p:spPr>
          <a:xfrm>
            <a:off x="3483900" y="2553275"/>
            <a:ext cx="21762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8" name="Google Shape;98;p95"/>
          <p:cNvSpPr txBox="1"/>
          <p:nvPr>
            <p:ph idx="3" type="subTitle"/>
          </p:nvPr>
        </p:nvSpPr>
        <p:spPr>
          <a:xfrm>
            <a:off x="3483900" y="3023137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95"/>
          <p:cNvSpPr txBox="1"/>
          <p:nvPr>
            <p:ph idx="4" type="title"/>
          </p:nvPr>
        </p:nvSpPr>
        <p:spPr>
          <a:xfrm>
            <a:off x="6071355" y="2553300"/>
            <a:ext cx="21762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0" name="Google Shape;100;p95"/>
          <p:cNvSpPr txBox="1"/>
          <p:nvPr>
            <p:ph idx="5" type="subTitle"/>
          </p:nvPr>
        </p:nvSpPr>
        <p:spPr>
          <a:xfrm>
            <a:off x="6071355" y="3023162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95"/>
          <p:cNvSpPr txBox="1"/>
          <p:nvPr>
            <p:ph idx="6" type="title"/>
          </p:nvPr>
        </p:nvSpPr>
        <p:spPr>
          <a:xfrm>
            <a:off x="720000" y="540000"/>
            <a:ext cx="454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02" name="Google Shape;102;p9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03" name="Google Shape;103;p9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4" name="Google Shape;104;p9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5" name="Google Shape;105;p9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06" name="Google Shape;106;p9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7" name="Google Shape;107;p9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7"/>
          <p:cNvSpPr txBox="1"/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87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/>
              <a:buChar char="■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vitejs.dev/guide/" TargetMode="External"/><Relationship Id="rId4" Type="http://schemas.openxmlformats.org/officeDocument/2006/relationships/hyperlink" Target="https://reactjs.org/docs/create-a-new-react-app.html#create-react-app" TargetMode="External"/><Relationship Id="rId5" Type="http://schemas.openxmlformats.org/officeDocument/2006/relationships/slide" Target="/ppt/slides/slide2.xml"/><Relationship Id="rId6" Type="http://schemas.openxmlformats.org/officeDocument/2006/relationships/slide" Target="/ppt/slides/slide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slide" Target="/ppt/slides/slide1.xml"/><Relationship Id="rId4" Type="http://schemas.openxmlformats.org/officeDocument/2006/relationships/hyperlink" Target="mailto:yishain@appleseeds.org.il" TargetMode="External"/><Relationship Id="rId5" Type="http://schemas.openxmlformats.org/officeDocument/2006/relationships/hyperlink" Target="mailto:shhadys@appleseeds.org.il" TargetMode="External"/><Relationship Id="rId6" Type="http://schemas.openxmlformats.org/officeDocument/2006/relationships/slide" Target="/ppt/slides/slide2.xml"/><Relationship Id="rId7" Type="http://schemas.openxmlformats.org/officeDocument/2006/relationships/slide" Target="/ppt/slides/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APPLESEEDS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2" name="Google Shape;392;p1"/>
          <p:cNvSpPr txBox="1"/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REACT INTRO</a:t>
            </a:r>
            <a:endParaRPr/>
          </a:p>
        </p:txBody>
      </p:sp>
      <p:grpSp>
        <p:nvGrpSpPr>
          <p:cNvPr id="393" name="Google Shape;393;p1"/>
          <p:cNvGrpSpPr/>
          <p:nvPr/>
        </p:nvGrpSpPr>
        <p:grpSpPr>
          <a:xfrm>
            <a:off x="5375029" y="1818088"/>
            <a:ext cx="2224161" cy="1884607"/>
            <a:chOff x="5375029" y="1818088"/>
            <a:chExt cx="2224161" cy="1884607"/>
          </a:xfrm>
        </p:grpSpPr>
        <p:sp>
          <p:nvSpPr>
            <p:cNvPr id="394" name="Google Shape;394;p1"/>
            <p:cNvSpPr/>
            <p:nvPr/>
          </p:nvSpPr>
          <p:spPr>
            <a:xfrm>
              <a:off x="6273950" y="3298356"/>
              <a:ext cx="426300" cy="396873"/>
            </a:xfrm>
            <a:custGeom>
              <a:rect b="b" l="l" r="r" t="t"/>
              <a:pathLst>
                <a:path extrusionOk="0" h="15982" w="17167">
                  <a:moveTo>
                    <a:pt x="1" y="0"/>
                  </a:moveTo>
                  <a:lnTo>
                    <a:pt x="1" y="15982"/>
                  </a:lnTo>
                  <a:lnTo>
                    <a:pt x="17167" y="15982"/>
                  </a:lnTo>
                  <a:lnTo>
                    <a:pt x="17167" y="0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"/>
            <p:cNvSpPr/>
            <p:nvPr/>
          </p:nvSpPr>
          <p:spPr>
            <a:xfrm>
              <a:off x="6154104" y="3665446"/>
              <a:ext cx="666008" cy="37249"/>
            </a:xfrm>
            <a:custGeom>
              <a:rect b="b" l="l" r="r" t="t"/>
              <a:pathLst>
                <a:path extrusionOk="0" h="1500" w="26820">
                  <a:moveTo>
                    <a:pt x="938" y="1"/>
                  </a:moveTo>
                  <a:cubicBezTo>
                    <a:pt x="423" y="1"/>
                    <a:pt x="0" y="418"/>
                    <a:pt x="0" y="938"/>
                  </a:cubicBezTo>
                  <a:lnTo>
                    <a:pt x="0" y="1500"/>
                  </a:lnTo>
                  <a:lnTo>
                    <a:pt x="26819" y="1500"/>
                  </a:lnTo>
                  <a:lnTo>
                    <a:pt x="26819" y="938"/>
                  </a:lnTo>
                  <a:cubicBezTo>
                    <a:pt x="26819" y="418"/>
                    <a:pt x="26397" y="1"/>
                    <a:pt x="25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"/>
            <p:cNvSpPr/>
            <p:nvPr/>
          </p:nvSpPr>
          <p:spPr>
            <a:xfrm>
              <a:off x="6273950" y="3303326"/>
              <a:ext cx="426300" cy="126596"/>
            </a:xfrm>
            <a:custGeom>
              <a:rect b="b" l="l" r="r" t="t"/>
              <a:pathLst>
                <a:path extrusionOk="0" h="5098" w="17167">
                  <a:moveTo>
                    <a:pt x="1" y="0"/>
                  </a:moveTo>
                  <a:lnTo>
                    <a:pt x="1" y="1156"/>
                  </a:lnTo>
                  <a:lnTo>
                    <a:pt x="17167" y="5097"/>
                  </a:lnTo>
                  <a:lnTo>
                    <a:pt x="171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"/>
            <p:cNvSpPr/>
            <p:nvPr/>
          </p:nvSpPr>
          <p:spPr>
            <a:xfrm>
              <a:off x="5375029" y="3097292"/>
              <a:ext cx="2224098" cy="218476"/>
            </a:xfrm>
            <a:custGeom>
              <a:rect b="b" l="l" r="r" t="t"/>
              <a:pathLst>
                <a:path extrusionOk="0" h="8798" w="89564">
                  <a:moveTo>
                    <a:pt x="0" y="1"/>
                  </a:moveTo>
                  <a:lnTo>
                    <a:pt x="0" y="6435"/>
                  </a:lnTo>
                  <a:cubicBezTo>
                    <a:pt x="0" y="7739"/>
                    <a:pt x="1057" y="8797"/>
                    <a:pt x="2361" y="8797"/>
                  </a:cubicBezTo>
                  <a:lnTo>
                    <a:pt x="87208" y="8797"/>
                  </a:lnTo>
                  <a:cubicBezTo>
                    <a:pt x="88507" y="8797"/>
                    <a:pt x="89564" y="7739"/>
                    <a:pt x="89564" y="6435"/>
                  </a:cubicBezTo>
                  <a:lnTo>
                    <a:pt x="89564" y="1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"/>
            <p:cNvSpPr/>
            <p:nvPr/>
          </p:nvSpPr>
          <p:spPr>
            <a:xfrm>
              <a:off x="5375029" y="1818088"/>
              <a:ext cx="2224161" cy="1289166"/>
            </a:xfrm>
            <a:custGeom>
              <a:rect b="b" l="l" r="r" t="t"/>
              <a:pathLst>
                <a:path extrusionOk="0" h="51913" w="89564">
                  <a:moveTo>
                    <a:pt x="2361" y="1"/>
                  </a:moveTo>
                  <a:cubicBezTo>
                    <a:pt x="1057" y="1"/>
                    <a:pt x="0" y="1059"/>
                    <a:pt x="0" y="2357"/>
                  </a:cubicBezTo>
                  <a:lnTo>
                    <a:pt x="0" y="51913"/>
                  </a:lnTo>
                  <a:lnTo>
                    <a:pt x="89564" y="51913"/>
                  </a:lnTo>
                  <a:lnTo>
                    <a:pt x="89564" y="2357"/>
                  </a:lnTo>
                  <a:cubicBezTo>
                    <a:pt x="89564" y="1059"/>
                    <a:pt x="88507" y="1"/>
                    <a:pt x="8720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"/>
            <p:cNvSpPr/>
            <p:nvPr/>
          </p:nvSpPr>
          <p:spPr>
            <a:xfrm>
              <a:off x="5434356" y="1871380"/>
              <a:ext cx="2105483" cy="1171978"/>
            </a:xfrm>
            <a:custGeom>
              <a:rect b="b" l="l" r="r" t="t"/>
              <a:pathLst>
                <a:path extrusionOk="0" h="47194" w="84785">
                  <a:moveTo>
                    <a:pt x="1" y="0"/>
                  </a:moveTo>
                  <a:lnTo>
                    <a:pt x="1" y="47193"/>
                  </a:lnTo>
                  <a:lnTo>
                    <a:pt x="84785" y="47193"/>
                  </a:lnTo>
                  <a:lnTo>
                    <a:pt x="84785" y="0"/>
                  </a:ln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69019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"/>
            <p:cNvSpPr/>
            <p:nvPr/>
          </p:nvSpPr>
          <p:spPr>
            <a:xfrm>
              <a:off x="5527258" y="1968354"/>
              <a:ext cx="677425" cy="476599"/>
            </a:xfrm>
            <a:custGeom>
              <a:rect b="b" l="l" r="r" t="t"/>
              <a:pathLst>
                <a:path extrusionOk="0" h="19192" w="27279">
                  <a:moveTo>
                    <a:pt x="2746" y="0"/>
                  </a:moveTo>
                  <a:cubicBezTo>
                    <a:pt x="1231" y="0"/>
                    <a:pt x="1" y="1230"/>
                    <a:pt x="1" y="2740"/>
                  </a:cubicBezTo>
                  <a:lnTo>
                    <a:pt x="1" y="16451"/>
                  </a:lnTo>
                  <a:cubicBezTo>
                    <a:pt x="1" y="17967"/>
                    <a:pt x="1231" y="19191"/>
                    <a:pt x="2746" y="19191"/>
                  </a:cubicBezTo>
                  <a:lnTo>
                    <a:pt x="24538" y="19191"/>
                  </a:lnTo>
                  <a:cubicBezTo>
                    <a:pt x="26054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54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"/>
            <p:cNvSpPr/>
            <p:nvPr/>
          </p:nvSpPr>
          <p:spPr>
            <a:xfrm>
              <a:off x="5527258" y="2497898"/>
              <a:ext cx="1407769" cy="476698"/>
            </a:xfrm>
            <a:custGeom>
              <a:rect b="b" l="l" r="r" t="t"/>
              <a:pathLst>
                <a:path extrusionOk="0" h="19196" w="56689">
                  <a:moveTo>
                    <a:pt x="2746" y="0"/>
                  </a:moveTo>
                  <a:cubicBezTo>
                    <a:pt x="1231" y="0"/>
                    <a:pt x="1" y="1230"/>
                    <a:pt x="1" y="2746"/>
                  </a:cubicBezTo>
                  <a:lnTo>
                    <a:pt x="1" y="16450"/>
                  </a:lnTo>
                  <a:cubicBezTo>
                    <a:pt x="1" y="17965"/>
                    <a:pt x="1231" y="19195"/>
                    <a:pt x="2746" y="19195"/>
                  </a:cubicBezTo>
                  <a:lnTo>
                    <a:pt x="53949" y="19195"/>
                  </a:lnTo>
                  <a:cubicBezTo>
                    <a:pt x="55459" y="19195"/>
                    <a:pt x="56689" y="17965"/>
                    <a:pt x="56689" y="16450"/>
                  </a:cubicBezTo>
                  <a:lnTo>
                    <a:pt x="56689" y="2746"/>
                  </a:lnTo>
                  <a:cubicBezTo>
                    <a:pt x="56689" y="1230"/>
                    <a:pt x="55459" y="0"/>
                    <a:pt x="53949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"/>
            <p:cNvSpPr/>
            <p:nvPr/>
          </p:nvSpPr>
          <p:spPr>
            <a:xfrm>
              <a:off x="6257635" y="1968354"/>
              <a:ext cx="677400" cy="476599"/>
            </a:xfrm>
            <a:custGeom>
              <a:rect b="b" l="l" r="r" t="t"/>
              <a:pathLst>
                <a:path extrusionOk="0" h="19192" w="27278">
                  <a:moveTo>
                    <a:pt x="2740" y="0"/>
                  </a:moveTo>
                  <a:cubicBezTo>
                    <a:pt x="1225" y="0"/>
                    <a:pt x="0" y="1230"/>
                    <a:pt x="0" y="2740"/>
                  </a:cubicBezTo>
                  <a:lnTo>
                    <a:pt x="0" y="16451"/>
                  </a:lnTo>
                  <a:cubicBezTo>
                    <a:pt x="0" y="17967"/>
                    <a:pt x="1225" y="19191"/>
                    <a:pt x="2740" y="19191"/>
                  </a:cubicBezTo>
                  <a:lnTo>
                    <a:pt x="24538" y="19191"/>
                  </a:lnTo>
                  <a:cubicBezTo>
                    <a:pt x="26048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48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"/>
            <p:cNvSpPr/>
            <p:nvPr/>
          </p:nvSpPr>
          <p:spPr>
            <a:xfrm>
              <a:off x="7002489" y="1968354"/>
              <a:ext cx="479554" cy="221338"/>
            </a:xfrm>
            <a:custGeom>
              <a:rect b="b" l="l" r="r" t="t"/>
              <a:pathLst>
                <a:path extrusionOk="0" h="8913" w="19311">
                  <a:moveTo>
                    <a:pt x="2746" y="0"/>
                  </a:moveTo>
                  <a:cubicBezTo>
                    <a:pt x="1230" y="0"/>
                    <a:pt x="1" y="1230"/>
                    <a:pt x="1" y="2740"/>
                  </a:cubicBezTo>
                  <a:lnTo>
                    <a:pt x="1" y="6167"/>
                  </a:lnTo>
                  <a:cubicBezTo>
                    <a:pt x="1" y="7682"/>
                    <a:pt x="1230" y="8912"/>
                    <a:pt x="2746" y="8912"/>
                  </a:cubicBezTo>
                  <a:lnTo>
                    <a:pt x="16571" y="8912"/>
                  </a:lnTo>
                  <a:cubicBezTo>
                    <a:pt x="18081" y="8912"/>
                    <a:pt x="19311" y="7682"/>
                    <a:pt x="19311" y="6167"/>
                  </a:cubicBezTo>
                  <a:lnTo>
                    <a:pt x="19311" y="2740"/>
                  </a:lnTo>
                  <a:cubicBezTo>
                    <a:pt x="19311" y="1230"/>
                    <a:pt x="18081" y="0"/>
                    <a:pt x="16571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"/>
            <p:cNvSpPr/>
            <p:nvPr/>
          </p:nvSpPr>
          <p:spPr>
            <a:xfrm>
              <a:off x="7002489" y="2241370"/>
              <a:ext cx="479554" cy="733225"/>
            </a:xfrm>
            <a:custGeom>
              <a:rect b="b" l="l" r="r" t="t"/>
              <a:pathLst>
                <a:path extrusionOk="0" h="29526" w="19311">
                  <a:moveTo>
                    <a:pt x="2746" y="1"/>
                  </a:moveTo>
                  <a:cubicBezTo>
                    <a:pt x="1230" y="1"/>
                    <a:pt x="1" y="1231"/>
                    <a:pt x="1" y="2741"/>
                  </a:cubicBezTo>
                  <a:lnTo>
                    <a:pt x="1" y="26780"/>
                  </a:lnTo>
                  <a:cubicBezTo>
                    <a:pt x="1" y="28295"/>
                    <a:pt x="1230" y="29525"/>
                    <a:pt x="2746" y="29525"/>
                  </a:cubicBezTo>
                  <a:lnTo>
                    <a:pt x="16571" y="29525"/>
                  </a:lnTo>
                  <a:cubicBezTo>
                    <a:pt x="18081" y="29525"/>
                    <a:pt x="19311" y="28295"/>
                    <a:pt x="19311" y="26780"/>
                  </a:cubicBezTo>
                  <a:lnTo>
                    <a:pt x="19311" y="2741"/>
                  </a:lnTo>
                  <a:cubicBezTo>
                    <a:pt x="19311" y="1231"/>
                    <a:pt x="18081" y="1"/>
                    <a:pt x="16571" y="1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5" name="Google Shape;405;p1"/>
          <p:cNvGrpSpPr/>
          <p:nvPr/>
        </p:nvGrpSpPr>
        <p:grpSpPr>
          <a:xfrm>
            <a:off x="7118242" y="1435741"/>
            <a:ext cx="795392" cy="626115"/>
            <a:chOff x="7542675" y="1392460"/>
            <a:chExt cx="879178" cy="692069"/>
          </a:xfrm>
        </p:grpSpPr>
        <p:sp>
          <p:nvSpPr>
            <p:cNvPr id="406" name="Google Shape;406;p1"/>
            <p:cNvSpPr/>
            <p:nvPr/>
          </p:nvSpPr>
          <p:spPr>
            <a:xfrm>
              <a:off x="7542675" y="1392460"/>
              <a:ext cx="879178" cy="692069"/>
            </a:xfrm>
            <a:custGeom>
              <a:rect b="b" l="l" r="r" t="t"/>
              <a:pathLst>
                <a:path extrusionOk="0" h="23021" w="29245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745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7" name="Google Shape;407;p1"/>
            <p:cNvGrpSpPr/>
            <p:nvPr/>
          </p:nvGrpSpPr>
          <p:grpSpPr>
            <a:xfrm>
              <a:off x="7603656" y="1520706"/>
              <a:ext cx="657046" cy="305943"/>
              <a:chOff x="7603656" y="1520706"/>
              <a:chExt cx="657046" cy="305943"/>
            </a:xfrm>
          </p:grpSpPr>
          <p:sp>
            <p:nvSpPr>
              <p:cNvPr id="408" name="Google Shape;408;p1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rect b="b" l="l" r="r" t="t"/>
                <a:pathLst>
                  <a:path extrusionOk="0" h="1295" w="9861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1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rect b="b" l="l" r="r" t="t"/>
                <a:pathLst>
                  <a:path extrusionOk="0" h="1295" w="21856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1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rect b="b" l="l" r="r" t="t"/>
                <a:pathLst>
                  <a:path extrusionOk="0" h="1293" w="21856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1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rect b="b" l="l" r="r" t="t"/>
                <a:pathLst>
                  <a:path extrusionOk="0" h="1294" w="18269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12" name="Google Shape;412;p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13" name="Google Shape;413;p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4" name="Google Shape;414;p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5" name="Google Shape;415;p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16" name="Google Shape;416;p1"/>
          <p:cNvGrpSpPr/>
          <p:nvPr/>
        </p:nvGrpSpPr>
        <p:grpSpPr>
          <a:xfrm>
            <a:off x="5055410" y="2845326"/>
            <a:ext cx="633471" cy="733893"/>
            <a:chOff x="5055410" y="2845326"/>
            <a:chExt cx="633471" cy="733893"/>
          </a:xfrm>
        </p:grpSpPr>
        <p:grpSp>
          <p:nvGrpSpPr>
            <p:cNvPr id="417" name="Google Shape;417;p1"/>
            <p:cNvGrpSpPr/>
            <p:nvPr/>
          </p:nvGrpSpPr>
          <p:grpSpPr>
            <a:xfrm>
              <a:off x="5055410" y="2845326"/>
              <a:ext cx="633471" cy="733893"/>
              <a:chOff x="5418807" y="2497285"/>
              <a:chExt cx="700200" cy="811200"/>
            </a:xfrm>
          </p:grpSpPr>
          <p:sp>
            <p:nvSpPr>
              <p:cNvPr id="418" name="Google Shape;418;p1"/>
              <p:cNvSpPr/>
              <p:nvPr/>
            </p:nvSpPr>
            <p:spPr>
              <a:xfrm>
                <a:off x="5418807" y="2497285"/>
                <a:ext cx="700200" cy="8112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rgbClr val="FFFFFF">
                      <a:alpha val="83137"/>
                    </a:srgbClr>
                  </a:gs>
                  <a:gs pos="100000">
                    <a:srgbClr val="C5C7F4">
                      <a:alpha val="83137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6274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19" name="Google Shape;419;p1"/>
              <p:cNvGrpSpPr/>
              <p:nvPr/>
            </p:nvGrpSpPr>
            <p:grpSpPr>
              <a:xfrm>
                <a:off x="5600579" y="2592573"/>
                <a:ext cx="336576" cy="344118"/>
                <a:chOff x="3409000" y="1026975"/>
                <a:chExt cx="355075" cy="363032"/>
              </a:xfrm>
            </p:grpSpPr>
            <p:sp>
              <p:nvSpPr>
                <p:cNvPr id="420" name="Google Shape;420;p1"/>
                <p:cNvSpPr/>
                <p:nvPr/>
              </p:nvSpPr>
              <p:spPr>
                <a:xfrm>
                  <a:off x="3409000" y="1026975"/>
                  <a:ext cx="355075" cy="355225"/>
                </a:xfrm>
                <a:custGeom>
                  <a:rect b="b" l="l" r="r" t="t"/>
                  <a:pathLst>
                    <a:path extrusionOk="0" h="14209" w="14203">
                      <a:moveTo>
                        <a:pt x="7104" y="0"/>
                      </a:moveTo>
                      <a:cubicBezTo>
                        <a:pt x="3186" y="0"/>
                        <a:pt x="0" y="3181"/>
                        <a:pt x="0" y="7099"/>
                      </a:cubicBezTo>
                      <a:cubicBezTo>
                        <a:pt x="0" y="9129"/>
                        <a:pt x="847" y="10953"/>
                        <a:pt x="2209" y="12247"/>
                      </a:cubicBezTo>
                      <a:cubicBezTo>
                        <a:pt x="3484" y="13466"/>
                        <a:pt x="5211" y="14208"/>
                        <a:pt x="7104" y="14208"/>
                      </a:cubicBezTo>
                      <a:cubicBezTo>
                        <a:pt x="8998" y="14208"/>
                        <a:pt x="10725" y="13466"/>
                        <a:pt x="12000" y="12247"/>
                      </a:cubicBezTo>
                      <a:cubicBezTo>
                        <a:pt x="13357" y="10948"/>
                        <a:pt x="14202" y="9129"/>
                        <a:pt x="14202" y="7099"/>
                      </a:cubicBezTo>
                      <a:cubicBezTo>
                        <a:pt x="14202" y="3181"/>
                        <a:pt x="11029" y="0"/>
                        <a:pt x="710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1" name="Google Shape;421;p1"/>
                <p:cNvSpPr/>
                <p:nvPr/>
              </p:nvSpPr>
              <p:spPr>
                <a:xfrm>
                  <a:off x="3528425" y="1078900"/>
                  <a:ext cx="116400" cy="116250"/>
                </a:xfrm>
                <a:custGeom>
                  <a:rect b="b" l="l" r="r" t="t"/>
                  <a:pathLst>
                    <a:path extrusionOk="0" h="4650" w="4656">
                      <a:moveTo>
                        <a:pt x="2327" y="0"/>
                      </a:moveTo>
                      <a:cubicBezTo>
                        <a:pt x="1041" y="0"/>
                        <a:pt x="0" y="1041"/>
                        <a:pt x="0" y="2322"/>
                      </a:cubicBezTo>
                      <a:cubicBezTo>
                        <a:pt x="0" y="3609"/>
                        <a:pt x="1041" y="4650"/>
                        <a:pt x="2327" y="4650"/>
                      </a:cubicBezTo>
                      <a:cubicBezTo>
                        <a:pt x="3609" y="4650"/>
                        <a:pt x="4655" y="3609"/>
                        <a:pt x="4655" y="2322"/>
                      </a:cubicBezTo>
                      <a:cubicBezTo>
                        <a:pt x="4655" y="1041"/>
                        <a:pt x="3609" y="0"/>
                        <a:pt x="23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2" name="Google Shape;422;p1"/>
                <p:cNvSpPr/>
                <p:nvPr/>
              </p:nvSpPr>
              <p:spPr>
                <a:xfrm>
                  <a:off x="3464200" y="1246832"/>
                  <a:ext cx="244825" cy="143175"/>
                </a:xfrm>
                <a:custGeom>
                  <a:rect b="b" l="l" r="r" t="t"/>
                  <a:pathLst>
                    <a:path extrusionOk="0" h="5727" w="9793">
                      <a:moveTo>
                        <a:pt x="4896" y="1"/>
                      </a:moveTo>
                      <a:cubicBezTo>
                        <a:pt x="2551" y="1"/>
                        <a:pt x="572" y="1597"/>
                        <a:pt x="1" y="3765"/>
                      </a:cubicBezTo>
                      <a:cubicBezTo>
                        <a:pt x="1276" y="4984"/>
                        <a:pt x="3003" y="5726"/>
                        <a:pt x="4896" y="5726"/>
                      </a:cubicBezTo>
                      <a:cubicBezTo>
                        <a:pt x="6790" y="5726"/>
                        <a:pt x="8517" y="4984"/>
                        <a:pt x="9792" y="3765"/>
                      </a:cubicBezTo>
                      <a:cubicBezTo>
                        <a:pt x="9215" y="1597"/>
                        <a:pt x="7236" y="1"/>
                        <a:pt x="489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23" name="Google Shape;423;p1"/>
            <p:cNvGrpSpPr/>
            <p:nvPr/>
          </p:nvGrpSpPr>
          <p:grpSpPr>
            <a:xfrm>
              <a:off x="5195602" y="3311831"/>
              <a:ext cx="352067" cy="169406"/>
              <a:chOff x="5528432" y="2979624"/>
              <a:chExt cx="480900" cy="187251"/>
            </a:xfrm>
          </p:grpSpPr>
          <p:sp>
            <p:nvSpPr>
              <p:cNvPr id="424" name="Google Shape;424;p1"/>
              <p:cNvSpPr/>
              <p:nvPr/>
            </p:nvSpPr>
            <p:spPr>
              <a:xfrm>
                <a:off x="5528432" y="2979624"/>
                <a:ext cx="480900" cy="40800"/>
              </a:xfrm>
              <a:prstGeom prst="roundRect">
                <a:avLst>
                  <a:gd fmla="val 50000" name="adj"/>
                </a:avLst>
              </a:prstGeom>
              <a:solidFill>
                <a:schemeClr val="accent6">
                  <a:alpha val="509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1"/>
              <p:cNvSpPr/>
              <p:nvPr/>
            </p:nvSpPr>
            <p:spPr>
              <a:xfrm>
                <a:off x="5528432" y="3052849"/>
                <a:ext cx="480900" cy="40800"/>
              </a:xfrm>
              <a:prstGeom prst="roundRect">
                <a:avLst>
                  <a:gd fmla="val 50000" name="adj"/>
                </a:avLst>
              </a:prstGeom>
              <a:solidFill>
                <a:schemeClr val="accent6">
                  <a:alpha val="509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1"/>
              <p:cNvSpPr/>
              <p:nvPr/>
            </p:nvSpPr>
            <p:spPr>
              <a:xfrm>
                <a:off x="5610449" y="3126075"/>
                <a:ext cx="316800" cy="40800"/>
              </a:xfrm>
              <a:prstGeom prst="roundRect">
                <a:avLst>
                  <a:gd fmla="val 50000" name="adj"/>
                </a:avLst>
              </a:prstGeom>
              <a:solidFill>
                <a:schemeClr val="accent6">
                  <a:alpha val="509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27" name="Google Shape;427;p1"/>
          <p:cNvGrpSpPr/>
          <p:nvPr/>
        </p:nvGrpSpPr>
        <p:grpSpPr>
          <a:xfrm>
            <a:off x="7427195" y="2464512"/>
            <a:ext cx="694832" cy="495053"/>
            <a:chOff x="3336290" y="763810"/>
            <a:chExt cx="810300" cy="577321"/>
          </a:xfrm>
        </p:grpSpPr>
        <p:sp>
          <p:nvSpPr>
            <p:cNvPr id="428" name="Google Shape;428;p1"/>
            <p:cNvSpPr/>
            <p:nvPr/>
          </p:nvSpPr>
          <p:spPr>
            <a:xfrm rot="-5401788">
              <a:off x="3452990" y="647471"/>
              <a:ext cx="576900" cy="8100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745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"/>
            <p:cNvSpPr/>
            <p:nvPr/>
          </p:nvSpPr>
          <p:spPr>
            <a:xfrm>
              <a:off x="3414726" y="1013671"/>
              <a:ext cx="653730" cy="281110"/>
            </a:xfrm>
            <a:custGeom>
              <a:rect b="b" l="l" r="r" t="t"/>
              <a:pathLst>
                <a:path extrusionOk="0" h="14176" w="28015">
                  <a:moveTo>
                    <a:pt x="7411" y="1"/>
                  </a:moveTo>
                  <a:cubicBezTo>
                    <a:pt x="6941" y="1"/>
                    <a:pt x="6471" y="194"/>
                    <a:pt x="6132" y="580"/>
                  </a:cubicBezTo>
                  <a:lnTo>
                    <a:pt x="429" y="7037"/>
                  </a:lnTo>
                  <a:cubicBezTo>
                    <a:pt x="154" y="7353"/>
                    <a:pt x="0" y="7752"/>
                    <a:pt x="0" y="8170"/>
                  </a:cubicBezTo>
                  <a:lnTo>
                    <a:pt x="0" y="12472"/>
                  </a:lnTo>
                  <a:cubicBezTo>
                    <a:pt x="0" y="13409"/>
                    <a:pt x="766" y="14175"/>
                    <a:pt x="1711" y="14175"/>
                  </a:cubicBezTo>
                  <a:lnTo>
                    <a:pt x="26304" y="14175"/>
                  </a:lnTo>
                  <a:cubicBezTo>
                    <a:pt x="27249" y="14175"/>
                    <a:pt x="28015" y="13409"/>
                    <a:pt x="28015" y="12472"/>
                  </a:cubicBezTo>
                  <a:lnTo>
                    <a:pt x="28015" y="8742"/>
                  </a:lnTo>
                  <a:cubicBezTo>
                    <a:pt x="28015" y="8245"/>
                    <a:pt x="27798" y="7776"/>
                    <a:pt x="27420" y="7449"/>
                  </a:cubicBezTo>
                  <a:lnTo>
                    <a:pt x="22816" y="3486"/>
                  </a:lnTo>
                  <a:cubicBezTo>
                    <a:pt x="22496" y="3210"/>
                    <a:pt x="22100" y="3072"/>
                    <a:pt x="21705" y="3072"/>
                  </a:cubicBezTo>
                  <a:cubicBezTo>
                    <a:pt x="21289" y="3072"/>
                    <a:pt x="20874" y="3224"/>
                    <a:pt x="20546" y="3526"/>
                  </a:cubicBezTo>
                  <a:lnTo>
                    <a:pt x="16959" y="6826"/>
                  </a:lnTo>
                  <a:cubicBezTo>
                    <a:pt x="16631" y="7127"/>
                    <a:pt x="16216" y="7277"/>
                    <a:pt x="15803" y="7277"/>
                  </a:cubicBezTo>
                  <a:cubicBezTo>
                    <a:pt x="15352" y="7277"/>
                    <a:pt x="14902" y="7099"/>
                    <a:pt x="14568" y="6746"/>
                  </a:cubicBezTo>
                  <a:lnTo>
                    <a:pt x="8648" y="529"/>
                  </a:lnTo>
                  <a:cubicBezTo>
                    <a:pt x="8310" y="177"/>
                    <a:pt x="7860" y="1"/>
                    <a:pt x="7411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"/>
            <p:cNvSpPr/>
            <p:nvPr/>
          </p:nvSpPr>
          <p:spPr>
            <a:xfrm>
              <a:off x="3848871" y="832785"/>
              <a:ext cx="144823" cy="144867"/>
            </a:xfrm>
            <a:custGeom>
              <a:rect b="b" l="l" r="r" t="t"/>
              <a:pathLst>
                <a:path extrusionOk="0" h="4417" w="4416">
                  <a:moveTo>
                    <a:pt x="2208" y="1"/>
                  </a:moveTo>
                  <a:cubicBezTo>
                    <a:pt x="991" y="1"/>
                    <a:pt x="1" y="990"/>
                    <a:pt x="1" y="2209"/>
                  </a:cubicBezTo>
                  <a:cubicBezTo>
                    <a:pt x="1" y="3427"/>
                    <a:pt x="991" y="4417"/>
                    <a:pt x="2208" y="4417"/>
                  </a:cubicBezTo>
                  <a:cubicBezTo>
                    <a:pt x="3427" y="4417"/>
                    <a:pt x="4416" y="3427"/>
                    <a:pt x="4416" y="2209"/>
                  </a:cubicBezTo>
                  <a:cubicBezTo>
                    <a:pt x="4416" y="990"/>
                    <a:pt x="3427" y="1"/>
                    <a:pt x="2208" y="1"/>
                  </a:cubicBezTo>
                  <a:close/>
                </a:path>
              </a:pathLst>
            </a:custGeom>
            <a:gradFill>
              <a:gsLst>
                <a:gs pos="0">
                  <a:srgbClr val="FFF68E"/>
                </a:gs>
                <a:gs pos="100000">
                  <a:srgbClr val="FFD966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1" name="Google Shape;431;p1"/>
          <p:cNvGrpSpPr/>
          <p:nvPr/>
        </p:nvGrpSpPr>
        <p:grpSpPr>
          <a:xfrm>
            <a:off x="5159411" y="1731360"/>
            <a:ext cx="999286" cy="251306"/>
            <a:chOff x="6394932" y="2541500"/>
            <a:chExt cx="959100" cy="241200"/>
          </a:xfrm>
        </p:grpSpPr>
        <p:sp>
          <p:nvSpPr>
            <p:cNvPr id="432" name="Google Shape;432;p1"/>
            <p:cNvSpPr/>
            <p:nvPr/>
          </p:nvSpPr>
          <p:spPr>
            <a:xfrm rot="-5400000">
              <a:off x="6753882" y="2182550"/>
              <a:ext cx="241200" cy="9591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745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"/>
            <p:cNvSpPr/>
            <p:nvPr/>
          </p:nvSpPr>
          <p:spPr>
            <a:xfrm rot="-5400000">
              <a:off x="6465475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745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"/>
            <p:cNvSpPr/>
            <p:nvPr/>
          </p:nvSpPr>
          <p:spPr>
            <a:xfrm rot="-5400000">
              <a:off x="6687242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745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"/>
            <p:cNvSpPr/>
            <p:nvPr/>
          </p:nvSpPr>
          <p:spPr>
            <a:xfrm rot="-5400000">
              <a:off x="6909008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745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"/>
            <p:cNvSpPr/>
            <p:nvPr/>
          </p:nvSpPr>
          <p:spPr>
            <a:xfrm rot="-5400000">
              <a:off x="7130775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745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7" name="Google Shape;437;p1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438" name="Google Shape;438;p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9" name="Google Shape;439;p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40" name="Google Shape;440;p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41" name="Google Shape;441;p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42" name="Google Shape;442;p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43" name="Google Shape;443;p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444" name="Google Shape;444;p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45" name="Google Shape;445;p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447" name="Google Shape;447;p1">
            <a:hlinkClick action="ppaction://hlinkshowjump?jump=nextslide"/>
          </p:cNvPr>
          <p:cNvCxnSpPr/>
          <p:nvPr/>
        </p:nvCxnSpPr>
        <p:spPr>
          <a:xfrm>
            <a:off x="1046100" y="4007188"/>
            <a:ext cx="74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48" name="Google Shape;448;p1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1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1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1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1" name="Google Shape;741;g1dcc5ad821c_0_224"/>
          <p:cNvGrpSpPr/>
          <p:nvPr/>
        </p:nvGrpSpPr>
        <p:grpSpPr>
          <a:xfrm>
            <a:off x="299286" y="189027"/>
            <a:ext cx="133205" cy="119344"/>
            <a:chOff x="222150" y="185025"/>
            <a:chExt cx="170100" cy="152400"/>
          </a:xfrm>
        </p:grpSpPr>
        <p:cxnSp>
          <p:nvCxnSpPr>
            <p:cNvPr id="742" name="Google Shape;742;g1dcc5ad821c_0_22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3" name="Google Shape;743;g1dcc5ad821c_0_22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4" name="Google Shape;744;g1dcc5ad821c_0_22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45" name="Google Shape;745;g1dcc5ad821c_0_22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46" name="Google Shape;746;g1dcc5ad821c_0_22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47" name="Google Shape;747;g1dcc5ad821c_0_224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748" name="Google Shape;748;g1dcc5ad821c_0_22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49" name="Google Shape;749;g1dcc5ad821c_0_22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50" name="Google Shape;750;g1dcc5ad821c_0_22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51" name="Google Shape;751;g1dcc5ad821c_0_22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752" name="Google Shape;752;g1dcc5ad821c_0_22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53" name="Google Shape;753;g1dcc5ad821c_0_22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4" name="Google Shape;754;g1dcc5ad821c_0_22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55" name="Google Shape;755;g1dcc5ad821c_0_22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Component based dev</a:t>
            </a:r>
            <a:endParaRPr sz="2500"/>
          </a:p>
        </p:txBody>
      </p:sp>
      <p:sp>
        <p:nvSpPr>
          <p:cNvPr id="756" name="Google Shape;756;g1dcc5ad821c_0_224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Final point: react is a </a:t>
            </a:r>
            <a:r>
              <a:rPr b="1" lang="en" sz="2000"/>
              <a:t>library</a:t>
            </a:r>
            <a:r>
              <a:rPr lang="en" sz="2000"/>
              <a:t>. This means that </a:t>
            </a:r>
            <a:r>
              <a:rPr b="1" lang="en" sz="2000"/>
              <a:t>by design</a:t>
            </a:r>
            <a:r>
              <a:rPr lang="en" sz="2000"/>
              <a:t> react is missing key features for developing web applications (like routing, or http requests).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React is a library for developing UI - i.e. </a:t>
            </a:r>
            <a:r>
              <a:rPr lang="en" sz="2000"/>
              <a:t>encapsulation</a:t>
            </a:r>
            <a:r>
              <a:rPr lang="en" sz="2000"/>
              <a:t> of html css and js in components, and rendering them.</a:t>
            </a:r>
            <a:endParaRPr sz="2000"/>
          </a:p>
        </p:txBody>
      </p:sp>
      <p:sp>
        <p:nvSpPr>
          <p:cNvPr id="757" name="Google Shape;757;g1dcc5ad821c_0_224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g1dcc5ad821c_0_224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g1dcc5ad821c_0_224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g1dcc5ad821c_0_224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1" name="Google Shape;761;g1dcc5ad821c_0_224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762" name="Google Shape;762;g1dcc5ad821c_0_224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4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g1dcc5ad821c_0_224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4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g1dcc5ad821c_0_224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4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5" name="Google Shape;765;g1dcc5ad821c_0_224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1c196bc6f4a_0_336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APPLESEEDS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771" name="Google Shape;771;g1c196bc6f4a_0_336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772" name="Google Shape;772;g1c196bc6f4a_0_33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3" name="Google Shape;773;g1c196bc6f4a_0_33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4" name="Google Shape;774;g1c196bc6f4a_0_33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75" name="Google Shape;775;g1c196bc6f4a_0_33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76" name="Google Shape;776;g1c196bc6f4a_0_33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77" name="Google Shape;777;g1c196bc6f4a_0_336"/>
            <p:cNvGrpSpPr/>
            <p:nvPr/>
          </p:nvGrpSpPr>
          <p:grpSpPr>
            <a:xfrm>
              <a:off x="298112" y="4342652"/>
              <a:ext cx="110182" cy="126862"/>
              <a:chOff x="281100" y="2027800"/>
              <a:chExt cx="140700" cy="162000"/>
            </a:xfrm>
          </p:grpSpPr>
          <p:sp>
            <p:nvSpPr>
              <p:cNvPr id="778" name="Google Shape;778;g1c196bc6f4a_0_33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79" name="Google Shape;779;g1c196bc6f4a_0_33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80" name="Google Shape;780;g1c196bc6f4a_0_33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81" name="Google Shape;781;g1c196bc6f4a_0_33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782" name="Google Shape;782;g1c196bc6f4a_0_33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83" name="Google Shape;783;g1c196bc6f4a_0_33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g1c196bc6f4a_0_33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85" name="Google Shape;785;g1c196bc6f4a_0_336">
            <a:hlinkClick action="ppaction://hlinksldjump" r:id="rId3"/>
          </p:cNvPr>
          <p:cNvSpPr txBox="1"/>
          <p:nvPr>
            <p:ph idx="4294967295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swald"/>
              <a:buNone/>
            </a:pPr>
            <a:r>
              <a:rPr b="1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b="1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6" name="Google Shape;786;g1c196bc6f4a_0_336"/>
          <p:cNvSpPr txBox="1"/>
          <p:nvPr>
            <p:ph type="title"/>
          </p:nvPr>
        </p:nvSpPr>
        <p:spPr>
          <a:xfrm>
            <a:off x="796200" y="2046200"/>
            <a:ext cx="5240400" cy="14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First look into react</a:t>
            </a:r>
            <a:endParaRPr/>
          </a:p>
        </p:txBody>
      </p:sp>
      <p:sp>
        <p:nvSpPr>
          <p:cNvPr id="787" name="Google Shape;787;g1c196bc6f4a_0_336"/>
          <p:cNvSpPr txBox="1"/>
          <p:nvPr>
            <p:ph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/02</a:t>
            </a:r>
            <a:endParaRPr/>
          </a:p>
        </p:txBody>
      </p:sp>
      <p:sp>
        <p:nvSpPr>
          <p:cNvPr id="788" name="Google Shape;788;g1c196bc6f4a_0_336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9" name="Google Shape;789;g1c196bc6f4a_0_336"/>
          <p:cNvCxnSpPr/>
          <p:nvPr/>
        </p:nvCxnSpPr>
        <p:spPr>
          <a:xfrm>
            <a:off x="1069800" y="3840988"/>
            <a:ext cx="79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790" name="Google Shape;790;g1c196bc6f4a_0_336"/>
          <p:cNvGrpSpPr/>
          <p:nvPr/>
        </p:nvGrpSpPr>
        <p:grpSpPr>
          <a:xfrm>
            <a:off x="5380450" y="1070563"/>
            <a:ext cx="2867519" cy="3002387"/>
            <a:chOff x="5380450" y="1070563"/>
            <a:chExt cx="2867519" cy="3002387"/>
          </a:xfrm>
        </p:grpSpPr>
        <p:sp>
          <p:nvSpPr>
            <p:cNvPr id="791" name="Google Shape;791;g1c196bc6f4a_0_336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fmla="val 0" name="adj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8235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g1c196bc6f4a_0_336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g1c196bc6f4a_0_336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fmla="val 7939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g1c196bc6f4a_0_336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g1c196bc6f4a_0_336"/>
            <p:cNvSpPr/>
            <p:nvPr/>
          </p:nvSpPr>
          <p:spPr>
            <a:xfrm>
              <a:off x="6146677" y="1070563"/>
              <a:ext cx="1369987" cy="3002387"/>
            </a:xfrm>
            <a:custGeom>
              <a:rect b="b" l="l" r="r" t="t"/>
              <a:pathLst>
                <a:path extrusionOk="0" h="44988" w="20528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96" name="Google Shape;796;g1c196bc6f4a_0_336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797" name="Google Shape;797;g1c196bc6f4a_0_336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8235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g1c196bc6f4a_0_336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rect b="b" l="l" r="r" t="t"/>
                <a:pathLst>
                  <a:path extrusionOk="0" h="14209" w="14203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9019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g1c196bc6f4a_0_336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rect b="b" l="l" r="r" t="t"/>
                <a:pathLst>
                  <a:path extrusionOk="0" h="21753" w="2141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00" name="Google Shape;800;g1c196bc6f4a_0_336"/>
              <p:cNvGrpSpPr/>
              <p:nvPr/>
            </p:nvGrpSpPr>
            <p:grpSpPr>
              <a:xfrm>
                <a:off x="5794626" y="1542600"/>
                <a:ext cx="706511" cy="187247"/>
                <a:chOff x="5784976" y="732725"/>
                <a:chExt cx="706511" cy="187247"/>
              </a:xfrm>
            </p:grpSpPr>
            <p:sp>
              <p:nvSpPr>
                <p:cNvPr id="801" name="Google Shape;801;g1c196bc6f4a_0_336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2" name="Google Shape;802;g1c196bc6f4a_0_336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3" name="Google Shape;803;g1c196bc6f4a_0_336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804" name="Google Shape;804;g1c196bc6f4a_0_336"/>
            <p:cNvGrpSpPr/>
            <p:nvPr/>
          </p:nvGrpSpPr>
          <p:grpSpPr>
            <a:xfrm>
              <a:off x="6533820" y="2611181"/>
              <a:ext cx="1714149" cy="744321"/>
              <a:chOff x="6709845" y="3859168"/>
              <a:chExt cx="1714149" cy="744321"/>
            </a:xfrm>
          </p:grpSpPr>
          <p:grpSp>
            <p:nvGrpSpPr>
              <p:cNvPr id="805" name="Google Shape;805;g1c196bc6f4a_0_336"/>
              <p:cNvGrpSpPr/>
              <p:nvPr/>
            </p:nvGrpSpPr>
            <p:grpSpPr>
              <a:xfrm>
                <a:off x="6709845" y="3859168"/>
                <a:ext cx="1714149" cy="744321"/>
                <a:chOff x="6709845" y="3859168"/>
                <a:chExt cx="1714149" cy="744321"/>
              </a:xfrm>
            </p:grpSpPr>
            <p:sp>
              <p:nvSpPr>
                <p:cNvPr id="806" name="Google Shape;806;g1c196bc6f4a_0_336"/>
                <p:cNvSpPr/>
                <p:nvPr/>
              </p:nvSpPr>
              <p:spPr>
                <a:xfrm>
                  <a:off x="6709845" y="3859168"/>
                  <a:ext cx="1714149" cy="744321"/>
                </a:xfrm>
                <a:custGeom>
                  <a:rect b="b" l="l" r="r" t="t"/>
                  <a:pathLst>
                    <a:path extrusionOk="0" h="13295" w="30618">
                      <a:moveTo>
                        <a:pt x="2363" y="1"/>
                      </a:moveTo>
                      <a:cubicBezTo>
                        <a:pt x="1058" y="1"/>
                        <a:pt x="0" y="1059"/>
                        <a:pt x="0" y="2363"/>
                      </a:cubicBezTo>
                      <a:lnTo>
                        <a:pt x="0" y="10932"/>
                      </a:lnTo>
                      <a:cubicBezTo>
                        <a:pt x="0" y="12236"/>
                        <a:pt x="1058" y="13294"/>
                        <a:pt x="2363" y="13294"/>
                      </a:cubicBezTo>
                      <a:lnTo>
                        <a:pt x="28256" y="13294"/>
                      </a:lnTo>
                      <a:cubicBezTo>
                        <a:pt x="29560" y="13294"/>
                        <a:pt x="30617" y="12236"/>
                        <a:pt x="30617" y="10932"/>
                      </a:cubicBezTo>
                      <a:lnTo>
                        <a:pt x="30617" y="2363"/>
                      </a:lnTo>
                      <a:cubicBezTo>
                        <a:pt x="30617" y="1059"/>
                        <a:pt x="29560" y="1"/>
                        <a:pt x="2825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C5C7F4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8235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7" name="Google Shape;807;g1c196bc6f4a_0_336"/>
                <p:cNvSpPr/>
                <p:nvPr/>
              </p:nvSpPr>
              <p:spPr>
                <a:xfrm>
                  <a:off x="6913802" y="4007811"/>
                  <a:ext cx="309765" cy="164260"/>
                </a:xfrm>
                <a:custGeom>
                  <a:rect b="b" l="l" r="r" t="t"/>
                  <a:pathLst>
                    <a:path extrusionOk="0" h="2934" w="5533">
                      <a:moveTo>
                        <a:pt x="1465" y="0"/>
                      </a:moveTo>
                      <a:cubicBezTo>
                        <a:pt x="659" y="0"/>
                        <a:pt x="0" y="658"/>
                        <a:pt x="0" y="1471"/>
                      </a:cubicBezTo>
                      <a:cubicBezTo>
                        <a:pt x="0" y="2276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6"/>
                        <a:pt x="5532" y="1471"/>
                      </a:cubicBezTo>
                      <a:cubicBezTo>
                        <a:pt x="5532" y="658"/>
                        <a:pt x="4874" y="0"/>
                        <a:pt x="4068" y="0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8" name="Google Shape;808;g1c196bc6f4a_0_336"/>
                <p:cNvSpPr/>
                <p:nvPr/>
              </p:nvSpPr>
              <p:spPr>
                <a:xfrm>
                  <a:off x="6899134" y="3993367"/>
                  <a:ext cx="193092" cy="193484"/>
                </a:xfrm>
                <a:custGeom>
                  <a:rect b="b" l="l" r="r" t="t"/>
                  <a:pathLst>
                    <a:path extrusionOk="0" h="3456" w="3449">
                      <a:moveTo>
                        <a:pt x="1727" y="0"/>
                      </a:moveTo>
                      <a:cubicBezTo>
                        <a:pt x="772" y="0"/>
                        <a:pt x="0" y="773"/>
                        <a:pt x="0" y="1729"/>
                      </a:cubicBezTo>
                      <a:cubicBezTo>
                        <a:pt x="0" y="2677"/>
                        <a:pt x="772" y="3456"/>
                        <a:pt x="1727" y="3456"/>
                      </a:cubicBezTo>
                      <a:cubicBezTo>
                        <a:pt x="2677" y="3456"/>
                        <a:pt x="3448" y="2677"/>
                        <a:pt x="3448" y="1729"/>
                      </a:cubicBezTo>
                      <a:cubicBezTo>
                        <a:pt x="3448" y="773"/>
                        <a:pt x="2677" y="0"/>
                        <a:pt x="172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8235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9" name="Google Shape;809;g1c196bc6f4a_0_336"/>
                <p:cNvSpPr/>
                <p:nvPr/>
              </p:nvSpPr>
              <p:spPr>
                <a:xfrm>
                  <a:off x="6927239" y="4021584"/>
                  <a:ext cx="136883" cy="136771"/>
                </a:xfrm>
                <a:custGeom>
                  <a:rect b="b" l="l" r="r" t="t"/>
                  <a:pathLst>
                    <a:path extrusionOk="0" h="2443" w="2445">
                      <a:moveTo>
                        <a:pt x="1225" y="0"/>
                      </a:moveTo>
                      <a:cubicBezTo>
                        <a:pt x="550" y="0"/>
                        <a:pt x="1" y="549"/>
                        <a:pt x="1" y="1225"/>
                      </a:cubicBezTo>
                      <a:cubicBezTo>
                        <a:pt x="1" y="1899"/>
                        <a:pt x="550" y="2442"/>
                        <a:pt x="1225" y="2442"/>
                      </a:cubicBezTo>
                      <a:cubicBezTo>
                        <a:pt x="1895" y="2442"/>
                        <a:pt x="2444" y="1899"/>
                        <a:pt x="2444" y="1225"/>
                      </a:cubicBezTo>
                      <a:cubicBezTo>
                        <a:pt x="2444" y="549"/>
                        <a:pt x="1895" y="0"/>
                        <a:pt x="12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0" name="Google Shape;810;g1c196bc6f4a_0_336"/>
                <p:cNvSpPr/>
                <p:nvPr/>
              </p:nvSpPr>
              <p:spPr>
                <a:xfrm>
                  <a:off x="6913802" y="4290541"/>
                  <a:ext cx="309765" cy="164316"/>
                </a:xfrm>
                <a:custGeom>
                  <a:rect b="b" l="l" r="r" t="t"/>
                  <a:pathLst>
                    <a:path extrusionOk="0" h="2935" w="5533">
                      <a:moveTo>
                        <a:pt x="1465" y="1"/>
                      </a:moveTo>
                      <a:cubicBezTo>
                        <a:pt x="659" y="1"/>
                        <a:pt x="0" y="658"/>
                        <a:pt x="0" y="1471"/>
                      </a:cubicBezTo>
                      <a:cubicBezTo>
                        <a:pt x="0" y="2277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7"/>
                        <a:pt x="5532" y="1471"/>
                      </a:cubicBezTo>
                      <a:cubicBezTo>
                        <a:pt x="5532" y="658"/>
                        <a:pt x="4874" y="1"/>
                        <a:pt x="4068" y="1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1" name="Google Shape;811;g1c196bc6f4a_0_336"/>
                <p:cNvSpPr/>
                <p:nvPr/>
              </p:nvSpPr>
              <p:spPr>
                <a:xfrm>
                  <a:off x="7041282" y="4276097"/>
                  <a:ext cx="193428" cy="193484"/>
                </a:xfrm>
                <a:custGeom>
                  <a:rect b="b" l="l" r="r" t="t"/>
                  <a:pathLst>
                    <a:path extrusionOk="0" h="3456" w="3455">
                      <a:moveTo>
                        <a:pt x="1728" y="1"/>
                      </a:moveTo>
                      <a:cubicBezTo>
                        <a:pt x="772" y="1"/>
                        <a:pt x="1" y="773"/>
                        <a:pt x="1" y="1729"/>
                      </a:cubicBezTo>
                      <a:cubicBezTo>
                        <a:pt x="1" y="2677"/>
                        <a:pt x="772" y="3456"/>
                        <a:pt x="1728" y="3456"/>
                      </a:cubicBezTo>
                      <a:cubicBezTo>
                        <a:pt x="2683" y="3456"/>
                        <a:pt x="3454" y="2677"/>
                        <a:pt x="3454" y="1729"/>
                      </a:cubicBezTo>
                      <a:cubicBezTo>
                        <a:pt x="3454" y="773"/>
                        <a:pt x="2683" y="1"/>
                        <a:pt x="17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8235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2" name="Google Shape;812;g1c196bc6f4a_0_336"/>
                <p:cNvSpPr/>
                <p:nvPr/>
              </p:nvSpPr>
              <p:spPr>
                <a:xfrm>
                  <a:off x="7069779" y="4304314"/>
                  <a:ext cx="136491" cy="136771"/>
                </a:xfrm>
                <a:custGeom>
                  <a:rect b="b" l="l" r="r" t="t"/>
                  <a:pathLst>
                    <a:path extrusionOk="0" h="2443" w="2438">
                      <a:moveTo>
                        <a:pt x="1219" y="0"/>
                      </a:moveTo>
                      <a:cubicBezTo>
                        <a:pt x="543" y="0"/>
                        <a:pt x="1" y="550"/>
                        <a:pt x="1" y="1225"/>
                      </a:cubicBezTo>
                      <a:cubicBezTo>
                        <a:pt x="1" y="1899"/>
                        <a:pt x="543" y="2443"/>
                        <a:pt x="1219" y="2443"/>
                      </a:cubicBezTo>
                      <a:cubicBezTo>
                        <a:pt x="1894" y="2443"/>
                        <a:pt x="2438" y="1899"/>
                        <a:pt x="2438" y="1225"/>
                      </a:cubicBezTo>
                      <a:cubicBezTo>
                        <a:pt x="2438" y="550"/>
                        <a:pt x="1894" y="0"/>
                        <a:pt x="12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3" name="Google Shape;813;g1c196bc6f4a_0_336"/>
                <p:cNvSpPr/>
                <p:nvPr/>
              </p:nvSpPr>
              <p:spPr>
                <a:xfrm>
                  <a:off x="7455972" y="4025727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24"/>
                      </a:cubicBezTo>
                      <a:cubicBezTo>
                        <a:pt x="1" y="1597"/>
                        <a:pt x="464" y="2054"/>
                        <a:pt x="1030" y="2054"/>
                      </a:cubicBezTo>
                      <a:cubicBezTo>
                        <a:pt x="1596" y="2054"/>
                        <a:pt x="2060" y="1597"/>
                        <a:pt x="2060" y="1024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4" name="Google Shape;814;g1c196bc6f4a_0_336"/>
                <p:cNvSpPr/>
                <p:nvPr/>
              </p:nvSpPr>
              <p:spPr>
                <a:xfrm>
                  <a:off x="7455972" y="4315231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30"/>
                      </a:cubicBezTo>
                      <a:cubicBezTo>
                        <a:pt x="1" y="1595"/>
                        <a:pt x="464" y="2054"/>
                        <a:pt x="1030" y="2054"/>
                      </a:cubicBezTo>
                      <a:cubicBezTo>
                        <a:pt x="1596" y="2054"/>
                        <a:pt x="2060" y="1595"/>
                        <a:pt x="2060" y="1030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15" name="Google Shape;815;g1c196bc6f4a_0_336"/>
              <p:cNvGrpSpPr/>
              <p:nvPr/>
            </p:nvGrpSpPr>
            <p:grpSpPr>
              <a:xfrm>
                <a:off x="7629944" y="4025885"/>
                <a:ext cx="545408" cy="410286"/>
                <a:chOff x="7629944" y="4025885"/>
                <a:chExt cx="545408" cy="410286"/>
              </a:xfrm>
            </p:grpSpPr>
            <p:sp>
              <p:nvSpPr>
                <p:cNvPr id="816" name="Google Shape;816;g1c196bc6f4a_0_336"/>
                <p:cNvSpPr/>
                <p:nvPr/>
              </p:nvSpPr>
              <p:spPr>
                <a:xfrm>
                  <a:off x="7629952" y="4025885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7" name="Google Shape;817;g1c196bc6f4a_0_336"/>
                <p:cNvSpPr/>
                <p:nvPr/>
              </p:nvSpPr>
              <p:spPr>
                <a:xfrm>
                  <a:off x="7629952" y="4309442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8" name="Google Shape;818;g1c196bc6f4a_0_336"/>
                <p:cNvSpPr/>
                <p:nvPr/>
              </p:nvSpPr>
              <p:spPr>
                <a:xfrm>
                  <a:off x="7629944" y="4107719"/>
                  <a:ext cx="367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9" name="Google Shape;819;g1c196bc6f4a_0_336"/>
                <p:cNvSpPr/>
                <p:nvPr/>
              </p:nvSpPr>
              <p:spPr>
                <a:xfrm>
                  <a:off x="7629945" y="4389971"/>
                  <a:ext cx="460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820" name="Google Shape;820;g1c196bc6f4a_0_336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821" name="Google Shape;821;g1c196bc6f4a_0_336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fmla="val 18293" name="adj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8235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22" name="Google Shape;822;g1c196bc6f4a_0_336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823" name="Google Shape;823;g1c196bc6f4a_0_336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4" name="Google Shape;824;g1c196bc6f4a_0_336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825" name="Google Shape;825;g1c196bc6f4a_0_336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826" name="Google Shape;826;g1c196bc6f4a_0_336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8235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g1c196bc6f4a_0_336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8235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g1c196bc6f4a_0_336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8235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29" name="Google Shape;829;g1c196bc6f4a_0_336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g1c196bc6f4a_0_336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g1c196bc6f4a_0_336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6" name="Google Shape;836;g2057f3ec20a_0_57"/>
          <p:cNvGrpSpPr/>
          <p:nvPr/>
        </p:nvGrpSpPr>
        <p:grpSpPr>
          <a:xfrm>
            <a:off x="299286" y="189027"/>
            <a:ext cx="133205" cy="119344"/>
            <a:chOff x="222150" y="185025"/>
            <a:chExt cx="170100" cy="152400"/>
          </a:xfrm>
        </p:grpSpPr>
        <p:cxnSp>
          <p:nvCxnSpPr>
            <p:cNvPr id="837" name="Google Shape;837;g2057f3ec20a_0_5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8" name="Google Shape;838;g2057f3ec20a_0_5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9" name="Google Shape;839;g2057f3ec20a_0_5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40" name="Google Shape;840;g2057f3ec20a_0_5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41" name="Google Shape;841;g2057f3ec20a_0_5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42" name="Google Shape;842;g2057f3ec20a_0_57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843" name="Google Shape;843;g2057f3ec20a_0_5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44" name="Google Shape;844;g2057f3ec20a_0_5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45" name="Google Shape;845;g2057f3ec20a_0_5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46" name="Google Shape;846;g2057f3ec20a_0_5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847" name="Google Shape;847;g2057f3ec20a_0_5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48" name="Google Shape;848;g2057f3ec20a_0_5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g2057f3ec20a_0_5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50" name="Google Shape;850;g2057f3ec20a_0_5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500"/>
              <a:t>First look into react</a:t>
            </a:r>
            <a:endParaRPr sz="2500"/>
          </a:p>
        </p:txBody>
      </p:sp>
      <p:sp>
        <p:nvSpPr>
          <p:cNvPr id="851" name="Google Shape;851;g2057f3ec20a_0_57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 what is react?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If we go to the website, we will see: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 want to focus on “</a:t>
            </a:r>
            <a:r>
              <a:rPr lang="en" sz="2000"/>
              <a:t>declarative</a:t>
            </a:r>
            <a:r>
              <a:rPr lang="en" sz="2000"/>
              <a:t>” </a:t>
            </a:r>
            <a:endParaRPr sz="2000"/>
          </a:p>
        </p:txBody>
      </p:sp>
      <p:sp>
        <p:nvSpPr>
          <p:cNvPr id="852" name="Google Shape;852;g2057f3ec20a_0_57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g2057f3ec20a_0_57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g2057f3ec20a_0_57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g2057f3ec20a_0_57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6" name="Google Shape;856;g2057f3ec20a_0_57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857" name="Google Shape;857;g2057f3ec20a_0_57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4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g2057f3ec20a_0_57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4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g2057f3ec20a_0_57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4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0" name="Google Shape;860;g2057f3ec20a_0_57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5" name="Google Shape;865;g2072aee03b3_0_112"/>
          <p:cNvGrpSpPr/>
          <p:nvPr/>
        </p:nvGrpSpPr>
        <p:grpSpPr>
          <a:xfrm>
            <a:off x="299286" y="189027"/>
            <a:ext cx="133205" cy="119344"/>
            <a:chOff x="222150" y="185025"/>
            <a:chExt cx="170100" cy="152400"/>
          </a:xfrm>
        </p:grpSpPr>
        <p:cxnSp>
          <p:nvCxnSpPr>
            <p:cNvPr id="866" name="Google Shape;866;g2072aee03b3_0_11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7" name="Google Shape;867;g2072aee03b3_0_11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8" name="Google Shape;868;g2072aee03b3_0_11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69" name="Google Shape;869;g2072aee03b3_0_11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70" name="Google Shape;870;g2072aee03b3_0_11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71" name="Google Shape;871;g2072aee03b3_0_112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872" name="Google Shape;872;g2072aee03b3_0_11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73" name="Google Shape;873;g2072aee03b3_0_11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74" name="Google Shape;874;g2072aee03b3_0_11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75" name="Google Shape;875;g2072aee03b3_0_11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876" name="Google Shape;876;g2072aee03b3_0_11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77" name="Google Shape;877;g2072aee03b3_0_11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8" name="Google Shape;878;g2072aee03b3_0_11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79" name="Google Shape;879;g2072aee03b3_0_11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500"/>
              <a:t>First look into react</a:t>
            </a:r>
            <a:endParaRPr sz="2500"/>
          </a:p>
        </p:txBody>
      </p:sp>
      <p:sp>
        <p:nvSpPr>
          <p:cNvPr id="880" name="Google Shape;880;g2072aee03b3_0_112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is </a:t>
            </a:r>
            <a:r>
              <a:rPr lang="en" sz="2000"/>
              <a:t>declarative?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Imperative = tell you how to do something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Declarative = tell you what I want to do, and leave you the details.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For example:</a:t>
            </a:r>
            <a:endParaRPr sz="2000"/>
          </a:p>
        </p:txBody>
      </p:sp>
      <p:sp>
        <p:nvSpPr>
          <p:cNvPr id="881" name="Google Shape;881;g2072aee03b3_0_112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g2072aee03b3_0_112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g2072aee03b3_0_112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g2072aee03b3_0_112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5" name="Google Shape;885;g2072aee03b3_0_11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886" name="Google Shape;886;g2072aee03b3_0_11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4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g2072aee03b3_0_11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4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g2072aee03b3_0_11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4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9" name="Google Shape;889;g2072aee03b3_0_112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4" name="Google Shape;894;g2072aee03b3_0_140"/>
          <p:cNvGrpSpPr/>
          <p:nvPr/>
        </p:nvGrpSpPr>
        <p:grpSpPr>
          <a:xfrm>
            <a:off x="299286" y="189027"/>
            <a:ext cx="133205" cy="119344"/>
            <a:chOff x="222150" y="185025"/>
            <a:chExt cx="170100" cy="152400"/>
          </a:xfrm>
        </p:grpSpPr>
        <p:cxnSp>
          <p:nvCxnSpPr>
            <p:cNvPr id="895" name="Google Shape;895;g2072aee03b3_0_1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6" name="Google Shape;896;g2072aee03b3_0_1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7" name="Google Shape;897;g2072aee03b3_0_1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98" name="Google Shape;898;g2072aee03b3_0_14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99" name="Google Shape;899;g2072aee03b3_0_1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00" name="Google Shape;900;g2072aee03b3_0_140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901" name="Google Shape;901;g2072aee03b3_0_1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02" name="Google Shape;902;g2072aee03b3_0_1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03" name="Google Shape;903;g2072aee03b3_0_1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04" name="Google Shape;904;g2072aee03b3_0_1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905" name="Google Shape;905;g2072aee03b3_0_1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906" name="Google Shape;906;g2072aee03b3_0_1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7" name="Google Shape;907;g2072aee03b3_0_1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08" name="Google Shape;908;g2072aee03b3_0_14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500"/>
              <a:t>First look into react</a:t>
            </a:r>
            <a:endParaRPr sz="2500"/>
          </a:p>
        </p:txBody>
      </p:sp>
      <p:sp>
        <p:nvSpPr>
          <p:cNvPr id="909" name="Google Shape;909;g2072aee03b3_0_140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Imperative: for(let i=0;i&lt;arr.length;i++){}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</a:t>
            </a:r>
            <a:r>
              <a:rPr lang="en" sz="2000"/>
              <a:t>eclarative</a:t>
            </a:r>
            <a:r>
              <a:rPr lang="en" sz="2000"/>
              <a:t>: arr.forEach(()=&gt;{})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 the dom: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Imperative: </a:t>
            </a:r>
            <a:r>
              <a:rPr lang="en" sz="2000"/>
              <a:t>document</a:t>
            </a:r>
            <a:r>
              <a:rPr lang="en" sz="2000"/>
              <a:t>.append(</a:t>
            </a:r>
            <a:r>
              <a:rPr lang="en" sz="2000"/>
              <a:t>ULElement</a:t>
            </a:r>
            <a:r>
              <a:rPr lang="en" sz="2000"/>
              <a:t>)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Declarative</a:t>
            </a:r>
            <a:r>
              <a:rPr lang="en" sz="2000"/>
              <a:t>: </a:t>
            </a:r>
            <a:br>
              <a:rPr lang="en" sz="2000"/>
            </a:br>
            <a:r>
              <a:rPr lang="en" sz="2000"/>
              <a:t>&lt;body&gt;</a:t>
            </a:r>
            <a:br>
              <a:rPr lang="en" sz="2000"/>
            </a:br>
            <a:r>
              <a:rPr lang="en" sz="2000"/>
              <a:t>	&lt;ULElement/&gt;</a:t>
            </a:r>
            <a:br>
              <a:rPr lang="en" sz="2000"/>
            </a:br>
            <a:r>
              <a:rPr lang="en" sz="2000"/>
              <a:t>&lt;/body&gt;</a:t>
            </a:r>
            <a:endParaRPr sz="2000"/>
          </a:p>
        </p:txBody>
      </p:sp>
      <p:sp>
        <p:nvSpPr>
          <p:cNvPr id="910" name="Google Shape;910;g2072aee03b3_0_140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g2072aee03b3_0_140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g2072aee03b3_0_140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g2072aee03b3_0_140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4" name="Google Shape;914;g2072aee03b3_0_140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915" name="Google Shape;915;g2072aee03b3_0_140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4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g2072aee03b3_0_140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4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g2072aee03b3_0_140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4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8" name="Google Shape;918;g2072aee03b3_0_140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3" name="Google Shape;923;g2072aee03b3_0_168"/>
          <p:cNvGrpSpPr/>
          <p:nvPr/>
        </p:nvGrpSpPr>
        <p:grpSpPr>
          <a:xfrm>
            <a:off x="299286" y="189027"/>
            <a:ext cx="133205" cy="119344"/>
            <a:chOff x="222150" y="185025"/>
            <a:chExt cx="170100" cy="152400"/>
          </a:xfrm>
        </p:grpSpPr>
        <p:cxnSp>
          <p:nvCxnSpPr>
            <p:cNvPr id="924" name="Google Shape;924;g2072aee03b3_0_168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25" name="Google Shape;925;g2072aee03b3_0_168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26" name="Google Shape;926;g2072aee03b3_0_168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927" name="Google Shape;927;g2072aee03b3_0_168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28" name="Google Shape;928;g2072aee03b3_0_168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29" name="Google Shape;929;g2072aee03b3_0_168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930" name="Google Shape;930;g2072aee03b3_0_168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31" name="Google Shape;931;g2072aee03b3_0_168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32" name="Google Shape;932;g2072aee03b3_0_168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33" name="Google Shape;933;g2072aee03b3_0_168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934" name="Google Shape;934;g2072aee03b3_0_168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935" name="Google Shape;935;g2072aee03b3_0_168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6" name="Google Shape;936;g2072aee03b3_0_168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37" name="Google Shape;937;g2072aee03b3_0_16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500"/>
              <a:t>First look into react</a:t>
            </a:r>
            <a:endParaRPr sz="2500"/>
          </a:p>
        </p:txBody>
      </p:sp>
      <p:sp>
        <p:nvSpPr>
          <p:cNvPr id="938" name="Google Shape;938;g2072aee03b3_0_168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 let’s sum what we know about react before we go to the code: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Its a </a:t>
            </a:r>
            <a:r>
              <a:rPr lang="en" sz="2000"/>
              <a:t>component</a:t>
            </a:r>
            <a:r>
              <a:rPr lang="en" sz="2000"/>
              <a:t> based development = we are developing components, and injecting them into the DOM.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We build HTML like a JS object, and then we turn into HTML.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We use </a:t>
            </a:r>
            <a:r>
              <a:rPr lang="en" sz="2000"/>
              <a:t>declarative</a:t>
            </a:r>
            <a:r>
              <a:rPr lang="en" sz="2000"/>
              <a:t> code.</a:t>
            </a:r>
            <a:endParaRPr sz="2000"/>
          </a:p>
        </p:txBody>
      </p:sp>
      <p:sp>
        <p:nvSpPr>
          <p:cNvPr id="939" name="Google Shape;939;g2072aee03b3_0_168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g2072aee03b3_0_168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g2072aee03b3_0_168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g2072aee03b3_0_168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3" name="Google Shape;943;g2072aee03b3_0_168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944" name="Google Shape;944;g2072aee03b3_0_168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4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g2072aee03b3_0_168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4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g2072aee03b3_0_168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4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7" name="Google Shape;947;g2072aee03b3_0_168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1bd62aa82c8_0_324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APPLESEEDS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953" name="Google Shape;953;g1bd62aa82c8_0_324"/>
          <p:cNvGrpSpPr/>
          <p:nvPr/>
        </p:nvGrpSpPr>
        <p:grpSpPr>
          <a:xfrm>
            <a:off x="299286" y="189026"/>
            <a:ext cx="133205" cy="119344"/>
            <a:chOff x="222150" y="185025"/>
            <a:chExt cx="170100" cy="152400"/>
          </a:xfrm>
        </p:grpSpPr>
        <p:cxnSp>
          <p:nvCxnSpPr>
            <p:cNvPr id="954" name="Google Shape;954;g1bd62aa82c8_0_32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55" name="Google Shape;955;g1bd62aa82c8_0_32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56" name="Google Shape;956;g1bd62aa82c8_0_32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957" name="Google Shape;957;g1bd62aa82c8_0_32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58" name="Google Shape;958;g1bd62aa82c8_0_32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59" name="Google Shape;959;g1bd62aa82c8_0_324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960" name="Google Shape;960;g1bd62aa82c8_0_32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61" name="Google Shape;961;g1bd62aa82c8_0_32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62" name="Google Shape;962;g1bd62aa82c8_0_32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63" name="Google Shape;963;g1bd62aa82c8_0_32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964" name="Google Shape;964;g1bd62aa82c8_0_32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965" name="Google Shape;965;g1bd62aa82c8_0_32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6" name="Google Shape;966;g1bd62aa82c8_0_32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67" name="Google Shape;967;g1bd62aa82c8_0_324">
            <a:hlinkClick action="ppaction://hlinksldjump" r:id="rId3"/>
          </p:cNvPr>
          <p:cNvSpPr txBox="1"/>
          <p:nvPr>
            <p:ph idx="4294967295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swald"/>
              <a:buNone/>
            </a:pPr>
            <a:r>
              <a:rPr b="1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b="1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68" name="Google Shape;968;g1bd62aa82c8_0_324"/>
          <p:cNvSpPr txBox="1"/>
          <p:nvPr>
            <p:ph type="title"/>
          </p:nvPr>
        </p:nvSpPr>
        <p:spPr>
          <a:xfrm>
            <a:off x="910100" y="1893800"/>
            <a:ext cx="4282500" cy="14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/>
              <a:t>React + virtual DOM</a:t>
            </a:r>
            <a:endParaRPr/>
          </a:p>
        </p:txBody>
      </p:sp>
      <p:sp>
        <p:nvSpPr>
          <p:cNvPr id="969" name="Google Shape;969;g1bd62aa82c8_0_324"/>
          <p:cNvSpPr txBox="1"/>
          <p:nvPr>
            <p:ph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>
                <a:solidFill>
                  <a:schemeClr val="accent2"/>
                </a:solidFill>
              </a:rPr>
              <a:t>/03</a:t>
            </a:r>
            <a:endParaRPr/>
          </a:p>
        </p:txBody>
      </p:sp>
      <p:sp>
        <p:nvSpPr>
          <p:cNvPr id="970" name="Google Shape;970;g1bd62aa82c8_0_324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1" name="Google Shape;971;g1bd62aa82c8_0_324"/>
          <p:cNvCxnSpPr/>
          <p:nvPr/>
        </p:nvCxnSpPr>
        <p:spPr>
          <a:xfrm>
            <a:off x="1069800" y="3840988"/>
            <a:ext cx="79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972" name="Google Shape;972;g1bd62aa82c8_0_324"/>
          <p:cNvGrpSpPr/>
          <p:nvPr/>
        </p:nvGrpSpPr>
        <p:grpSpPr>
          <a:xfrm>
            <a:off x="5380450" y="1070563"/>
            <a:ext cx="2867519" cy="3002387"/>
            <a:chOff x="5380450" y="1070563"/>
            <a:chExt cx="2867519" cy="3002387"/>
          </a:xfrm>
        </p:grpSpPr>
        <p:sp>
          <p:nvSpPr>
            <p:cNvPr id="973" name="Google Shape;973;g1bd62aa82c8_0_324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fmla="val 0" name="adj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745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g1bd62aa82c8_0_324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g1bd62aa82c8_0_324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fmla="val 7939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g1bd62aa82c8_0_324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g1bd62aa82c8_0_324"/>
            <p:cNvSpPr/>
            <p:nvPr/>
          </p:nvSpPr>
          <p:spPr>
            <a:xfrm>
              <a:off x="6146677" y="1070563"/>
              <a:ext cx="1369987" cy="3002387"/>
            </a:xfrm>
            <a:custGeom>
              <a:rect b="b" l="l" r="r" t="t"/>
              <a:pathLst>
                <a:path extrusionOk="0" h="44988" w="20528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78" name="Google Shape;978;g1bd62aa82c8_0_324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979" name="Google Shape;979;g1bd62aa82c8_0_324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745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0" name="Google Shape;980;g1bd62aa82c8_0_324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rect b="b" l="l" r="r" t="t"/>
                <a:pathLst>
                  <a:path extrusionOk="0" h="14209" w="14203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862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1" name="Google Shape;981;g1bd62aa82c8_0_324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rect b="b" l="l" r="r" t="t"/>
                <a:pathLst>
                  <a:path extrusionOk="0" h="21753" w="2141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82" name="Google Shape;982;g1bd62aa82c8_0_324"/>
              <p:cNvGrpSpPr/>
              <p:nvPr/>
            </p:nvGrpSpPr>
            <p:grpSpPr>
              <a:xfrm>
                <a:off x="5794626" y="1542600"/>
                <a:ext cx="706511" cy="187247"/>
                <a:chOff x="5784976" y="732725"/>
                <a:chExt cx="706511" cy="187247"/>
              </a:xfrm>
            </p:grpSpPr>
            <p:sp>
              <p:nvSpPr>
                <p:cNvPr id="983" name="Google Shape;983;g1bd62aa82c8_0_324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4" name="Google Shape;984;g1bd62aa82c8_0_324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5" name="Google Shape;985;g1bd62aa82c8_0_324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986" name="Google Shape;986;g1bd62aa82c8_0_324"/>
            <p:cNvGrpSpPr/>
            <p:nvPr/>
          </p:nvGrpSpPr>
          <p:grpSpPr>
            <a:xfrm>
              <a:off x="6533820" y="2611181"/>
              <a:ext cx="1714149" cy="744321"/>
              <a:chOff x="6709845" y="3859168"/>
              <a:chExt cx="1714149" cy="744321"/>
            </a:xfrm>
          </p:grpSpPr>
          <p:grpSp>
            <p:nvGrpSpPr>
              <p:cNvPr id="987" name="Google Shape;987;g1bd62aa82c8_0_324"/>
              <p:cNvGrpSpPr/>
              <p:nvPr/>
            </p:nvGrpSpPr>
            <p:grpSpPr>
              <a:xfrm>
                <a:off x="6709845" y="3859168"/>
                <a:ext cx="1714149" cy="744321"/>
                <a:chOff x="6709845" y="3859168"/>
                <a:chExt cx="1714149" cy="744321"/>
              </a:xfrm>
            </p:grpSpPr>
            <p:sp>
              <p:nvSpPr>
                <p:cNvPr id="988" name="Google Shape;988;g1bd62aa82c8_0_324"/>
                <p:cNvSpPr/>
                <p:nvPr/>
              </p:nvSpPr>
              <p:spPr>
                <a:xfrm>
                  <a:off x="6709845" y="3859168"/>
                  <a:ext cx="1714149" cy="744321"/>
                </a:xfrm>
                <a:custGeom>
                  <a:rect b="b" l="l" r="r" t="t"/>
                  <a:pathLst>
                    <a:path extrusionOk="0" h="13295" w="30618">
                      <a:moveTo>
                        <a:pt x="2363" y="1"/>
                      </a:moveTo>
                      <a:cubicBezTo>
                        <a:pt x="1058" y="1"/>
                        <a:pt x="0" y="1059"/>
                        <a:pt x="0" y="2363"/>
                      </a:cubicBezTo>
                      <a:lnTo>
                        <a:pt x="0" y="10932"/>
                      </a:lnTo>
                      <a:cubicBezTo>
                        <a:pt x="0" y="12236"/>
                        <a:pt x="1058" y="13294"/>
                        <a:pt x="2363" y="13294"/>
                      </a:cubicBezTo>
                      <a:lnTo>
                        <a:pt x="28256" y="13294"/>
                      </a:lnTo>
                      <a:cubicBezTo>
                        <a:pt x="29560" y="13294"/>
                        <a:pt x="30617" y="12236"/>
                        <a:pt x="30617" y="10932"/>
                      </a:cubicBezTo>
                      <a:lnTo>
                        <a:pt x="30617" y="2363"/>
                      </a:lnTo>
                      <a:cubicBezTo>
                        <a:pt x="30617" y="1059"/>
                        <a:pt x="29560" y="1"/>
                        <a:pt x="2825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C5C7F4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45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9" name="Google Shape;989;g1bd62aa82c8_0_324"/>
                <p:cNvSpPr/>
                <p:nvPr/>
              </p:nvSpPr>
              <p:spPr>
                <a:xfrm>
                  <a:off x="6913802" y="4007811"/>
                  <a:ext cx="309765" cy="164260"/>
                </a:xfrm>
                <a:custGeom>
                  <a:rect b="b" l="l" r="r" t="t"/>
                  <a:pathLst>
                    <a:path extrusionOk="0" h="2934" w="5533">
                      <a:moveTo>
                        <a:pt x="1465" y="0"/>
                      </a:moveTo>
                      <a:cubicBezTo>
                        <a:pt x="659" y="0"/>
                        <a:pt x="0" y="658"/>
                        <a:pt x="0" y="1471"/>
                      </a:cubicBezTo>
                      <a:cubicBezTo>
                        <a:pt x="0" y="2276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6"/>
                        <a:pt x="5532" y="1471"/>
                      </a:cubicBezTo>
                      <a:cubicBezTo>
                        <a:pt x="5532" y="658"/>
                        <a:pt x="4874" y="0"/>
                        <a:pt x="4068" y="0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0" name="Google Shape;990;g1bd62aa82c8_0_324"/>
                <p:cNvSpPr/>
                <p:nvPr/>
              </p:nvSpPr>
              <p:spPr>
                <a:xfrm>
                  <a:off x="6899134" y="3993367"/>
                  <a:ext cx="193092" cy="193484"/>
                </a:xfrm>
                <a:custGeom>
                  <a:rect b="b" l="l" r="r" t="t"/>
                  <a:pathLst>
                    <a:path extrusionOk="0" h="3456" w="3449">
                      <a:moveTo>
                        <a:pt x="1727" y="0"/>
                      </a:moveTo>
                      <a:cubicBezTo>
                        <a:pt x="772" y="0"/>
                        <a:pt x="0" y="773"/>
                        <a:pt x="0" y="1729"/>
                      </a:cubicBezTo>
                      <a:cubicBezTo>
                        <a:pt x="0" y="2677"/>
                        <a:pt x="772" y="3456"/>
                        <a:pt x="1727" y="3456"/>
                      </a:cubicBezTo>
                      <a:cubicBezTo>
                        <a:pt x="2677" y="3456"/>
                        <a:pt x="3448" y="2677"/>
                        <a:pt x="3448" y="1729"/>
                      </a:cubicBezTo>
                      <a:cubicBezTo>
                        <a:pt x="3448" y="773"/>
                        <a:pt x="2677" y="0"/>
                        <a:pt x="172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45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1" name="Google Shape;991;g1bd62aa82c8_0_324"/>
                <p:cNvSpPr/>
                <p:nvPr/>
              </p:nvSpPr>
              <p:spPr>
                <a:xfrm>
                  <a:off x="6927239" y="4021584"/>
                  <a:ext cx="136883" cy="136771"/>
                </a:xfrm>
                <a:custGeom>
                  <a:rect b="b" l="l" r="r" t="t"/>
                  <a:pathLst>
                    <a:path extrusionOk="0" h="2443" w="2445">
                      <a:moveTo>
                        <a:pt x="1225" y="0"/>
                      </a:moveTo>
                      <a:cubicBezTo>
                        <a:pt x="550" y="0"/>
                        <a:pt x="1" y="549"/>
                        <a:pt x="1" y="1225"/>
                      </a:cubicBezTo>
                      <a:cubicBezTo>
                        <a:pt x="1" y="1899"/>
                        <a:pt x="550" y="2442"/>
                        <a:pt x="1225" y="2442"/>
                      </a:cubicBezTo>
                      <a:cubicBezTo>
                        <a:pt x="1895" y="2442"/>
                        <a:pt x="2444" y="1899"/>
                        <a:pt x="2444" y="1225"/>
                      </a:cubicBezTo>
                      <a:cubicBezTo>
                        <a:pt x="2444" y="549"/>
                        <a:pt x="1895" y="0"/>
                        <a:pt x="12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2" name="Google Shape;992;g1bd62aa82c8_0_324"/>
                <p:cNvSpPr/>
                <p:nvPr/>
              </p:nvSpPr>
              <p:spPr>
                <a:xfrm>
                  <a:off x="6913802" y="4290541"/>
                  <a:ext cx="309765" cy="164316"/>
                </a:xfrm>
                <a:custGeom>
                  <a:rect b="b" l="l" r="r" t="t"/>
                  <a:pathLst>
                    <a:path extrusionOk="0" h="2935" w="5533">
                      <a:moveTo>
                        <a:pt x="1465" y="1"/>
                      </a:moveTo>
                      <a:cubicBezTo>
                        <a:pt x="659" y="1"/>
                        <a:pt x="0" y="658"/>
                        <a:pt x="0" y="1471"/>
                      </a:cubicBezTo>
                      <a:cubicBezTo>
                        <a:pt x="0" y="2277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7"/>
                        <a:pt x="5532" y="1471"/>
                      </a:cubicBezTo>
                      <a:cubicBezTo>
                        <a:pt x="5532" y="658"/>
                        <a:pt x="4874" y="1"/>
                        <a:pt x="4068" y="1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3" name="Google Shape;993;g1bd62aa82c8_0_324"/>
                <p:cNvSpPr/>
                <p:nvPr/>
              </p:nvSpPr>
              <p:spPr>
                <a:xfrm>
                  <a:off x="7041282" y="4276097"/>
                  <a:ext cx="193428" cy="193484"/>
                </a:xfrm>
                <a:custGeom>
                  <a:rect b="b" l="l" r="r" t="t"/>
                  <a:pathLst>
                    <a:path extrusionOk="0" h="3456" w="3455">
                      <a:moveTo>
                        <a:pt x="1728" y="1"/>
                      </a:moveTo>
                      <a:cubicBezTo>
                        <a:pt x="772" y="1"/>
                        <a:pt x="1" y="773"/>
                        <a:pt x="1" y="1729"/>
                      </a:cubicBezTo>
                      <a:cubicBezTo>
                        <a:pt x="1" y="2677"/>
                        <a:pt x="772" y="3456"/>
                        <a:pt x="1728" y="3456"/>
                      </a:cubicBezTo>
                      <a:cubicBezTo>
                        <a:pt x="2683" y="3456"/>
                        <a:pt x="3454" y="2677"/>
                        <a:pt x="3454" y="1729"/>
                      </a:cubicBezTo>
                      <a:cubicBezTo>
                        <a:pt x="3454" y="773"/>
                        <a:pt x="2683" y="1"/>
                        <a:pt x="17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45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4" name="Google Shape;994;g1bd62aa82c8_0_324"/>
                <p:cNvSpPr/>
                <p:nvPr/>
              </p:nvSpPr>
              <p:spPr>
                <a:xfrm>
                  <a:off x="7069779" y="4304314"/>
                  <a:ext cx="136491" cy="136771"/>
                </a:xfrm>
                <a:custGeom>
                  <a:rect b="b" l="l" r="r" t="t"/>
                  <a:pathLst>
                    <a:path extrusionOk="0" h="2443" w="2438">
                      <a:moveTo>
                        <a:pt x="1219" y="0"/>
                      </a:moveTo>
                      <a:cubicBezTo>
                        <a:pt x="543" y="0"/>
                        <a:pt x="1" y="550"/>
                        <a:pt x="1" y="1225"/>
                      </a:cubicBezTo>
                      <a:cubicBezTo>
                        <a:pt x="1" y="1899"/>
                        <a:pt x="543" y="2443"/>
                        <a:pt x="1219" y="2443"/>
                      </a:cubicBezTo>
                      <a:cubicBezTo>
                        <a:pt x="1894" y="2443"/>
                        <a:pt x="2438" y="1899"/>
                        <a:pt x="2438" y="1225"/>
                      </a:cubicBezTo>
                      <a:cubicBezTo>
                        <a:pt x="2438" y="550"/>
                        <a:pt x="1894" y="0"/>
                        <a:pt x="12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5" name="Google Shape;995;g1bd62aa82c8_0_324"/>
                <p:cNvSpPr/>
                <p:nvPr/>
              </p:nvSpPr>
              <p:spPr>
                <a:xfrm>
                  <a:off x="7455972" y="4025727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24"/>
                      </a:cubicBezTo>
                      <a:cubicBezTo>
                        <a:pt x="1" y="1597"/>
                        <a:pt x="464" y="2054"/>
                        <a:pt x="1030" y="2054"/>
                      </a:cubicBezTo>
                      <a:cubicBezTo>
                        <a:pt x="1596" y="2054"/>
                        <a:pt x="2060" y="1597"/>
                        <a:pt x="2060" y="1024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6" name="Google Shape;996;g1bd62aa82c8_0_324"/>
                <p:cNvSpPr/>
                <p:nvPr/>
              </p:nvSpPr>
              <p:spPr>
                <a:xfrm>
                  <a:off x="7455972" y="4315231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30"/>
                      </a:cubicBezTo>
                      <a:cubicBezTo>
                        <a:pt x="1" y="1595"/>
                        <a:pt x="464" y="2054"/>
                        <a:pt x="1030" y="2054"/>
                      </a:cubicBezTo>
                      <a:cubicBezTo>
                        <a:pt x="1596" y="2054"/>
                        <a:pt x="2060" y="1595"/>
                        <a:pt x="2060" y="1030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97" name="Google Shape;997;g1bd62aa82c8_0_324"/>
              <p:cNvGrpSpPr/>
              <p:nvPr/>
            </p:nvGrpSpPr>
            <p:grpSpPr>
              <a:xfrm>
                <a:off x="7629944" y="4025885"/>
                <a:ext cx="545408" cy="410286"/>
                <a:chOff x="7629944" y="4025885"/>
                <a:chExt cx="545408" cy="410286"/>
              </a:xfrm>
            </p:grpSpPr>
            <p:sp>
              <p:nvSpPr>
                <p:cNvPr id="998" name="Google Shape;998;g1bd62aa82c8_0_324"/>
                <p:cNvSpPr/>
                <p:nvPr/>
              </p:nvSpPr>
              <p:spPr>
                <a:xfrm>
                  <a:off x="7629952" y="4025885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9" name="Google Shape;999;g1bd62aa82c8_0_324"/>
                <p:cNvSpPr/>
                <p:nvPr/>
              </p:nvSpPr>
              <p:spPr>
                <a:xfrm>
                  <a:off x="7629952" y="4309442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0" name="Google Shape;1000;g1bd62aa82c8_0_324"/>
                <p:cNvSpPr/>
                <p:nvPr/>
              </p:nvSpPr>
              <p:spPr>
                <a:xfrm>
                  <a:off x="7629944" y="4107719"/>
                  <a:ext cx="367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1" name="Google Shape;1001;g1bd62aa82c8_0_324"/>
                <p:cNvSpPr/>
                <p:nvPr/>
              </p:nvSpPr>
              <p:spPr>
                <a:xfrm>
                  <a:off x="7629945" y="4389971"/>
                  <a:ext cx="460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002" name="Google Shape;1002;g1bd62aa82c8_0_324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1003" name="Google Shape;1003;g1bd62aa82c8_0_324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fmla="val 18293" name="adj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745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04" name="Google Shape;1004;g1bd62aa82c8_0_324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1005" name="Google Shape;1005;g1bd62aa82c8_0_324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6" name="Google Shape;1006;g1bd62aa82c8_0_324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007" name="Google Shape;1007;g1bd62aa82c8_0_324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1008" name="Google Shape;1008;g1bd62aa82c8_0_324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45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9" name="Google Shape;1009;g1bd62aa82c8_0_324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45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0" name="Google Shape;1010;g1bd62aa82c8_0_324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45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11" name="Google Shape;1011;g1bd62aa82c8_0_324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g1bd62aa82c8_0_324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Google Shape;1013;g1bd62aa82c8_0_324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Google Shape;1018;g1dcc5ad821c_0_0"/>
          <p:cNvGrpSpPr/>
          <p:nvPr/>
        </p:nvGrpSpPr>
        <p:grpSpPr>
          <a:xfrm>
            <a:off x="299286" y="189027"/>
            <a:ext cx="133205" cy="119344"/>
            <a:chOff x="222150" y="185025"/>
            <a:chExt cx="170100" cy="152400"/>
          </a:xfrm>
        </p:grpSpPr>
        <p:cxnSp>
          <p:nvCxnSpPr>
            <p:cNvPr id="1019" name="Google Shape;1019;g1dcc5ad821c_0_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20" name="Google Shape;1020;g1dcc5ad821c_0_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21" name="Google Shape;1021;g1dcc5ad821c_0_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022" name="Google Shape;1022;g1dcc5ad821c_0_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023" name="Google Shape;1023;g1dcc5ad821c_0_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24" name="Google Shape;1024;g1dcc5ad821c_0_0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1025" name="Google Shape;1025;g1dcc5ad821c_0_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26" name="Google Shape;1026;g1dcc5ad821c_0_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027" name="Google Shape;1027;g1dcc5ad821c_0_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28" name="Google Shape;1028;g1dcc5ad821c_0_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029" name="Google Shape;1029;g1dcc5ad821c_0_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30" name="Google Shape;1030;g1dcc5ad821c_0_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1" name="Google Shape;1031;g1dcc5ad821c_0_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32" name="Google Shape;1032;g1dcc5ad821c_0_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REACT + virtual DOM</a:t>
            </a:r>
            <a:endParaRPr sz="2500"/>
          </a:p>
        </p:txBody>
      </p:sp>
      <p:sp>
        <p:nvSpPr>
          <p:cNvPr id="1033" name="Google Shape;1033;g1dcc5ad821c_0_0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Before we go into react - let’s think about the DOM in a new way.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Let’s show the DOM like a JS object.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If we have this page:</a:t>
            </a:r>
            <a:endParaRPr sz="2000"/>
          </a:p>
        </p:txBody>
      </p:sp>
      <p:sp>
        <p:nvSpPr>
          <p:cNvPr id="1034" name="Google Shape;1034;g1dcc5ad821c_0_0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5" name="Google Shape;1035;g1dcc5ad821c_0_0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Google Shape;1036;g1dcc5ad821c_0_0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Google Shape;1037;g1dcc5ad821c_0_0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8" name="Google Shape;1038;g1dcc5ad821c_0_0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039" name="Google Shape;1039;g1dcc5ad821c_0_0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4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g1dcc5ad821c_0_0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4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g1dcc5ad821c_0_0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4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2" name="Google Shape;1042;g1dcc5ad821c_0_0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7" name="Google Shape;1047;g1dcc5ad821c_0_28"/>
          <p:cNvGrpSpPr/>
          <p:nvPr/>
        </p:nvGrpSpPr>
        <p:grpSpPr>
          <a:xfrm>
            <a:off x="299286" y="189027"/>
            <a:ext cx="133205" cy="119344"/>
            <a:chOff x="222150" y="185025"/>
            <a:chExt cx="170100" cy="152400"/>
          </a:xfrm>
        </p:grpSpPr>
        <p:cxnSp>
          <p:nvCxnSpPr>
            <p:cNvPr id="1048" name="Google Shape;1048;g1dcc5ad821c_0_28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49" name="Google Shape;1049;g1dcc5ad821c_0_28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50" name="Google Shape;1050;g1dcc5ad821c_0_28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051" name="Google Shape;1051;g1dcc5ad821c_0_28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052" name="Google Shape;1052;g1dcc5ad821c_0_28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53" name="Google Shape;1053;g1dcc5ad821c_0_28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1054" name="Google Shape;1054;g1dcc5ad821c_0_28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55" name="Google Shape;1055;g1dcc5ad821c_0_28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056" name="Google Shape;1056;g1dcc5ad821c_0_28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57" name="Google Shape;1057;g1dcc5ad821c_0_28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058" name="Google Shape;1058;g1dcc5ad821c_0_28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59" name="Google Shape;1059;g1dcc5ad821c_0_28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0" name="Google Shape;1060;g1dcc5ad821c_0_28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61" name="Google Shape;1061;g1dcc5ad821c_0_2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REACT + virtual DOM</a:t>
            </a:r>
            <a:endParaRPr sz="2500"/>
          </a:p>
        </p:txBody>
      </p:sp>
      <p:sp>
        <p:nvSpPr>
          <p:cNvPr id="1062" name="Google Shape;1062;g1dcc5ad821c_0_28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&lt;body&gt;</a:t>
            </a:r>
            <a:br>
              <a:rPr lang="en" sz="2000"/>
            </a:br>
            <a:r>
              <a:rPr lang="en" sz="2000"/>
              <a:t>	&lt;ul&gt;</a:t>
            </a:r>
            <a:br>
              <a:rPr lang="en" sz="2000"/>
            </a:br>
            <a:r>
              <a:rPr lang="en" sz="2000"/>
              <a:t>		&lt;li&gt;item 1&lt;/li&gt;</a:t>
            </a:r>
            <a:br>
              <a:rPr lang="en" sz="2000"/>
            </a:br>
            <a:r>
              <a:rPr lang="en" sz="2000"/>
              <a:t>	&lt;/ul&gt;</a:t>
            </a:r>
            <a:br>
              <a:rPr lang="en" sz="2000"/>
            </a:br>
            <a:r>
              <a:rPr lang="en" sz="2000"/>
              <a:t>&lt;/body&gt;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How can we show the same data, but inside an object?</a:t>
            </a:r>
            <a:endParaRPr sz="2000"/>
          </a:p>
        </p:txBody>
      </p:sp>
      <p:sp>
        <p:nvSpPr>
          <p:cNvPr id="1063" name="Google Shape;1063;g1dcc5ad821c_0_28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4" name="Google Shape;1064;g1dcc5ad821c_0_28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5" name="Google Shape;1065;g1dcc5ad821c_0_28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066;g1dcc5ad821c_0_28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7" name="Google Shape;1067;g1dcc5ad821c_0_28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068" name="Google Shape;1068;g1dcc5ad821c_0_28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4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g1dcc5ad821c_0_28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4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g1dcc5ad821c_0_28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4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1" name="Google Shape;1071;g1dcc5ad821c_0_28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6" name="Google Shape;1076;g1dcc5ad821c_0_56"/>
          <p:cNvGrpSpPr/>
          <p:nvPr/>
        </p:nvGrpSpPr>
        <p:grpSpPr>
          <a:xfrm>
            <a:off x="299286" y="189027"/>
            <a:ext cx="133205" cy="119344"/>
            <a:chOff x="222150" y="185025"/>
            <a:chExt cx="170100" cy="152400"/>
          </a:xfrm>
        </p:grpSpPr>
        <p:cxnSp>
          <p:nvCxnSpPr>
            <p:cNvPr id="1077" name="Google Shape;1077;g1dcc5ad821c_0_5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78" name="Google Shape;1078;g1dcc5ad821c_0_5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79" name="Google Shape;1079;g1dcc5ad821c_0_5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080" name="Google Shape;1080;g1dcc5ad821c_0_5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081" name="Google Shape;1081;g1dcc5ad821c_0_5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82" name="Google Shape;1082;g1dcc5ad821c_0_56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1083" name="Google Shape;1083;g1dcc5ad821c_0_5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84" name="Google Shape;1084;g1dcc5ad821c_0_5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085" name="Google Shape;1085;g1dcc5ad821c_0_5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86" name="Google Shape;1086;g1dcc5ad821c_0_5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087" name="Google Shape;1087;g1dcc5ad821c_0_5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88" name="Google Shape;1088;g1dcc5ad821c_0_5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9" name="Google Shape;1089;g1dcc5ad821c_0_5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90" name="Google Shape;1090;g1dcc5ad821c_0_5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REACT + virtual DOM</a:t>
            </a:r>
            <a:endParaRPr sz="2500"/>
          </a:p>
        </p:txBody>
      </p:sp>
      <p:sp>
        <p:nvSpPr>
          <p:cNvPr id="1091" name="Google Shape;1091;g1dcc5ad821c_0_56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First, let’s turn each HTML element into an object.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Const ul = {</a:t>
            </a:r>
            <a:br>
              <a:rPr lang="en" sz="2000"/>
            </a:br>
            <a:r>
              <a:rPr lang="en" sz="2000"/>
              <a:t>	Type: ‘ul’,</a:t>
            </a:r>
            <a:br>
              <a:rPr lang="en" sz="2000"/>
            </a:br>
            <a:r>
              <a:rPr lang="en" sz="2000"/>
              <a:t>	Properties: null,</a:t>
            </a:r>
            <a:br>
              <a:rPr lang="en" sz="2000"/>
            </a:br>
            <a:r>
              <a:rPr lang="en" sz="2000"/>
              <a:t>	Children: {</a:t>
            </a:r>
            <a:br>
              <a:rPr lang="en" sz="2000"/>
            </a:br>
            <a:r>
              <a:rPr lang="en" sz="2000"/>
              <a:t>		Type: ‘li’,</a:t>
            </a:r>
            <a:br>
              <a:rPr lang="en" sz="2000"/>
            </a:br>
            <a:r>
              <a:rPr lang="en" sz="2000"/>
              <a:t>		Props: {text: “item1”},</a:t>
            </a:r>
            <a:br>
              <a:rPr lang="en" sz="2000"/>
            </a:br>
            <a:r>
              <a:rPr lang="en" sz="2000"/>
              <a:t>		Children: []</a:t>
            </a:r>
            <a:br>
              <a:rPr lang="en" sz="2000"/>
            </a:br>
            <a:r>
              <a:rPr lang="en" sz="2000"/>
              <a:t>	}</a:t>
            </a:r>
            <a:br>
              <a:rPr lang="en" sz="2000"/>
            </a:br>
            <a:r>
              <a:rPr lang="en" sz="2000"/>
              <a:t>}</a:t>
            </a:r>
            <a:endParaRPr sz="2000"/>
          </a:p>
        </p:txBody>
      </p:sp>
      <p:sp>
        <p:nvSpPr>
          <p:cNvPr id="1092" name="Google Shape;1092;g1dcc5ad821c_0_56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g1dcc5ad821c_0_56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g1dcc5ad821c_0_56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g1dcc5ad821c_0_56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96" name="Google Shape;1096;g1dcc5ad821c_0_56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097" name="Google Shape;1097;g1dcc5ad821c_0_56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4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g1dcc5ad821c_0_56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4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g1dcc5ad821c_0_56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4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0" name="Google Shape;1100;g1dcc5ad821c_0_56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"/>
          <p:cNvSpPr txBox="1"/>
          <p:nvPr>
            <p:ph type="title"/>
          </p:nvPr>
        </p:nvSpPr>
        <p:spPr>
          <a:xfrm>
            <a:off x="2138625" y="1523275"/>
            <a:ext cx="26046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Component based dev</a:t>
            </a:r>
            <a:endParaRPr/>
          </a:p>
        </p:txBody>
      </p:sp>
      <p:sp>
        <p:nvSpPr>
          <p:cNvPr id="457" name="Google Shape;457;p5"/>
          <p:cNvSpPr txBox="1"/>
          <p:nvPr>
            <p:ph idx="2" type="title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/01</a:t>
            </a:r>
            <a:endParaRPr/>
          </a:p>
        </p:txBody>
      </p:sp>
      <p:sp>
        <p:nvSpPr>
          <p:cNvPr id="458" name="Google Shape;458;p5"/>
          <p:cNvSpPr txBox="1"/>
          <p:nvPr>
            <p:ph idx="1" type="subTitle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Recap, representing the dom as a tree</a:t>
            </a:r>
            <a:endParaRPr/>
          </a:p>
        </p:txBody>
      </p:sp>
      <p:sp>
        <p:nvSpPr>
          <p:cNvPr id="459" name="Google Shape;459;p5"/>
          <p:cNvSpPr txBox="1"/>
          <p:nvPr>
            <p:ph idx="3" type="title"/>
          </p:nvPr>
        </p:nvSpPr>
        <p:spPr>
          <a:xfrm>
            <a:off x="5571975" y="1523275"/>
            <a:ext cx="27975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First look into react</a:t>
            </a:r>
            <a:endParaRPr/>
          </a:p>
        </p:txBody>
      </p:sp>
      <p:sp>
        <p:nvSpPr>
          <p:cNvPr id="460" name="Google Shape;460;p5"/>
          <p:cNvSpPr txBox="1"/>
          <p:nvPr>
            <p:ph idx="4" type="title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/02</a:t>
            </a:r>
            <a:endParaRPr/>
          </a:p>
        </p:txBody>
      </p:sp>
      <p:sp>
        <p:nvSpPr>
          <p:cNvPr id="461" name="Google Shape;461;p5"/>
          <p:cNvSpPr txBox="1"/>
          <p:nvPr>
            <p:ph idx="5" type="subTitle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Declarative dev, Folder structure</a:t>
            </a:r>
            <a:endParaRPr/>
          </a:p>
        </p:txBody>
      </p:sp>
      <p:sp>
        <p:nvSpPr>
          <p:cNvPr id="462" name="Google Shape;462;p5"/>
          <p:cNvSpPr txBox="1"/>
          <p:nvPr>
            <p:ph idx="6" type="title"/>
          </p:nvPr>
        </p:nvSpPr>
        <p:spPr>
          <a:xfrm>
            <a:off x="2138625" y="3222400"/>
            <a:ext cx="26583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React and the virtual DOM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463" name="Google Shape;463;p5"/>
          <p:cNvSpPr txBox="1"/>
          <p:nvPr>
            <p:ph idx="7" type="title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/03</a:t>
            </a:r>
            <a:endParaRPr/>
          </a:p>
        </p:txBody>
      </p:sp>
      <p:sp>
        <p:nvSpPr>
          <p:cNvPr id="464" name="Google Shape;464;p5"/>
          <p:cNvSpPr txBox="1"/>
          <p:nvPr>
            <p:ph idx="8" type="subTitle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What react actually do? What is the virtual dom?</a:t>
            </a:r>
            <a:endParaRPr/>
          </a:p>
        </p:txBody>
      </p:sp>
      <p:sp>
        <p:nvSpPr>
          <p:cNvPr id="465" name="Google Shape;465;p5"/>
          <p:cNvSpPr txBox="1"/>
          <p:nvPr>
            <p:ph idx="9" type="title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React basic operations</a:t>
            </a:r>
            <a:endParaRPr/>
          </a:p>
        </p:txBody>
      </p:sp>
      <p:sp>
        <p:nvSpPr>
          <p:cNvPr id="466" name="Google Shape;466;p5"/>
          <p:cNvSpPr txBox="1"/>
          <p:nvPr>
            <p:ph idx="13" type="title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/04</a:t>
            </a:r>
            <a:endParaRPr/>
          </a:p>
        </p:txBody>
      </p:sp>
      <p:sp>
        <p:nvSpPr>
          <p:cNvPr id="467" name="Google Shape;467;p5"/>
          <p:cNvSpPr txBox="1"/>
          <p:nvPr>
            <p:ph idx="14" type="subTitle"/>
          </p:nvPr>
        </p:nvSpPr>
        <p:spPr>
          <a:xfrm>
            <a:off x="557197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Connect html + css + js </a:t>
            </a:r>
            <a:r>
              <a:rPr lang="en"/>
              <a:t>dynamically</a:t>
            </a:r>
            <a:endParaRPr/>
          </a:p>
        </p:txBody>
      </p:sp>
      <p:sp>
        <p:nvSpPr>
          <p:cNvPr id="468" name="Google Shape;468;p5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/TABLE OF CONTENTS</a:t>
            </a:r>
            <a:endParaRPr/>
          </a:p>
        </p:txBody>
      </p:sp>
      <p:grpSp>
        <p:nvGrpSpPr>
          <p:cNvPr id="469" name="Google Shape;469;p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70" name="Google Shape;470;p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1" name="Google Shape;471;p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2" name="Google Shape;472;p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73" name="Google Shape;473;p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74" name="Google Shape;474;p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5" name="Google Shape;475;p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76" name="Google Shape;476;p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77" name="Google Shape;477;p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78" name="Google Shape;478;p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79" name="Google Shape;479;p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480" name="Google Shape;480;p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81" name="Google Shape;481;p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483" name="Google Shape;483;p5"/>
          <p:cNvCxnSpPr/>
          <p:nvPr/>
        </p:nvCxnSpPr>
        <p:spPr>
          <a:xfrm>
            <a:off x="8176575" y="3529013"/>
            <a:ext cx="0" cy="74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84" name="Google Shape;484;p5"/>
          <p:cNvSpPr/>
          <p:nvPr/>
        </p:nvSpPr>
        <p:spPr>
          <a:xfrm>
            <a:off x="1862796" y="2302076"/>
            <a:ext cx="76322" cy="151849"/>
          </a:xfrm>
          <a:custGeom>
            <a:rect b="b" l="l" r="r" t="t"/>
            <a:pathLst>
              <a:path extrusionOk="0" h="10895" w="5478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p5"/>
          <p:cNvSpPr/>
          <p:nvPr/>
        </p:nvSpPr>
        <p:spPr>
          <a:xfrm>
            <a:off x="1862796" y="3823151"/>
            <a:ext cx="76322" cy="151849"/>
          </a:xfrm>
          <a:custGeom>
            <a:rect b="b" l="l" r="r" t="t"/>
            <a:pathLst>
              <a:path extrusionOk="0" h="10895" w="5478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6" name="Google Shape;486;p5"/>
          <p:cNvSpPr/>
          <p:nvPr/>
        </p:nvSpPr>
        <p:spPr>
          <a:xfrm>
            <a:off x="5343246" y="2302076"/>
            <a:ext cx="76322" cy="151849"/>
          </a:xfrm>
          <a:custGeom>
            <a:rect b="b" l="l" r="r" t="t"/>
            <a:pathLst>
              <a:path extrusionOk="0" h="10895" w="5478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7" name="Google Shape;487;p5"/>
          <p:cNvSpPr/>
          <p:nvPr/>
        </p:nvSpPr>
        <p:spPr>
          <a:xfrm>
            <a:off x="5343246" y="3823151"/>
            <a:ext cx="76322" cy="151849"/>
          </a:xfrm>
          <a:custGeom>
            <a:rect b="b" l="l" r="r" t="t"/>
            <a:pathLst>
              <a:path extrusionOk="0" h="10895" w="5478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8" name="Google Shape;488;p5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5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5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5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2" name="Google Shape;492;p5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493" name="Google Shape;493;p5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4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5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4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5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4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6" name="Google Shape;496;p5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APPLESEEDS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5" name="Google Shape;1105;g1dcc5ad821c_0_84"/>
          <p:cNvGrpSpPr/>
          <p:nvPr/>
        </p:nvGrpSpPr>
        <p:grpSpPr>
          <a:xfrm>
            <a:off x="299286" y="189027"/>
            <a:ext cx="133205" cy="119344"/>
            <a:chOff x="222150" y="185025"/>
            <a:chExt cx="170100" cy="152400"/>
          </a:xfrm>
        </p:grpSpPr>
        <p:cxnSp>
          <p:nvCxnSpPr>
            <p:cNvPr id="1106" name="Google Shape;1106;g1dcc5ad821c_0_8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07" name="Google Shape;1107;g1dcc5ad821c_0_8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08" name="Google Shape;1108;g1dcc5ad821c_0_8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109" name="Google Shape;1109;g1dcc5ad821c_0_8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110" name="Google Shape;1110;g1dcc5ad821c_0_8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11" name="Google Shape;1111;g1dcc5ad821c_0_84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1112" name="Google Shape;1112;g1dcc5ad821c_0_8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13" name="Google Shape;1113;g1dcc5ad821c_0_8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114" name="Google Shape;1114;g1dcc5ad821c_0_8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15" name="Google Shape;1115;g1dcc5ad821c_0_8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116" name="Google Shape;1116;g1dcc5ad821c_0_8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117" name="Google Shape;1117;g1dcc5ad821c_0_8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8" name="Google Shape;1118;g1dcc5ad821c_0_8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19" name="Google Shape;1119;g1dcc5ad821c_0_8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REACT + virtual DOM</a:t>
            </a:r>
            <a:endParaRPr sz="2500"/>
          </a:p>
        </p:txBody>
      </p:sp>
      <p:sp>
        <p:nvSpPr>
          <p:cNvPr id="1120" name="Google Shape;1120;g1dcc5ad821c_0_84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Then, lets say we have a functions that takes this object, and inject it into the html.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const ulEl = {}</a:t>
            </a:r>
            <a:br>
              <a:rPr lang="en" sz="2000"/>
            </a:br>
            <a:r>
              <a:rPr lang="en" sz="2000"/>
              <a:t>function inject(HTMLObj){</a:t>
            </a:r>
            <a:br>
              <a:rPr lang="en" sz="2000"/>
            </a:br>
            <a:r>
              <a:rPr lang="en" sz="2000"/>
              <a:t>	// turn HTMLObj to real html</a:t>
            </a:r>
            <a:br>
              <a:rPr lang="en" sz="2000"/>
            </a:br>
            <a:r>
              <a:rPr lang="en" sz="2000"/>
              <a:t>	document.append(HTMLObj)</a:t>
            </a:r>
            <a:br>
              <a:rPr lang="en" sz="2000"/>
            </a:br>
            <a:r>
              <a:rPr lang="en" sz="2000"/>
              <a:t>}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This is what react does.</a:t>
            </a:r>
            <a:endParaRPr sz="2000"/>
          </a:p>
        </p:txBody>
      </p:sp>
      <p:sp>
        <p:nvSpPr>
          <p:cNvPr id="1121" name="Google Shape;1121;g1dcc5ad821c_0_84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2" name="Google Shape;1122;g1dcc5ad821c_0_84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3" name="Google Shape;1123;g1dcc5ad821c_0_84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4" name="Google Shape;1124;g1dcc5ad821c_0_84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5" name="Google Shape;1125;g1dcc5ad821c_0_84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126" name="Google Shape;1126;g1dcc5ad821c_0_84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4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g1dcc5ad821c_0_84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4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g1dcc5ad821c_0_84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4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9" name="Google Shape;1129;g1dcc5ad821c_0_84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4" name="Google Shape;1134;g1dcc5ad821c_0_112"/>
          <p:cNvGrpSpPr/>
          <p:nvPr/>
        </p:nvGrpSpPr>
        <p:grpSpPr>
          <a:xfrm>
            <a:off x="299286" y="189027"/>
            <a:ext cx="133205" cy="119344"/>
            <a:chOff x="222150" y="185025"/>
            <a:chExt cx="170100" cy="152400"/>
          </a:xfrm>
        </p:grpSpPr>
        <p:cxnSp>
          <p:nvCxnSpPr>
            <p:cNvPr id="1135" name="Google Shape;1135;g1dcc5ad821c_0_11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36" name="Google Shape;1136;g1dcc5ad821c_0_11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37" name="Google Shape;1137;g1dcc5ad821c_0_11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138" name="Google Shape;1138;g1dcc5ad821c_0_11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139" name="Google Shape;1139;g1dcc5ad821c_0_11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40" name="Google Shape;1140;g1dcc5ad821c_0_112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1141" name="Google Shape;1141;g1dcc5ad821c_0_11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42" name="Google Shape;1142;g1dcc5ad821c_0_11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143" name="Google Shape;1143;g1dcc5ad821c_0_11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44" name="Google Shape;1144;g1dcc5ad821c_0_11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145" name="Google Shape;1145;g1dcc5ad821c_0_11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146" name="Google Shape;1146;g1dcc5ad821c_0_11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7" name="Google Shape;1147;g1dcc5ad821c_0_11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48" name="Google Shape;1148;g1dcc5ad821c_0_11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REACT + virtual DOM</a:t>
            </a:r>
            <a:endParaRPr sz="2500"/>
          </a:p>
        </p:txBody>
      </p:sp>
      <p:sp>
        <p:nvSpPr>
          <p:cNvPr id="1149" name="Google Shape;1149;g1dcc5ad821c_0_112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This is the </a:t>
            </a:r>
            <a:r>
              <a:rPr b="1" lang="en" sz="2000"/>
              <a:t>virtual DOM </a:t>
            </a:r>
            <a:r>
              <a:rPr lang="en" sz="2000"/>
              <a:t> - a representation of the DOM as JS object tree, which react uses to compare changes and update the real DOM.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React just takes JSX syntax and turn it into JS object, that represents the state of the DOM.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reactDOM then turns the object into real HTML.</a:t>
            </a:r>
            <a:endParaRPr sz="2000"/>
          </a:p>
        </p:txBody>
      </p:sp>
      <p:sp>
        <p:nvSpPr>
          <p:cNvPr id="1150" name="Google Shape;1150;g1dcc5ad821c_0_112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1" name="Google Shape;1151;g1dcc5ad821c_0_112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2" name="Google Shape;1152;g1dcc5ad821c_0_112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3" name="Google Shape;1153;g1dcc5ad821c_0_112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4" name="Google Shape;1154;g1dcc5ad821c_0_11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155" name="Google Shape;1155;g1dcc5ad821c_0_11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4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g1dcc5ad821c_0_11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4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g1dcc5ad821c_0_11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4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8" name="Google Shape;1158;g1dcc5ad821c_0_112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3" name="Google Shape;1163;g1dcc5ad821c_0_252"/>
          <p:cNvGrpSpPr/>
          <p:nvPr/>
        </p:nvGrpSpPr>
        <p:grpSpPr>
          <a:xfrm>
            <a:off x="299286" y="189027"/>
            <a:ext cx="133205" cy="119344"/>
            <a:chOff x="222150" y="185025"/>
            <a:chExt cx="170100" cy="152400"/>
          </a:xfrm>
        </p:grpSpPr>
        <p:cxnSp>
          <p:nvCxnSpPr>
            <p:cNvPr id="1164" name="Google Shape;1164;g1dcc5ad821c_0_25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65" name="Google Shape;1165;g1dcc5ad821c_0_25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66" name="Google Shape;1166;g1dcc5ad821c_0_25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167" name="Google Shape;1167;g1dcc5ad821c_0_25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168" name="Google Shape;1168;g1dcc5ad821c_0_25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69" name="Google Shape;1169;g1dcc5ad821c_0_252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1170" name="Google Shape;1170;g1dcc5ad821c_0_25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71" name="Google Shape;1171;g1dcc5ad821c_0_25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172" name="Google Shape;1172;g1dcc5ad821c_0_25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73" name="Google Shape;1173;g1dcc5ad821c_0_25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174" name="Google Shape;1174;g1dcc5ad821c_0_25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175" name="Google Shape;1175;g1dcc5ad821c_0_25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6" name="Google Shape;1176;g1dcc5ad821c_0_25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77" name="Google Shape;1177;g1dcc5ad821c_0_25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500"/>
              <a:t>React + virtual DOM</a:t>
            </a:r>
            <a:endParaRPr sz="2500"/>
          </a:p>
        </p:txBody>
      </p:sp>
      <p:sp>
        <p:nvSpPr>
          <p:cNvPr id="1178" name="Google Shape;1178;g1dcc5ad821c_0_252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Let look at react code!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Start react app with: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Vite</a:t>
            </a:r>
            <a:r>
              <a:rPr lang="en" sz="2000"/>
              <a:t> (recommended)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2000" u="sng">
                <a:solidFill>
                  <a:schemeClr val="hlink"/>
                </a:solidFill>
                <a:hlinkClick r:id="rId4"/>
              </a:rPr>
              <a:t>Create react app</a:t>
            </a:r>
            <a:endParaRPr sz="2000"/>
          </a:p>
        </p:txBody>
      </p:sp>
      <p:sp>
        <p:nvSpPr>
          <p:cNvPr id="1179" name="Google Shape;1179;g1dcc5ad821c_0_252">
            <a:hlinkClick action="ppaction://hlinksldjump" r:id="rId5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0" name="Google Shape;1180;g1dcc5ad821c_0_252">
            <a:hlinkClick action="ppaction://hlinksldjump" r:id="rId6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1" name="Google Shape;1181;g1dcc5ad821c_0_252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2" name="Google Shape;1182;g1dcc5ad821c_0_252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83" name="Google Shape;1183;g1dcc5ad821c_0_25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184" name="Google Shape;1184;g1dcc5ad821c_0_25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4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g1dcc5ad821c_0_25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4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g1dcc5ad821c_0_25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4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7" name="Google Shape;1187;g1dcc5ad821c_0_252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2" name="Google Shape;1192;g2072aee03b3_0_224"/>
          <p:cNvGrpSpPr/>
          <p:nvPr/>
        </p:nvGrpSpPr>
        <p:grpSpPr>
          <a:xfrm>
            <a:off x="299286" y="189027"/>
            <a:ext cx="133205" cy="119344"/>
            <a:chOff x="222150" y="185025"/>
            <a:chExt cx="170100" cy="152400"/>
          </a:xfrm>
        </p:grpSpPr>
        <p:cxnSp>
          <p:nvCxnSpPr>
            <p:cNvPr id="1193" name="Google Shape;1193;g2072aee03b3_0_22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94" name="Google Shape;1194;g2072aee03b3_0_22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95" name="Google Shape;1195;g2072aee03b3_0_22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196" name="Google Shape;1196;g2072aee03b3_0_22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197" name="Google Shape;1197;g2072aee03b3_0_22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98" name="Google Shape;1198;g2072aee03b3_0_224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1199" name="Google Shape;1199;g2072aee03b3_0_22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00" name="Google Shape;1200;g2072aee03b3_0_22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201" name="Google Shape;1201;g2072aee03b3_0_22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02" name="Google Shape;1202;g2072aee03b3_0_22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203" name="Google Shape;1203;g2072aee03b3_0_22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04" name="Google Shape;1204;g2072aee03b3_0_22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5" name="Google Shape;1205;g2072aee03b3_0_22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06" name="Google Shape;1206;g2072aee03b3_0_22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500"/>
              <a:t>React + virtual DOM</a:t>
            </a:r>
            <a:endParaRPr sz="2500"/>
          </a:p>
        </p:txBody>
      </p:sp>
      <p:sp>
        <p:nvSpPr>
          <p:cNvPr id="1207" name="Google Shape;1207;g2072aee03b3_0_224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Demo how react works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Demo what is returned from react function.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react.createElement + injection</a:t>
            </a:r>
            <a:endParaRPr sz="2000"/>
          </a:p>
        </p:txBody>
      </p:sp>
      <p:sp>
        <p:nvSpPr>
          <p:cNvPr id="1208" name="Google Shape;1208;g2072aee03b3_0_224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9" name="Google Shape;1209;g2072aee03b3_0_224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0" name="Google Shape;1210;g2072aee03b3_0_224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1" name="Google Shape;1211;g2072aee03b3_0_224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2" name="Google Shape;1212;g2072aee03b3_0_224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213" name="Google Shape;1213;g2072aee03b3_0_224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4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g2072aee03b3_0_224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4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g2072aee03b3_0_224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4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6" name="Google Shape;1216;g2072aee03b3_0_224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g1c146f32d41_0_140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APPLESEEDS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222" name="Google Shape;1222;g1c146f32d41_0_140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1223" name="Google Shape;1223;g1c146f32d41_0_1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24" name="Google Shape;1224;g1c146f32d41_0_1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25" name="Google Shape;1225;g1c146f32d41_0_1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226" name="Google Shape;1226;g1c146f32d41_0_14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227" name="Google Shape;1227;g1c146f32d41_0_1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28" name="Google Shape;1228;g1c146f32d41_0_140"/>
            <p:cNvGrpSpPr/>
            <p:nvPr/>
          </p:nvGrpSpPr>
          <p:grpSpPr>
            <a:xfrm>
              <a:off x="298112" y="4342652"/>
              <a:ext cx="110182" cy="126862"/>
              <a:chOff x="281100" y="2027800"/>
              <a:chExt cx="140700" cy="162000"/>
            </a:xfrm>
          </p:grpSpPr>
          <p:sp>
            <p:nvSpPr>
              <p:cNvPr id="1229" name="Google Shape;1229;g1c146f32d41_0_1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30" name="Google Shape;1230;g1c146f32d41_0_1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231" name="Google Shape;1231;g1c146f32d41_0_1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32" name="Google Shape;1232;g1c146f32d41_0_1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233" name="Google Shape;1233;g1c146f32d41_0_1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34" name="Google Shape;1234;g1c146f32d41_0_1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5" name="Google Shape;1235;g1c146f32d41_0_1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36" name="Google Shape;1236;g1c146f32d41_0_140">
            <a:hlinkClick action="ppaction://hlinksldjump" r:id="rId3"/>
          </p:cNvPr>
          <p:cNvSpPr txBox="1"/>
          <p:nvPr>
            <p:ph idx="4294967295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swald"/>
              <a:buNone/>
            </a:pPr>
            <a:r>
              <a:rPr b="1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b="1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37" name="Google Shape;1237;g1c146f32d41_0_140"/>
          <p:cNvSpPr txBox="1"/>
          <p:nvPr>
            <p:ph type="title"/>
          </p:nvPr>
        </p:nvSpPr>
        <p:spPr>
          <a:xfrm>
            <a:off x="948600" y="1893800"/>
            <a:ext cx="4282500" cy="14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/>
              <a:t>React basic operations</a:t>
            </a:r>
            <a:endParaRPr/>
          </a:p>
        </p:txBody>
      </p:sp>
      <p:sp>
        <p:nvSpPr>
          <p:cNvPr id="1238" name="Google Shape;1238;g1c146f32d41_0_140"/>
          <p:cNvSpPr txBox="1"/>
          <p:nvPr>
            <p:ph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/04</a:t>
            </a:r>
            <a:endParaRPr/>
          </a:p>
        </p:txBody>
      </p:sp>
      <p:sp>
        <p:nvSpPr>
          <p:cNvPr id="1239" name="Google Shape;1239;g1c146f32d41_0_140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0" name="Google Shape;1240;g1c146f32d41_0_140"/>
          <p:cNvCxnSpPr/>
          <p:nvPr/>
        </p:nvCxnSpPr>
        <p:spPr>
          <a:xfrm>
            <a:off x="1069800" y="3840988"/>
            <a:ext cx="79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1241" name="Google Shape;1241;g1c146f32d41_0_140"/>
          <p:cNvGrpSpPr/>
          <p:nvPr/>
        </p:nvGrpSpPr>
        <p:grpSpPr>
          <a:xfrm>
            <a:off x="5380450" y="1070563"/>
            <a:ext cx="2867519" cy="3002387"/>
            <a:chOff x="5380450" y="1070563"/>
            <a:chExt cx="2867519" cy="3002387"/>
          </a:xfrm>
        </p:grpSpPr>
        <p:sp>
          <p:nvSpPr>
            <p:cNvPr id="1242" name="Google Shape;1242;g1c146f32d41_0_140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fmla="val 0" name="adj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8235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g1c146f32d41_0_140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g1c146f32d41_0_140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fmla="val 7939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g1c146f32d41_0_140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g1c146f32d41_0_140"/>
            <p:cNvSpPr/>
            <p:nvPr/>
          </p:nvSpPr>
          <p:spPr>
            <a:xfrm>
              <a:off x="6146677" y="1070563"/>
              <a:ext cx="1369987" cy="3002387"/>
            </a:xfrm>
            <a:custGeom>
              <a:rect b="b" l="l" r="r" t="t"/>
              <a:pathLst>
                <a:path extrusionOk="0" h="44988" w="20528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47" name="Google Shape;1247;g1c146f32d41_0_140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1248" name="Google Shape;1248;g1c146f32d41_0_140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8235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9" name="Google Shape;1249;g1c146f32d41_0_140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rect b="b" l="l" r="r" t="t"/>
                <a:pathLst>
                  <a:path extrusionOk="0" h="14209" w="14203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9411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0" name="Google Shape;1250;g1c146f32d41_0_140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rect b="b" l="l" r="r" t="t"/>
                <a:pathLst>
                  <a:path extrusionOk="0" h="21753" w="2141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51" name="Google Shape;1251;g1c146f32d41_0_140"/>
              <p:cNvGrpSpPr/>
              <p:nvPr/>
            </p:nvGrpSpPr>
            <p:grpSpPr>
              <a:xfrm>
                <a:off x="5794626" y="1542600"/>
                <a:ext cx="706511" cy="187247"/>
                <a:chOff x="5784976" y="732725"/>
                <a:chExt cx="706511" cy="187247"/>
              </a:xfrm>
            </p:grpSpPr>
            <p:sp>
              <p:nvSpPr>
                <p:cNvPr id="1252" name="Google Shape;1252;g1c146f32d41_0_140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3" name="Google Shape;1253;g1c146f32d41_0_140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4" name="Google Shape;1254;g1c146f32d41_0_140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255" name="Google Shape;1255;g1c146f32d41_0_140"/>
            <p:cNvGrpSpPr/>
            <p:nvPr/>
          </p:nvGrpSpPr>
          <p:grpSpPr>
            <a:xfrm>
              <a:off x="6533820" y="2611181"/>
              <a:ext cx="1714149" cy="744321"/>
              <a:chOff x="6709845" y="3859168"/>
              <a:chExt cx="1714149" cy="744321"/>
            </a:xfrm>
          </p:grpSpPr>
          <p:grpSp>
            <p:nvGrpSpPr>
              <p:cNvPr id="1256" name="Google Shape;1256;g1c146f32d41_0_140"/>
              <p:cNvGrpSpPr/>
              <p:nvPr/>
            </p:nvGrpSpPr>
            <p:grpSpPr>
              <a:xfrm>
                <a:off x="6709845" y="3859168"/>
                <a:ext cx="1714149" cy="744321"/>
                <a:chOff x="6709845" y="3859168"/>
                <a:chExt cx="1714149" cy="744321"/>
              </a:xfrm>
            </p:grpSpPr>
            <p:sp>
              <p:nvSpPr>
                <p:cNvPr id="1257" name="Google Shape;1257;g1c146f32d41_0_140"/>
                <p:cNvSpPr/>
                <p:nvPr/>
              </p:nvSpPr>
              <p:spPr>
                <a:xfrm>
                  <a:off x="6709845" y="3859168"/>
                  <a:ext cx="1714149" cy="744321"/>
                </a:xfrm>
                <a:custGeom>
                  <a:rect b="b" l="l" r="r" t="t"/>
                  <a:pathLst>
                    <a:path extrusionOk="0" h="13295" w="30618">
                      <a:moveTo>
                        <a:pt x="2363" y="1"/>
                      </a:moveTo>
                      <a:cubicBezTo>
                        <a:pt x="1058" y="1"/>
                        <a:pt x="0" y="1059"/>
                        <a:pt x="0" y="2363"/>
                      </a:cubicBezTo>
                      <a:lnTo>
                        <a:pt x="0" y="10932"/>
                      </a:lnTo>
                      <a:cubicBezTo>
                        <a:pt x="0" y="12236"/>
                        <a:pt x="1058" y="13294"/>
                        <a:pt x="2363" y="13294"/>
                      </a:cubicBezTo>
                      <a:lnTo>
                        <a:pt x="28256" y="13294"/>
                      </a:lnTo>
                      <a:cubicBezTo>
                        <a:pt x="29560" y="13294"/>
                        <a:pt x="30617" y="12236"/>
                        <a:pt x="30617" y="10932"/>
                      </a:cubicBezTo>
                      <a:lnTo>
                        <a:pt x="30617" y="2363"/>
                      </a:lnTo>
                      <a:cubicBezTo>
                        <a:pt x="30617" y="1059"/>
                        <a:pt x="29560" y="1"/>
                        <a:pt x="2825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C5C7F4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8235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8" name="Google Shape;1258;g1c146f32d41_0_140"/>
                <p:cNvSpPr/>
                <p:nvPr/>
              </p:nvSpPr>
              <p:spPr>
                <a:xfrm>
                  <a:off x="6913802" y="4007811"/>
                  <a:ext cx="309765" cy="164260"/>
                </a:xfrm>
                <a:custGeom>
                  <a:rect b="b" l="l" r="r" t="t"/>
                  <a:pathLst>
                    <a:path extrusionOk="0" h="2934" w="5533">
                      <a:moveTo>
                        <a:pt x="1465" y="0"/>
                      </a:moveTo>
                      <a:cubicBezTo>
                        <a:pt x="659" y="0"/>
                        <a:pt x="0" y="658"/>
                        <a:pt x="0" y="1471"/>
                      </a:cubicBezTo>
                      <a:cubicBezTo>
                        <a:pt x="0" y="2276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6"/>
                        <a:pt x="5532" y="1471"/>
                      </a:cubicBezTo>
                      <a:cubicBezTo>
                        <a:pt x="5532" y="658"/>
                        <a:pt x="4874" y="0"/>
                        <a:pt x="4068" y="0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9" name="Google Shape;1259;g1c146f32d41_0_140"/>
                <p:cNvSpPr/>
                <p:nvPr/>
              </p:nvSpPr>
              <p:spPr>
                <a:xfrm>
                  <a:off x="6899134" y="3993367"/>
                  <a:ext cx="193092" cy="193484"/>
                </a:xfrm>
                <a:custGeom>
                  <a:rect b="b" l="l" r="r" t="t"/>
                  <a:pathLst>
                    <a:path extrusionOk="0" h="3456" w="3449">
                      <a:moveTo>
                        <a:pt x="1727" y="0"/>
                      </a:moveTo>
                      <a:cubicBezTo>
                        <a:pt x="772" y="0"/>
                        <a:pt x="0" y="773"/>
                        <a:pt x="0" y="1729"/>
                      </a:cubicBezTo>
                      <a:cubicBezTo>
                        <a:pt x="0" y="2677"/>
                        <a:pt x="772" y="3456"/>
                        <a:pt x="1727" y="3456"/>
                      </a:cubicBezTo>
                      <a:cubicBezTo>
                        <a:pt x="2677" y="3456"/>
                        <a:pt x="3448" y="2677"/>
                        <a:pt x="3448" y="1729"/>
                      </a:cubicBezTo>
                      <a:cubicBezTo>
                        <a:pt x="3448" y="773"/>
                        <a:pt x="2677" y="0"/>
                        <a:pt x="172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8235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60" name="Google Shape;1260;g1c146f32d41_0_140"/>
                <p:cNvSpPr/>
                <p:nvPr/>
              </p:nvSpPr>
              <p:spPr>
                <a:xfrm>
                  <a:off x="6927239" y="4021584"/>
                  <a:ext cx="136883" cy="136771"/>
                </a:xfrm>
                <a:custGeom>
                  <a:rect b="b" l="l" r="r" t="t"/>
                  <a:pathLst>
                    <a:path extrusionOk="0" h="2443" w="2445">
                      <a:moveTo>
                        <a:pt x="1225" y="0"/>
                      </a:moveTo>
                      <a:cubicBezTo>
                        <a:pt x="550" y="0"/>
                        <a:pt x="1" y="549"/>
                        <a:pt x="1" y="1225"/>
                      </a:cubicBezTo>
                      <a:cubicBezTo>
                        <a:pt x="1" y="1899"/>
                        <a:pt x="550" y="2442"/>
                        <a:pt x="1225" y="2442"/>
                      </a:cubicBezTo>
                      <a:cubicBezTo>
                        <a:pt x="1895" y="2442"/>
                        <a:pt x="2444" y="1899"/>
                        <a:pt x="2444" y="1225"/>
                      </a:cubicBezTo>
                      <a:cubicBezTo>
                        <a:pt x="2444" y="549"/>
                        <a:pt x="1895" y="0"/>
                        <a:pt x="12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61" name="Google Shape;1261;g1c146f32d41_0_140"/>
                <p:cNvSpPr/>
                <p:nvPr/>
              </p:nvSpPr>
              <p:spPr>
                <a:xfrm>
                  <a:off x="6913802" y="4290541"/>
                  <a:ext cx="309765" cy="164316"/>
                </a:xfrm>
                <a:custGeom>
                  <a:rect b="b" l="l" r="r" t="t"/>
                  <a:pathLst>
                    <a:path extrusionOk="0" h="2935" w="5533">
                      <a:moveTo>
                        <a:pt x="1465" y="1"/>
                      </a:moveTo>
                      <a:cubicBezTo>
                        <a:pt x="659" y="1"/>
                        <a:pt x="0" y="658"/>
                        <a:pt x="0" y="1471"/>
                      </a:cubicBezTo>
                      <a:cubicBezTo>
                        <a:pt x="0" y="2277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7"/>
                        <a:pt x="5532" y="1471"/>
                      </a:cubicBezTo>
                      <a:cubicBezTo>
                        <a:pt x="5532" y="658"/>
                        <a:pt x="4874" y="1"/>
                        <a:pt x="4068" y="1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62" name="Google Shape;1262;g1c146f32d41_0_140"/>
                <p:cNvSpPr/>
                <p:nvPr/>
              </p:nvSpPr>
              <p:spPr>
                <a:xfrm>
                  <a:off x="7041282" y="4276097"/>
                  <a:ext cx="193428" cy="193484"/>
                </a:xfrm>
                <a:custGeom>
                  <a:rect b="b" l="l" r="r" t="t"/>
                  <a:pathLst>
                    <a:path extrusionOk="0" h="3456" w="3455">
                      <a:moveTo>
                        <a:pt x="1728" y="1"/>
                      </a:moveTo>
                      <a:cubicBezTo>
                        <a:pt x="772" y="1"/>
                        <a:pt x="1" y="773"/>
                        <a:pt x="1" y="1729"/>
                      </a:cubicBezTo>
                      <a:cubicBezTo>
                        <a:pt x="1" y="2677"/>
                        <a:pt x="772" y="3456"/>
                        <a:pt x="1728" y="3456"/>
                      </a:cubicBezTo>
                      <a:cubicBezTo>
                        <a:pt x="2683" y="3456"/>
                        <a:pt x="3454" y="2677"/>
                        <a:pt x="3454" y="1729"/>
                      </a:cubicBezTo>
                      <a:cubicBezTo>
                        <a:pt x="3454" y="773"/>
                        <a:pt x="2683" y="1"/>
                        <a:pt x="17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8235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63" name="Google Shape;1263;g1c146f32d41_0_140"/>
                <p:cNvSpPr/>
                <p:nvPr/>
              </p:nvSpPr>
              <p:spPr>
                <a:xfrm>
                  <a:off x="7069779" y="4304314"/>
                  <a:ext cx="136491" cy="136771"/>
                </a:xfrm>
                <a:custGeom>
                  <a:rect b="b" l="l" r="r" t="t"/>
                  <a:pathLst>
                    <a:path extrusionOk="0" h="2443" w="2438">
                      <a:moveTo>
                        <a:pt x="1219" y="0"/>
                      </a:moveTo>
                      <a:cubicBezTo>
                        <a:pt x="543" y="0"/>
                        <a:pt x="1" y="550"/>
                        <a:pt x="1" y="1225"/>
                      </a:cubicBezTo>
                      <a:cubicBezTo>
                        <a:pt x="1" y="1899"/>
                        <a:pt x="543" y="2443"/>
                        <a:pt x="1219" y="2443"/>
                      </a:cubicBezTo>
                      <a:cubicBezTo>
                        <a:pt x="1894" y="2443"/>
                        <a:pt x="2438" y="1899"/>
                        <a:pt x="2438" y="1225"/>
                      </a:cubicBezTo>
                      <a:cubicBezTo>
                        <a:pt x="2438" y="550"/>
                        <a:pt x="1894" y="0"/>
                        <a:pt x="12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64" name="Google Shape;1264;g1c146f32d41_0_140"/>
                <p:cNvSpPr/>
                <p:nvPr/>
              </p:nvSpPr>
              <p:spPr>
                <a:xfrm>
                  <a:off x="7455972" y="4025727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24"/>
                      </a:cubicBezTo>
                      <a:cubicBezTo>
                        <a:pt x="1" y="1597"/>
                        <a:pt x="464" y="2054"/>
                        <a:pt x="1030" y="2054"/>
                      </a:cubicBezTo>
                      <a:cubicBezTo>
                        <a:pt x="1596" y="2054"/>
                        <a:pt x="2060" y="1597"/>
                        <a:pt x="2060" y="1024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65" name="Google Shape;1265;g1c146f32d41_0_140"/>
                <p:cNvSpPr/>
                <p:nvPr/>
              </p:nvSpPr>
              <p:spPr>
                <a:xfrm>
                  <a:off x="7455972" y="4315231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30"/>
                      </a:cubicBezTo>
                      <a:cubicBezTo>
                        <a:pt x="1" y="1595"/>
                        <a:pt x="464" y="2054"/>
                        <a:pt x="1030" y="2054"/>
                      </a:cubicBezTo>
                      <a:cubicBezTo>
                        <a:pt x="1596" y="2054"/>
                        <a:pt x="2060" y="1595"/>
                        <a:pt x="2060" y="1030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66" name="Google Shape;1266;g1c146f32d41_0_140"/>
              <p:cNvGrpSpPr/>
              <p:nvPr/>
            </p:nvGrpSpPr>
            <p:grpSpPr>
              <a:xfrm>
                <a:off x="7629944" y="4025885"/>
                <a:ext cx="545408" cy="410286"/>
                <a:chOff x="7629944" y="4025885"/>
                <a:chExt cx="545408" cy="410286"/>
              </a:xfrm>
            </p:grpSpPr>
            <p:sp>
              <p:nvSpPr>
                <p:cNvPr id="1267" name="Google Shape;1267;g1c146f32d41_0_140"/>
                <p:cNvSpPr/>
                <p:nvPr/>
              </p:nvSpPr>
              <p:spPr>
                <a:xfrm>
                  <a:off x="7629952" y="4025885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68" name="Google Shape;1268;g1c146f32d41_0_140"/>
                <p:cNvSpPr/>
                <p:nvPr/>
              </p:nvSpPr>
              <p:spPr>
                <a:xfrm>
                  <a:off x="7629952" y="4309442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69" name="Google Shape;1269;g1c146f32d41_0_140"/>
                <p:cNvSpPr/>
                <p:nvPr/>
              </p:nvSpPr>
              <p:spPr>
                <a:xfrm>
                  <a:off x="7629944" y="4107719"/>
                  <a:ext cx="367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0" name="Google Shape;1270;g1c146f32d41_0_140"/>
                <p:cNvSpPr/>
                <p:nvPr/>
              </p:nvSpPr>
              <p:spPr>
                <a:xfrm>
                  <a:off x="7629945" y="4389971"/>
                  <a:ext cx="460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271" name="Google Shape;1271;g1c146f32d41_0_140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1272" name="Google Shape;1272;g1c146f32d41_0_140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fmla="val 18293" name="adj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8235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73" name="Google Shape;1273;g1c146f32d41_0_140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1274" name="Google Shape;1274;g1c146f32d41_0_140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5" name="Google Shape;1275;g1c146f32d41_0_140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276" name="Google Shape;1276;g1c146f32d41_0_140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1277" name="Google Shape;1277;g1c146f32d41_0_140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8235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8" name="Google Shape;1278;g1c146f32d41_0_140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8235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9" name="Google Shape;1279;g1c146f32d41_0_140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8235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80" name="Google Shape;1280;g1c146f32d41_0_140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1" name="Google Shape;1281;g1c146f32d41_0_140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2" name="Google Shape;1282;g1c146f32d41_0_140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7" name="Google Shape;1287;g2072aee03b3_0_252"/>
          <p:cNvGrpSpPr/>
          <p:nvPr/>
        </p:nvGrpSpPr>
        <p:grpSpPr>
          <a:xfrm>
            <a:off x="299286" y="189027"/>
            <a:ext cx="133205" cy="119344"/>
            <a:chOff x="222150" y="185025"/>
            <a:chExt cx="170100" cy="152400"/>
          </a:xfrm>
        </p:grpSpPr>
        <p:cxnSp>
          <p:nvCxnSpPr>
            <p:cNvPr id="1288" name="Google Shape;1288;g2072aee03b3_0_25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89" name="Google Shape;1289;g2072aee03b3_0_25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90" name="Google Shape;1290;g2072aee03b3_0_25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291" name="Google Shape;1291;g2072aee03b3_0_25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292" name="Google Shape;1292;g2072aee03b3_0_25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93" name="Google Shape;1293;g2072aee03b3_0_252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1294" name="Google Shape;1294;g2072aee03b3_0_25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95" name="Google Shape;1295;g2072aee03b3_0_25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296" name="Google Shape;1296;g2072aee03b3_0_25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97" name="Google Shape;1297;g2072aee03b3_0_25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298" name="Google Shape;1298;g2072aee03b3_0_25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99" name="Google Shape;1299;g2072aee03b3_0_25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0" name="Google Shape;1300;g2072aee03b3_0_25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01" name="Google Shape;1301;g2072aee03b3_0_25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000"/>
              <a:t>React basic operations</a:t>
            </a:r>
            <a:endParaRPr sz="2500"/>
          </a:p>
        </p:txBody>
      </p:sp>
      <p:sp>
        <p:nvSpPr>
          <p:cNvPr id="1302" name="Google Shape;1302;g2072aee03b3_0_252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Add </a:t>
            </a:r>
            <a:r>
              <a:rPr lang="en" sz="2000"/>
              <a:t>component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Display variables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Style components -scope!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Run js code - </a:t>
            </a:r>
            <a:r>
              <a:rPr lang="en" sz="2000"/>
              <a:t>conditions or any expression</a:t>
            </a:r>
            <a:endParaRPr sz="2000"/>
          </a:p>
        </p:txBody>
      </p:sp>
      <p:sp>
        <p:nvSpPr>
          <p:cNvPr id="1303" name="Google Shape;1303;g2072aee03b3_0_252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4" name="Google Shape;1304;g2072aee03b3_0_252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5" name="Google Shape;1305;g2072aee03b3_0_252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6" name="Google Shape;1306;g2072aee03b3_0_252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7" name="Google Shape;1307;g2072aee03b3_0_25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308" name="Google Shape;1308;g2072aee03b3_0_25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4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g2072aee03b3_0_25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4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g2072aee03b3_0_25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4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1" name="Google Shape;1311;g2072aee03b3_0_252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g1bd62aa82c8_0_944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APPLESEEDS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317" name="Google Shape;1317;g1bd62aa82c8_0_944"/>
          <p:cNvGrpSpPr/>
          <p:nvPr/>
        </p:nvGrpSpPr>
        <p:grpSpPr>
          <a:xfrm>
            <a:off x="299286" y="189027"/>
            <a:ext cx="133205" cy="119344"/>
            <a:chOff x="222150" y="185025"/>
            <a:chExt cx="170100" cy="152400"/>
          </a:xfrm>
        </p:grpSpPr>
        <p:cxnSp>
          <p:nvCxnSpPr>
            <p:cNvPr id="1318" name="Google Shape;1318;g1bd62aa82c8_0_94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19" name="Google Shape;1319;g1bd62aa82c8_0_94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20" name="Google Shape;1320;g1bd62aa82c8_0_94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321" name="Google Shape;1321;g1bd62aa82c8_0_94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322" name="Google Shape;1322;g1bd62aa82c8_0_94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23" name="Google Shape;1323;g1bd62aa82c8_0_944"/>
            <p:cNvGrpSpPr/>
            <p:nvPr/>
          </p:nvGrpSpPr>
          <p:grpSpPr>
            <a:xfrm>
              <a:off x="298112" y="4342649"/>
              <a:ext cx="110182" cy="126862"/>
              <a:chOff x="281100" y="2027800"/>
              <a:chExt cx="140700" cy="162000"/>
            </a:xfrm>
          </p:grpSpPr>
          <p:sp>
            <p:nvSpPr>
              <p:cNvPr id="1324" name="Google Shape;1324;g1bd62aa82c8_0_94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25" name="Google Shape;1325;g1bd62aa82c8_0_94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326" name="Google Shape;1326;g1bd62aa82c8_0_94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327" name="Google Shape;1327;g1bd62aa82c8_0_94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328" name="Google Shape;1328;g1bd62aa82c8_0_94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329" name="Google Shape;1329;g1bd62aa82c8_0_94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0" name="Google Shape;1330;g1bd62aa82c8_0_94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31" name="Google Shape;1331;g1bd62aa82c8_0_944">
            <a:hlinkClick action="ppaction://hlinksldjump" r:id="rId3"/>
          </p:cNvPr>
          <p:cNvSpPr txBox="1"/>
          <p:nvPr>
            <p:ph idx="4294967295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swald"/>
              <a:buNone/>
            </a:pPr>
            <a:r>
              <a:rPr b="1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b="1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32" name="Google Shape;1332;g1bd62aa82c8_0_944"/>
          <p:cNvSpPr txBox="1"/>
          <p:nvPr>
            <p:ph type="title"/>
          </p:nvPr>
        </p:nvSpPr>
        <p:spPr>
          <a:xfrm>
            <a:off x="948600" y="2240525"/>
            <a:ext cx="4282500" cy="14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000"/>
              <a:t>Contact us: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500"/>
              <a:t>Yishai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n" sz="1500" u="sng">
                <a:solidFill>
                  <a:schemeClr val="hlink"/>
                </a:solidFill>
                <a:hlinkClick r:id="rId4"/>
              </a:rPr>
              <a:t>yishain@appleseeds.org.il</a:t>
            </a:r>
            <a:endParaRPr b="0"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n" sz="1500"/>
              <a:t>0524605642</a:t>
            </a:r>
            <a:endParaRPr b="0"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500"/>
              <a:t>Shadi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n" sz="1500" u="sng">
                <a:solidFill>
                  <a:schemeClr val="hlink"/>
                </a:solidFill>
                <a:hlinkClick r:id="rId5"/>
              </a:rPr>
              <a:t>shhadys@appleseeds.org.il</a:t>
            </a:r>
            <a:br>
              <a:rPr b="0" lang="en" sz="1500"/>
            </a:br>
            <a:r>
              <a:rPr b="0" lang="en" sz="1500"/>
              <a:t>0543113297</a:t>
            </a:r>
            <a:endParaRPr b="0" sz="1500"/>
          </a:p>
        </p:txBody>
      </p:sp>
      <p:sp>
        <p:nvSpPr>
          <p:cNvPr id="1333" name="Google Shape;1333;g1bd62aa82c8_0_944"/>
          <p:cNvSpPr txBox="1"/>
          <p:nvPr>
            <p:ph idx="2" type="title"/>
          </p:nvPr>
        </p:nvSpPr>
        <p:spPr>
          <a:xfrm>
            <a:off x="948600" y="1052000"/>
            <a:ext cx="396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0000"/>
              <a:buNone/>
            </a:pPr>
            <a:r>
              <a:rPr lang="en">
                <a:solidFill>
                  <a:schemeClr val="accent3"/>
                </a:solidFill>
              </a:rPr>
              <a:t>Thanks, and good luck!</a:t>
            </a:r>
            <a:endParaRPr/>
          </a:p>
        </p:txBody>
      </p:sp>
      <p:sp>
        <p:nvSpPr>
          <p:cNvPr id="1334" name="Google Shape;1334;g1bd62aa82c8_0_944">
            <a:hlinkClick action="ppaction://hlinksldjump" r:id="rId6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5" name="Google Shape;1335;g1bd62aa82c8_0_944"/>
          <p:cNvCxnSpPr/>
          <p:nvPr/>
        </p:nvCxnSpPr>
        <p:spPr>
          <a:xfrm>
            <a:off x="1069800" y="3840988"/>
            <a:ext cx="79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1336" name="Google Shape;1336;g1bd62aa82c8_0_944"/>
          <p:cNvGrpSpPr/>
          <p:nvPr/>
        </p:nvGrpSpPr>
        <p:grpSpPr>
          <a:xfrm>
            <a:off x="5380450" y="1070563"/>
            <a:ext cx="2867519" cy="3002387"/>
            <a:chOff x="5380450" y="1070563"/>
            <a:chExt cx="2867519" cy="3002387"/>
          </a:xfrm>
        </p:grpSpPr>
        <p:sp>
          <p:nvSpPr>
            <p:cNvPr id="1337" name="Google Shape;1337;g1bd62aa82c8_0_944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fmla="val 0" name="adj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784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g1bd62aa82c8_0_944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g1bd62aa82c8_0_944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fmla="val 7939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g1bd62aa82c8_0_944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g1bd62aa82c8_0_944"/>
            <p:cNvSpPr/>
            <p:nvPr/>
          </p:nvSpPr>
          <p:spPr>
            <a:xfrm>
              <a:off x="6146677" y="1070563"/>
              <a:ext cx="1369987" cy="3002387"/>
            </a:xfrm>
            <a:custGeom>
              <a:rect b="b" l="l" r="r" t="t"/>
              <a:pathLst>
                <a:path extrusionOk="0" h="44988" w="20528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42" name="Google Shape;1342;g1bd62aa82c8_0_944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1343" name="Google Shape;1343;g1bd62aa82c8_0_944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784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4" name="Google Shape;1344;g1bd62aa82c8_0_944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rect b="b" l="l" r="r" t="t"/>
                <a:pathLst>
                  <a:path extrusionOk="0" h="14209" w="14203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9019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5" name="Google Shape;1345;g1bd62aa82c8_0_944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rect b="b" l="l" r="r" t="t"/>
                <a:pathLst>
                  <a:path extrusionOk="0" h="21753" w="2141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46" name="Google Shape;1346;g1bd62aa82c8_0_944"/>
              <p:cNvGrpSpPr/>
              <p:nvPr/>
            </p:nvGrpSpPr>
            <p:grpSpPr>
              <a:xfrm>
                <a:off x="5794626" y="1542600"/>
                <a:ext cx="706511" cy="187247"/>
                <a:chOff x="5784976" y="732725"/>
                <a:chExt cx="706511" cy="187247"/>
              </a:xfrm>
            </p:grpSpPr>
            <p:sp>
              <p:nvSpPr>
                <p:cNvPr id="1347" name="Google Shape;1347;g1bd62aa82c8_0_944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48" name="Google Shape;1348;g1bd62aa82c8_0_944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49" name="Google Shape;1349;g1bd62aa82c8_0_944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350" name="Google Shape;1350;g1bd62aa82c8_0_944"/>
            <p:cNvGrpSpPr/>
            <p:nvPr/>
          </p:nvGrpSpPr>
          <p:grpSpPr>
            <a:xfrm>
              <a:off x="6533820" y="2611181"/>
              <a:ext cx="1714149" cy="744321"/>
              <a:chOff x="6709845" y="3859168"/>
              <a:chExt cx="1714149" cy="744321"/>
            </a:xfrm>
          </p:grpSpPr>
          <p:grpSp>
            <p:nvGrpSpPr>
              <p:cNvPr id="1351" name="Google Shape;1351;g1bd62aa82c8_0_944"/>
              <p:cNvGrpSpPr/>
              <p:nvPr/>
            </p:nvGrpSpPr>
            <p:grpSpPr>
              <a:xfrm>
                <a:off x="6709845" y="3859168"/>
                <a:ext cx="1714149" cy="744321"/>
                <a:chOff x="6709845" y="3859168"/>
                <a:chExt cx="1714149" cy="744321"/>
              </a:xfrm>
            </p:grpSpPr>
            <p:sp>
              <p:nvSpPr>
                <p:cNvPr id="1352" name="Google Shape;1352;g1bd62aa82c8_0_944"/>
                <p:cNvSpPr/>
                <p:nvPr/>
              </p:nvSpPr>
              <p:spPr>
                <a:xfrm>
                  <a:off x="6709845" y="3859168"/>
                  <a:ext cx="1714149" cy="744321"/>
                </a:xfrm>
                <a:custGeom>
                  <a:rect b="b" l="l" r="r" t="t"/>
                  <a:pathLst>
                    <a:path extrusionOk="0" h="13295" w="30618">
                      <a:moveTo>
                        <a:pt x="2363" y="1"/>
                      </a:moveTo>
                      <a:cubicBezTo>
                        <a:pt x="1058" y="1"/>
                        <a:pt x="0" y="1059"/>
                        <a:pt x="0" y="2363"/>
                      </a:cubicBezTo>
                      <a:lnTo>
                        <a:pt x="0" y="10932"/>
                      </a:lnTo>
                      <a:cubicBezTo>
                        <a:pt x="0" y="12236"/>
                        <a:pt x="1058" y="13294"/>
                        <a:pt x="2363" y="13294"/>
                      </a:cubicBezTo>
                      <a:lnTo>
                        <a:pt x="28256" y="13294"/>
                      </a:lnTo>
                      <a:cubicBezTo>
                        <a:pt x="29560" y="13294"/>
                        <a:pt x="30617" y="12236"/>
                        <a:pt x="30617" y="10932"/>
                      </a:cubicBezTo>
                      <a:lnTo>
                        <a:pt x="30617" y="2363"/>
                      </a:lnTo>
                      <a:cubicBezTo>
                        <a:pt x="30617" y="1059"/>
                        <a:pt x="29560" y="1"/>
                        <a:pt x="2825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C5C7F4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84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3" name="Google Shape;1353;g1bd62aa82c8_0_944"/>
                <p:cNvSpPr/>
                <p:nvPr/>
              </p:nvSpPr>
              <p:spPr>
                <a:xfrm>
                  <a:off x="6913802" y="4007811"/>
                  <a:ext cx="309765" cy="164260"/>
                </a:xfrm>
                <a:custGeom>
                  <a:rect b="b" l="l" r="r" t="t"/>
                  <a:pathLst>
                    <a:path extrusionOk="0" h="2934" w="5533">
                      <a:moveTo>
                        <a:pt x="1465" y="0"/>
                      </a:moveTo>
                      <a:cubicBezTo>
                        <a:pt x="659" y="0"/>
                        <a:pt x="0" y="658"/>
                        <a:pt x="0" y="1471"/>
                      </a:cubicBezTo>
                      <a:cubicBezTo>
                        <a:pt x="0" y="2276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6"/>
                        <a:pt x="5532" y="1471"/>
                      </a:cubicBezTo>
                      <a:cubicBezTo>
                        <a:pt x="5532" y="658"/>
                        <a:pt x="4874" y="0"/>
                        <a:pt x="4068" y="0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4" name="Google Shape;1354;g1bd62aa82c8_0_944"/>
                <p:cNvSpPr/>
                <p:nvPr/>
              </p:nvSpPr>
              <p:spPr>
                <a:xfrm>
                  <a:off x="6899134" y="3993367"/>
                  <a:ext cx="193092" cy="193484"/>
                </a:xfrm>
                <a:custGeom>
                  <a:rect b="b" l="l" r="r" t="t"/>
                  <a:pathLst>
                    <a:path extrusionOk="0" h="3456" w="3449">
                      <a:moveTo>
                        <a:pt x="1727" y="0"/>
                      </a:moveTo>
                      <a:cubicBezTo>
                        <a:pt x="772" y="0"/>
                        <a:pt x="0" y="773"/>
                        <a:pt x="0" y="1729"/>
                      </a:cubicBezTo>
                      <a:cubicBezTo>
                        <a:pt x="0" y="2677"/>
                        <a:pt x="772" y="3456"/>
                        <a:pt x="1727" y="3456"/>
                      </a:cubicBezTo>
                      <a:cubicBezTo>
                        <a:pt x="2677" y="3456"/>
                        <a:pt x="3448" y="2677"/>
                        <a:pt x="3448" y="1729"/>
                      </a:cubicBezTo>
                      <a:cubicBezTo>
                        <a:pt x="3448" y="773"/>
                        <a:pt x="2677" y="0"/>
                        <a:pt x="172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84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5" name="Google Shape;1355;g1bd62aa82c8_0_944"/>
                <p:cNvSpPr/>
                <p:nvPr/>
              </p:nvSpPr>
              <p:spPr>
                <a:xfrm>
                  <a:off x="6927239" y="4021584"/>
                  <a:ext cx="136883" cy="136771"/>
                </a:xfrm>
                <a:custGeom>
                  <a:rect b="b" l="l" r="r" t="t"/>
                  <a:pathLst>
                    <a:path extrusionOk="0" h="2443" w="2445">
                      <a:moveTo>
                        <a:pt x="1225" y="0"/>
                      </a:moveTo>
                      <a:cubicBezTo>
                        <a:pt x="550" y="0"/>
                        <a:pt x="1" y="549"/>
                        <a:pt x="1" y="1225"/>
                      </a:cubicBezTo>
                      <a:cubicBezTo>
                        <a:pt x="1" y="1899"/>
                        <a:pt x="550" y="2442"/>
                        <a:pt x="1225" y="2442"/>
                      </a:cubicBezTo>
                      <a:cubicBezTo>
                        <a:pt x="1895" y="2442"/>
                        <a:pt x="2444" y="1899"/>
                        <a:pt x="2444" y="1225"/>
                      </a:cubicBezTo>
                      <a:cubicBezTo>
                        <a:pt x="2444" y="549"/>
                        <a:pt x="1895" y="0"/>
                        <a:pt x="12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6" name="Google Shape;1356;g1bd62aa82c8_0_944"/>
                <p:cNvSpPr/>
                <p:nvPr/>
              </p:nvSpPr>
              <p:spPr>
                <a:xfrm>
                  <a:off x="6913802" y="4290541"/>
                  <a:ext cx="309765" cy="164316"/>
                </a:xfrm>
                <a:custGeom>
                  <a:rect b="b" l="l" r="r" t="t"/>
                  <a:pathLst>
                    <a:path extrusionOk="0" h="2935" w="5533">
                      <a:moveTo>
                        <a:pt x="1465" y="1"/>
                      </a:moveTo>
                      <a:cubicBezTo>
                        <a:pt x="659" y="1"/>
                        <a:pt x="0" y="658"/>
                        <a:pt x="0" y="1471"/>
                      </a:cubicBezTo>
                      <a:cubicBezTo>
                        <a:pt x="0" y="2277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7"/>
                        <a:pt x="5532" y="1471"/>
                      </a:cubicBezTo>
                      <a:cubicBezTo>
                        <a:pt x="5532" y="658"/>
                        <a:pt x="4874" y="1"/>
                        <a:pt x="4068" y="1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7" name="Google Shape;1357;g1bd62aa82c8_0_944"/>
                <p:cNvSpPr/>
                <p:nvPr/>
              </p:nvSpPr>
              <p:spPr>
                <a:xfrm>
                  <a:off x="7041282" y="4276097"/>
                  <a:ext cx="193428" cy="193484"/>
                </a:xfrm>
                <a:custGeom>
                  <a:rect b="b" l="l" r="r" t="t"/>
                  <a:pathLst>
                    <a:path extrusionOk="0" h="3456" w="3455">
                      <a:moveTo>
                        <a:pt x="1728" y="1"/>
                      </a:moveTo>
                      <a:cubicBezTo>
                        <a:pt x="772" y="1"/>
                        <a:pt x="1" y="773"/>
                        <a:pt x="1" y="1729"/>
                      </a:cubicBezTo>
                      <a:cubicBezTo>
                        <a:pt x="1" y="2677"/>
                        <a:pt x="772" y="3456"/>
                        <a:pt x="1728" y="3456"/>
                      </a:cubicBezTo>
                      <a:cubicBezTo>
                        <a:pt x="2683" y="3456"/>
                        <a:pt x="3454" y="2677"/>
                        <a:pt x="3454" y="1729"/>
                      </a:cubicBezTo>
                      <a:cubicBezTo>
                        <a:pt x="3454" y="773"/>
                        <a:pt x="2683" y="1"/>
                        <a:pt x="17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84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8" name="Google Shape;1358;g1bd62aa82c8_0_944"/>
                <p:cNvSpPr/>
                <p:nvPr/>
              </p:nvSpPr>
              <p:spPr>
                <a:xfrm>
                  <a:off x="7069779" y="4304314"/>
                  <a:ext cx="136491" cy="136771"/>
                </a:xfrm>
                <a:custGeom>
                  <a:rect b="b" l="l" r="r" t="t"/>
                  <a:pathLst>
                    <a:path extrusionOk="0" h="2443" w="2438">
                      <a:moveTo>
                        <a:pt x="1219" y="0"/>
                      </a:moveTo>
                      <a:cubicBezTo>
                        <a:pt x="543" y="0"/>
                        <a:pt x="1" y="550"/>
                        <a:pt x="1" y="1225"/>
                      </a:cubicBezTo>
                      <a:cubicBezTo>
                        <a:pt x="1" y="1899"/>
                        <a:pt x="543" y="2443"/>
                        <a:pt x="1219" y="2443"/>
                      </a:cubicBezTo>
                      <a:cubicBezTo>
                        <a:pt x="1894" y="2443"/>
                        <a:pt x="2438" y="1899"/>
                        <a:pt x="2438" y="1225"/>
                      </a:cubicBezTo>
                      <a:cubicBezTo>
                        <a:pt x="2438" y="550"/>
                        <a:pt x="1894" y="0"/>
                        <a:pt x="12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9" name="Google Shape;1359;g1bd62aa82c8_0_944"/>
                <p:cNvSpPr/>
                <p:nvPr/>
              </p:nvSpPr>
              <p:spPr>
                <a:xfrm>
                  <a:off x="7455972" y="4025727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24"/>
                      </a:cubicBezTo>
                      <a:cubicBezTo>
                        <a:pt x="1" y="1597"/>
                        <a:pt x="464" y="2054"/>
                        <a:pt x="1030" y="2054"/>
                      </a:cubicBezTo>
                      <a:cubicBezTo>
                        <a:pt x="1596" y="2054"/>
                        <a:pt x="2060" y="1597"/>
                        <a:pt x="2060" y="1024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0" name="Google Shape;1360;g1bd62aa82c8_0_944"/>
                <p:cNvSpPr/>
                <p:nvPr/>
              </p:nvSpPr>
              <p:spPr>
                <a:xfrm>
                  <a:off x="7455972" y="4315231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30"/>
                      </a:cubicBezTo>
                      <a:cubicBezTo>
                        <a:pt x="1" y="1595"/>
                        <a:pt x="464" y="2054"/>
                        <a:pt x="1030" y="2054"/>
                      </a:cubicBezTo>
                      <a:cubicBezTo>
                        <a:pt x="1596" y="2054"/>
                        <a:pt x="2060" y="1595"/>
                        <a:pt x="2060" y="1030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61" name="Google Shape;1361;g1bd62aa82c8_0_944"/>
              <p:cNvGrpSpPr/>
              <p:nvPr/>
            </p:nvGrpSpPr>
            <p:grpSpPr>
              <a:xfrm>
                <a:off x="7629944" y="4025885"/>
                <a:ext cx="545408" cy="410286"/>
                <a:chOff x="7629944" y="4025885"/>
                <a:chExt cx="545408" cy="410286"/>
              </a:xfrm>
            </p:grpSpPr>
            <p:sp>
              <p:nvSpPr>
                <p:cNvPr id="1362" name="Google Shape;1362;g1bd62aa82c8_0_944"/>
                <p:cNvSpPr/>
                <p:nvPr/>
              </p:nvSpPr>
              <p:spPr>
                <a:xfrm>
                  <a:off x="7629952" y="4025885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3" name="Google Shape;1363;g1bd62aa82c8_0_944"/>
                <p:cNvSpPr/>
                <p:nvPr/>
              </p:nvSpPr>
              <p:spPr>
                <a:xfrm>
                  <a:off x="7629952" y="4309442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4" name="Google Shape;1364;g1bd62aa82c8_0_944"/>
                <p:cNvSpPr/>
                <p:nvPr/>
              </p:nvSpPr>
              <p:spPr>
                <a:xfrm>
                  <a:off x="7629944" y="4107719"/>
                  <a:ext cx="367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5" name="Google Shape;1365;g1bd62aa82c8_0_944"/>
                <p:cNvSpPr/>
                <p:nvPr/>
              </p:nvSpPr>
              <p:spPr>
                <a:xfrm>
                  <a:off x="7629945" y="4389971"/>
                  <a:ext cx="460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366" name="Google Shape;1366;g1bd62aa82c8_0_944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1367" name="Google Shape;1367;g1bd62aa82c8_0_944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fmla="val 18293" name="adj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784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68" name="Google Shape;1368;g1bd62aa82c8_0_944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1369" name="Google Shape;1369;g1bd62aa82c8_0_944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70" name="Google Shape;1370;g1bd62aa82c8_0_944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371" name="Google Shape;1371;g1bd62aa82c8_0_944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1372" name="Google Shape;1372;g1bd62aa82c8_0_944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84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3" name="Google Shape;1373;g1bd62aa82c8_0_944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84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4" name="Google Shape;1374;g1bd62aa82c8_0_944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84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75" name="Google Shape;1375;g1bd62aa82c8_0_944">
            <a:hlinkClick action="ppaction://hlinksldjump" r:id="rId7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6" name="Google Shape;1376;g1bd62aa82c8_0_944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7" name="Google Shape;1377;g1bd62aa82c8_0_944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7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APPLESEEDS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502" name="Google Shape;502;p7"/>
          <p:cNvGrpSpPr/>
          <p:nvPr/>
        </p:nvGrpSpPr>
        <p:grpSpPr>
          <a:xfrm>
            <a:off x="299286" y="189026"/>
            <a:ext cx="133205" cy="119344"/>
            <a:chOff x="222150" y="185025"/>
            <a:chExt cx="170100" cy="152400"/>
          </a:xfrm>
        </p:grpSpPr>
        <p:cxnSp>
          <p:nvCxnSpPr>
            <p:cNvPr id="503" name="Google Shape;503;p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4" name="Google Shape;504;p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5" name="Google Shape;505;p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06" name="Google Shape;506;p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7" name="Google Shape;507;p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08" name="Google Shape;508;p7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509" name="Google Shape;509;p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10" name="Google Shape;510;p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11" name="Google Shape;511;p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12" name="Google Shape;512;p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513" name="Google Shape;513;p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14" name="Google Shape;514;p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16" name="Google Shape;516;p7">
            <a:hlinkClick action="ppaction://hlinksldjump" r:id="rId3"/>
          </p:cNvPr>
          <p:cNvSpPr txBox="1"/>
          <p:nvPr>
            <p:ph idx="4294967295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swald"/>
              <a:buNone/>
            </a:pPr>
            <a:r>
              <a:rPr b="1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b="1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7" name="Google Shape;517;p7"/>
          <p:cNvSpPr txBox="1"/>
          <p:nvPr>
            <p:ph type="title"/>
          </p:nvPr>
        </p:nvSpPr>
        <p:spPr>
          <a:xfrm>
            <a:off x="853175" y="2122400"/>
            <a:ext cx="5232900" cy="14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Component</a:t>
            </a:r>
            <a:r>
              <a:rPr lang="en"/>
              <a:t> based development	</a:t>
            </a:r>
            <a:endParaRPr/>
          </a:p>
        </p:txBody>
      </p:sp>
      <p:sp>
        <p:nvSpPr>
          <p:cNvPr id="518" name="Google Shape;518;p7"/>
          <p:cNvSpPr txBox="1"/>
          <p:nvPr>
            <p:ph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/01</a:t>
            </a:r>
            <a:endParaRPr/>
          </a:p>
        </p:txBody>
      </p:sp>
      <p:sp>
        <p:nvSpPr>
          <p:cNvPr id="519" name="Google Shape;519;p7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0" name="Google Shape;520;p7"/>
          <p:cNvCxnSpPr/>
          <p:nvPr/>
        </p:nvCxnSpPr>
        <p:spPr>
          <a:xfrm>
            <a:off x="1069800" y="4145788"/>
            <a:ext cx="79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521" name="Google Shape;521;p7"/>
          <p:cNvGrpSpPr/>
          <p:nvPr/>
        </p:nvGrpSpPr>
        <p:grpSpPr>
          <a:xfrm>
            <a:off x="5380450" y="1070563"/>
            <a:ext cx="2867519" cy="3002387"/>
            <a:chOff x="5380450" y="1070563"/>
            <a:chExt cx="2867519" cy="3002387"/>
          </a:xfrm>
        </p:grpSpPr>
        <p:sp>
          <p:nvSpPr>
            <p:cNvPr id="522" name="Google Shape;522;p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fmla="val 0" name="adj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745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fmla="val 7939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6146677" y="1070563"/>
              <a:ext cx="1369987" cy="3002387"/>
            </a:xfrm>
            <a:custGeom>
              <a:rect b="b" l="l" r="r" t="t"/>
              <a:pathLst>
                <a:path extrusionOk="0" h="44988" w="20528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7" name="Google Shape;527;p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528" name="Google Shape;528;p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745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rect b="b" l="l" r="r" t="t"/>
                <a:pathLst>
                  <a:path extrusionOk="0" h="14209" w="14203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862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rect b="b" l="l" r="r" t="t"/>
                <a:pathLst>
                  <a:path extrusionOk="0" h="21753" w="2141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31" name="Google Shape;531;p7"/>
              <p:cNvGrpSpPr/>
              <p:nvPr/>
            </p:nvGrpSpPr>
            <p:grpSpPr>
              <a:xfrm>
                <a:off x="5794626" y="1542600"/>
                <a:ext cx="706511" cy="187247"/>
                <a:chOff x="5784976" y="732725"/>
                <a:chExt cx="706511" cy="187247"/>
              </a:xfrm>
            </p:grpSpPr>
            <p:sp>
              <p:nvSpPr>
                <p:cNvPr id="532" name="Google Shape;532;p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3" name="Google Shape;533;p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4" name="Google Shape;534;p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35" name="Google Shape;535;p7"/>
            <p:cNvGrpSpPr/>
            <p:nvPr/>
          </p:nvGrpSpPr>
          <p:grpSpPr>
            <a:xfrm>
              <a:off x="6533820" y="2611181"/>
              <a:ext cx="1714149" cy="744321"/>
              <a:chOff x="6709845" y="3859168"/>
              <a:chExt cx="1714149" cy="744321"/>
            </a:xfrm>
          </p:grpSpPr>
          <p:grpSp>
            <p:nvGrpSpPr>
              <p:cNvPr id="536" name="Google Shape;536;p7"/>
              <p:cNvGrpSpPr/>
              <p:nvPr/>
            </p:nvGrpSpPr>
            <p:grpSpPr>
              <a:xfrm>
                <a:off x="6709845" y="3859168"/>
                <a:ext cx="1714149" cy="744321"/>
                <a:chOff x="6709845" y="3859168"/>
                <a:chExt cx="1714149" cy="744321"/>
              </a:xfrm>
            </p:grpSpPr>
            <p:sp>
              <p:nvSpPr>
                <p:cNvPr id="537" name="Google Shape;537;p7"/>
                <p:cNvSpPr/>
                <p:nvPr/>
              </p:nvSpPr>
              <p:spPr>
                <a:xfrm>
                  <a:off x="6709845" y="3859168"/>
                  <a:ext cx="1714149" cy="744321"/>
                </a:xfrm>
                <a:custGeom>
                  <a:rect b="b" l="l" r="r" t="t"/>
                  <a:pathLst>
                    <a:path extrusionOk="0" h="13295" w="30618">
                      <a:moveTo>
                        <a:pt x="2363" y="1"/>
                      </a:moveTo>
                      <a:cubicBezTo>
                        <a:pt x="1058" y="1"/>
                        <a:pt x="0" y="1059"/>
                        <a:pt x="0" y="2363"/>
                      </a:cubicBezTo>
                      <a:lnTo>
                        <a:pt x="0" y="10932"/>
                      </a:lnTo>
                      <a:cubicBezTo>
                        <a:pt x="0" y="12236"/>
                        <a:pt x="1058" y="13294"/>
                        <a:pt x="2363" y="13294"/>
                      </a:cubicBezTo>
                      <a:lnTo>
                        <a:pt x="28256" y="13294"/>
                      </a:lnTo>
                      <a:cubicBezTo>
                        <a:pt x="29560" y="13294"/>
                        <a:pt x="30617" y="12236"/>
                        <a:pt x="30617" y="10932"/>
                      </a:cubicBezTo>
                      <a:lnTo>
                        <a:pt x="30617" y="2363"/>
                      </a:lnTo>
                      <a:cubicBezTo>
                        <a:pt x="30617" y="1059"/>
                        <a:pt x="29560" y="1"/>
                        <a:pt x="2825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C5C7F4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45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8" name="Google Shape;538;p7"/>
                <p:cNvSpPr/>
                <p:nvPr/>
              </p:nvSpPr>
              <p:spPr>
                <a:xfrm>
                  <a:off x="6913802" y="4007811"/>
                  <a:ext cx="309765" cy="164260"/>
                </a:xfrm>
                <a:custGeom>
                  <a:rect b="b" l="l" r="r" t="t"/>
                  <a:pathLst>
                    <a:path extrusionOk="0" h="2934" w="5533">
                      <a:moveTo>
                        <a:pt x="1465" y="0"/>
                      </a:moveTo>
                      <a:cubicBezTo>
                        <a:pt x="659" y="0"/>
                        <a:pt x="0" y="658"/>
                        <a:pt x="0" y="1471"/>
                      </a:cubicBezTo>
                      <a:cubicBezTo>
                        <a:pt x="0" y="2276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6"/>
                        <a:pt x="5532" y="1471"/>
                      </a:cubicBezTo>
                      <a:cubicBezTo>
                        <a:pt x="5532" y="658"/>
                        <a:pt x="4874" y="0"/>
                        <a:pt x="4068" y="0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9" name="Google Shape;539;p7"/>
                <p:cNvSpPr/>
                <p:nvPr/>
              </p:nvSpPr>
              <p:spPr>
                <a:xfrm>
                  <a:off x="6899134" y="3993367"/>
                  <a:ext cx="193092" cy="193484"/>
                </a:xfrm>
                <a:custGeom>
                  <a:rect b="b" l="l" r="r" t="t"/>
                  <a:pathLst>
                    <a:path extrusionOk="0" h="3456" w="3449">
                      <a:moveTo>
                        <a:pt x="1727" y="0"/>
                      </a:moveTo>
                      <a:cubicBezTo>
                        <a:pt x="772" y="0"/>
                        <a:pt x="0" y="773"/>
                        <a:pt x="0" y="1729"/>
                      </a:cubicBezTo>
                      <a:cubicBezTo>
                        <a:pt x="0" y="2677"/>
                        <a:pt x="772" y="3456"/>
                        <a:pt x="1727" y="3456"/>
                      </a:cubicBezTo>
                      <a:cubicBezTo>
                        <a:pt x="2677" y="3456"/>
                        <a:pt x="3448" y="2677"/>
                        <a:pt x="3448" y="1729"/>
                      </a:cubicBezTo>
                      <a:cubicBezTo>
                        <a:pt x="3448" y="773"/>
                        <a:pt x="2677" y="0"/>
                        <a:pt x="172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45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0" name="Google Shape;540;p7"/>
                <p:cNvSpPr/>
                <p:nvPr/>
              </p:nvSpPr>
              <p:spPr>
                <a:xfrm>
                  <a:off x="6927239" y="4021584"/>
                  <a:ext cx="136883" cy="136771"/>
                </a:xfrm>
                <a:custGeom>
                  <a:rect b="b" l="l" r="r" t="t"/>
                  <a:pathLst>
                    <a:path extrusionOk="0" h="2443" w="2445">
                      <a:moveTo>
                        <a:pt x="1225" y="0"/>
                      </a:moveTo>
                      <a:cubicBezTo>
                        <a:pt x="550" y="0"/>
                        <a:pt x="1" y="549"/>
                        <a:pt x="1" y="1225"/>
                      </a:cubicBezTo>
                      <a:cubicBezTo>
                        <a:pt x="1" y="1899"/>
                        <a:pt x="550" y="2442"/>
                        <a:pt x="1225" y="2442"/>
                      </a:cubicBezTo>
                      <a:cubicBezTo>
                        <a:pt x="1895" y="2442"/>
                        <a:pt x="2444" y="1899"/>
                        <a:pt x="2444" y="1225"/>
                      </a:cubicBezTo>
                      <a:cubicBezTo>
                        <a:pt x="2444" y="549"/>
                        <a:pt x="1895" y="0"/>
                        <a:pt x="12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1" name="Google Shape;541;p7"/>
                <p:cNvSpPr/>
                <p:nvPr/>
              </p:nvSpPr>
              <p:spPr>
                <a:xfrm>
                  <a:off x="6913802" y="4290541"/>
                  <a:ext cx="309765" cy="164316"/>
                </a:xfrm>
                <a:custGeom>
                  <a:rect b="b" l="l" r="r" t="t"/>
                  <a:pathLst>
                    <a:path extrusionOk="0" h="2935" w="5533">
                      <a:moveTo>
                        <a:pt x="1465" y="1"/>
                      </a:moveTo>
                      <a:cubicBezTo>
                        <a:pt x="659" y="1"/>
                        <a:pt x="0" y="658"/>
                        <a:pt x="0" y="1471"/>
                      </a:cubicBezTo>
                      <a:cubicBezTo>
                        <a:pt x="0" y="2277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7"/>
                        <a:pt x="5532" y="1471"/>
                      </a:cubicBezTo>
                      <a:cubicBezTo>
                        <a:pt x="5532" y="658"/>
                        <a:pt x="4874" y="1"/>
                        <a:pt x="4068" y="1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2" name="Google Shape;542;p7"/>
                <p:cNvSpPr/>
                <p:nvPr/>
              </p:nvSpPr>
              <p:spPr>
                <a:xfrm>
                  <a:off x="7041282" y="4276097"/>
                  <a:ext cx="193428" cy="193484"/>
                </a:xfrm>
                <a:custGeom>
                  <a:rect b="b" l="l" r="r" t="t"/>
                  <a:pathLst>
                    <a:path extrusionOk="0" h="3456" w="3455">
                      <a:moveTo>
                        <a:pt x="1728" y="1"/>
                      </a:moveTo>
                      <a:cubicBezTo>
                        <a:pt x="772" y="1"/>
                        <a:pt x="1" y="773"/>
                        <a:pt x="1" y="1729"/>
                      </a:cubicBezTo>
                      <a:cubicBezTo>
                        <a:pt x="1" y="2677"/>
                        <a:pt x="772" y="3456"/>
                        <a:pt x="1728" y="3456"/>
                      </a:cubicBezTo>
                      <a:cubicBezTo>
                        <a:pt x="2683" y="3456"/>
                        <a:pt x="3454" y="2677"/>
                        <a:pt x="3454" y="1729"/>
                      </a:cubicBezTo>
                      <a:cubicBezTo>
                        <a:pt x="3454" y="773"/>
                        <a:pt x="2683" y="1"/>
                        <a:pt x="17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45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3" name="Google Shape;543;p7"/>
                <p:cNvSpPr/>
                <p:nvPr/>
              </p:nvSpPr>
              <p:spPr>
                <a:xfrm>
                  <a:off x="7069779" y="4304314"/>
                  <a:ext cx="136491" cy="136771"/>
                </a:xfrm>
                <a:custGeom>
                  <a:rect b="b" l="l" r="r" t="t"/>
                  <a:pathLst>
                    <a:path extrusionOk="0" h="2443" w="2438">
                      <a:moveTo>
                        <a:pt x="1219" y="0"/>
                      </a:moveTo>
                      <a:cubicBezTo>
                        <a:pt x="543" y="0"/>
                        <a:pt x="1" y="550"/>
                        <a:pt x="1" y="1225"/>
                      </a:cubicBezTo>
                      <a:cubicBezTo>
                        <a:pt x="1" y="1899"/>
                        <a:pt x="543" y="2443"/>
                        <a:pt x="1219" y="2443"/>
                      </a:cubicBezTo>
                      <a:cubicBezTo>
                        <a:pt x="1894" y="2443"/>
                        <a:pt x="2438" y="1899"/>
                        <a:pt x="2438" y="1225"/>
                      </a:cubicBezTo>
                      <a:cubicBezTo>
                        <a:pt x="2438" y="550"/>
                        <a:pt x="1894" y="0"/>
                        <a:pt x="12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4" name="Google Shape;544;p7"/>
                <p:cNvSpPr/>
                <p:nvPr/>
              </p:nvSpPr>
              <p:spPr>
                <a:xfrm>
                  <a:off x="7455972" y="4025727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24"/>
                      </a:cubicBezTo>
                      <a:cubicBezTo>
                        <a:pt x="1" y="1597"/>
                        <a:pt x="464" y="2054"/>
                        <a:pt x="1030" y="2054"/>
                      </a:cubicBezTo>
                      <a:cubicBezTo>
                        <a:pt x="1596" y="2054"/>
                        <a:pt x="2060" y="1597"/>
                        <a:pt x="2060" y="1024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5" name="Google Shape;545;p7"/>
                <p:cNvSpPr/>
                <p:nvPr/>
              </p:nvSpPr>
              <p:spPr>
                <a:xfrm>
                  <a:off x="7455972" y="4315231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30"/>
                      </a:cubicBezTo>
                      <a:cubicBezTo>
                        <a:pt x="1" y="1595"/>
                        <a:pt x="464" y="2054"/>
                        <a:pt x="1030" y="2054"/>
                      </a:cubicBezTo>
                      <a:cubicBezTo>
                        <a:pt x="1596" y="2054"/>
                        <a:pt x="2060" y="1595"/>
                        <a:pt x="2060" y="1030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46" name="Google Shape;546;p7"/>
              <p:cNvGrpSpPr/>
              <p:nvPr/>
            </p:nvGrpSpPr>
            <p:grpSpPr>
              <a:xfrm>
                <a:off x="7629944" y="4025885"/>
                <a:ext cx="545408" cy="410286"/>
                <a:chOff x="7629944" y="4025885"/>
                <a:chExt cx="545408" cy="410286"/>
              </a:xfrm>
            </p:grpSpPr>
            <p:sp>
              <p:nvSpPr>
                <p:cNvPr id="547" name="Google Shape;547;p7"/>
                <p:cNvSpPr/>
                <p:nvPr/>
              </p:nvSpPr>
              <p:spPr>
                <a:xfrm>
                  <a:off x="7629952" y="4025885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8" name="Google Shape;548;p7"/>
                <p:cNvSpPr/>
                <p:nvPr/>
              </p:nvSpPr>
              <p:spPr>
                <a:xfrm>
                  <a:off x="7629952" y="4309442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9" name="Google Shape;549;p7"/>
                <p:cNvSpPr/>
                <p:nvPr/>
              </p:nvSpPr>
              <p:spPr>
                <a:xfrm>
                  <a:off x="7629944" y="4107719"/>
                  <a:ext cx="367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0" name="Google Shape;550;p7"/>
                <p:cNvSpPr/>
                <p:nvPr/>
              </p:nvSpPr>
              <p:spPr>
                <a:xfrm>
                  <a:off x="7629945" y="4389971"/>
                  <a:ext cx="460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51" name="Google Shape;551;p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552" name="Google Shape;552;p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fmla="val 18293" name="adj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745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53" name="Google Shape;553;p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554" name="Google Shape;554;p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5" name="Google Shape;555;p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56" name="Google Shape;556;p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557" name="Google Shape;557;p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45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45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45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60" name="Google Shape;560;p7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7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7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7" name="Google Shape;567;p2"/>
          <p:cNvGrpSpPr/>
          <p:nvPr/>
        </p:nvGrpSpPr>
        <p:grpSpPr>
          <a:xfrm>
            <a:off x="299286" y="189026"/>
            <a:ext cx="133205" cy="119344"/>
            <a:chOff x="222150" y="185025"/>
            <a:chExt cx="170100" cy="152400"/>
          </a:xfrm>
        </p:grpSpPr>
        <p:cxnSp>
          <p:nvCxnSpPr>
            <p:cNvPr id="568" name="Google Shape;568;p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69" name="Google Shape;569;p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70" name="Google Shape;570;p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71" name="Google Shape;571;p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72" name="Google Shape;572;p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73" name="Google Shape;573;p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74" name="Google Shape;574;p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75" name="Google Shape;575;p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76" name="Google Shape;576;p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77" name="Google Shape;577;p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578" name="Google Shape;578;p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79" name="Google Shape;579;p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81" name="Google Shape;581;p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Component based dev</a:t>
            </a:r>
            <a:endParaRPr sz="2500"/>
          </a:p>
        </p:txBody>
      </p:sp>
      <p:sp>
        <p:nvSpPr>
          <p:cNvPr id="582" name="Google Shape;582;p2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Let do an exercise - we </a:t>
            </a:r>
            <a:r>
              <a:rPr lang="en" sz="2000"/>
              <a:t>have 4 pages, on each of them we have a navbar.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happens if we want to update the navbar and add new links? Or change styles?</a:t>
            </a:r>
            <a:endParaRPr sz="2000"/>
          </a:p>
        </p:txBody>
      </p:sp>
      <p:sp>
        <p:nvSpPr>
          <p:cNvPr id="583" name="Google Shape;583;p2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2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2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2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7" name="Google Shape;587;p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588" name="Google Shape;588;p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4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4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4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1" name="Google Shape;591;p2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g2057f3ec20a_0_1"/>
          <p:cNvGrpSpPr/>
          <p:nvPr/>
        </p:nvGrpSpPr>
        <p:grpSpPr>
          <a:xfrm>
            <a:off x="299286" y="189027"/>
            <a:ext cx="133205" cy="119344"/>
            <a:chOff x="222150" y="185025"/>
            <a:chExt cx="170100" cy="152400"/>
          </a:xfrm>
        </p:grpSpPr>
        <p:cxnSp>
          <p:nvCxnSpPr>
            <p:cNvPr id="597" name="Google Shape;597;g2057f3ec20a_0_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8" name="Google Shape;598;g2057f3ec20a_0_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9" name="Google Shape;599;g2057f3ec20a_0_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00" name="Google Shape;600;g2057f3ec20a_0_1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01" name="Google Shape;601;g2057f3ec20a_0_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02" name="Google Shape;602;g2057f3ec20a_0_1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603" name="Google Shape;603;g2057f3ec20a_0_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04" name="Google Shape;604;g2057f3ec20a_0_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05" name="Google Shape;605;g2057f3ec20a_0_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06" name="Google Shape;606;g2057f3ec20a_0_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607" name="Google Shape;607;g2057f3ec20a_0_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08" name="Google Shape;608;g2057f3ec20a_0_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g2057f3ec20a_0_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10" name="Google Shape;610;g2057f3ec20a_0_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Component based dev</a:t>
            </a:r>
            <a:endParaRPr sz="2500"/>
          </a:p>
        </p:txBody>
      </p:sp>
      <p:sp>
        <p:nvSpPr>
          <p:cNvPr id="611" name="Google Shape;611;g2057f3ec20a_0_1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are </a:t>
            </a:r>
            <a:r>
              <a:rPr lang="en" sz="2000"/>
              <a:t>violating</a:t>
            </a:r>
            <a:r>
              <a:rPr lang="en" sz="2000"/>
              <a:t> DRY!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This is also very hard an annoying to maintain.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is better? - if we could get the nave from a single place.</a:t>
            </a:r>
            <a:endParaRPr sz="2000"/>
          </a:p>
        </p:txBody>
      </p:sp>
      <p:sp>
        <p:nvSpPr>
          <p:cNvPr id="612" name="Google Shape;612;g2057f3ec20a_0_1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g2057f3ec20a_0_1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g2057f3ec20a_0_1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g2057f3ec20a_0_1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6" name="Google Shape;616;g2057f3ec20a_0_1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617" name="Google Shape;617;g2057f3ec20a_0_1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4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g2057f3ec20a_0_1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4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g2057f3ec20a_0_1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4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0" name="Google Shape;620;g2057f3ec20a_0_1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5" name="Google Shape;625;g2057f3ec20a_0_29"/>
          <p:cNvGrpSpPr/>
          <p:nvPr/>
        </p:nvGrpSpPr>
        <p:grpSpPr>
          <a:xfrm>
            <a:off x="299286" y="189027"/>
            <a:ext cx="133205" cy="119344"/>
            <a:chOff x="222150" y="185025"/>
            <a:chExt cx="170100" cy="152400"/>
          </a:xfrm>
        </p:grpSpPr>
        <p:cxnSp>
          <p:nvCxnSpPr>
            <p:cNvPr id="626" name="Google Shape;626;g2057f3ec20a_0_2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7" name="Google Shape;627;g2057f3ec20a_0_2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8" name="Google Shape;628;g2057f3ec20a_0_2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29" name="Google Shape;629;g2057f3ec20a_0_29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30" name="Google Shape;630;g2057f3ec20a_0_2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31" name="Google Shape;631;g2057f3ec20a_0_29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632" name="Google Shape;632;g2057f3ec20a_0_2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33" name="Google Shape;633;g2057f3ec20a_0_2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34" name="Google Shape;634;g2057f3ec20a_0_2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35" name="Google Shape;635;g2057f3ec20a_0_2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636" name="Google Shape;636;g2057f3ec20a_0_2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37" name="Google Shape;637;g2057f3ec20a_0_2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g2057f3ec20a_0_2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39" name="Google Shape;639;g2057f3ec20a_0_2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Component based dev</a:t>
            </a:r>
            <a:endParaRPr sz="2500"/>
          </a:p>
        </p:txBody>
      </p:sp>
      <p:sp>
        <p:nvSpPr>
          <p:cNvPr id="640" name="Google Shape;640;g2057f3ec20a_0_29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This is basically the idea of component based development - we create components and inject them into the dom, and if we want to change them - we change them at </a:t>
            </a:r>
            <a:r>
              <a:rPr lang="en" sz="2000"/>
              <a:t>their</a:t>
            </a:r>
            <a:r>
              <a:rPr lang="en" sz="2000"/>
              <a:t> origin.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Whenever we change the origin - the document will update there components</a:t>
            </a:r>
            <a:endParaRPr sz="2000"/>
          </a:p>
        </p:txBody>
      </p:sp>
      <p:sp>
        <p:nvSpPr>
          <p:cNvPr id="641" name="Google Shape;641;g2057f3ec20a_0_29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g2057f3ec20a_0_29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g2057f3ec20a_0_29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g2057f3ec20a_0_29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5" name="Google Shape;645;g2057f3ec20a_0_29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646" name="Google Shape;646;g2057f3ec20a_0_29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4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g2057f3ec20a_0_29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4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g2057f3ec20a_0_29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4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9" name="Google Shape;649;g2057f3ec20a_0_29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4" name="Google Shape;654;g1dcc5ad821c_0_140"/>
          <p:cNvGrpSpPr/>
          <p:nvPr/>
        </p:nvGrpSpPr>
        <p:grpSpPr>
          <a:xfrm>
            <a:off x="299286" y="189027"/>
            <a:ext cx="133205" cy="119344"/>
            <a:chOff x="222150" y="185025"/>
            <a:chExt cx="170100" cy="152400"/>
          </a:xfrm>
        </p:grpSpPr>
        <p:cxnSp>
          <p:nvCxnSpPr>
            <p:cNvPr id="655" name="Google Shape;655;g1dcc5ad821c_0_1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6" name="Google Shape;656;g1dcc5ad821c_0_1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7" name="Google Shape;657;g1dcc5ad821c_0_1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58" name="Google Shape;658;g1dcc5ad821c_0_14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59" name="Google Shape;659;g1dcc5ad821c_0_1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60" name="Google Shape;660;g1dcc5ad821c_0_140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661" name="Google Shape;661;g1dcc5ad821c_0_1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62" name="Google Shape;662;g1dcc5ad821c_0_1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63" name="Google Shape;663;g1dcc5ad821c_0_1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64" name="Google Shape;664;g1dcc5ad821c_0_1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665" name="Google Shape;665;g1dcc5ad821c_0_1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66" name="Google Shape;666;g1dcc5ad821c_0_1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g1dcc5ad821c_0_1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68" name="Google Shape;668;g1dcc5ad821c_0_14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Component based dev</a:t>
            </a:r>
            <a:endParaRPr sz="2500"/>
          </a:p>
        </p:txBody>
      </p:sp>
      <p:sp>
        <p:nvSpPr>
          <p:cNvPr id="669" name="Google Shape;669;g1dcc5ad821c_0_140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Another big change from regular page </a:t>
            </a:r>
            <a:r>
              <a:rPr lang="en" sz="2000"/>
              <a:t>development</a:t>
            </a:r>
            <a:r>
              <a:rPr lang="en" sz="2000"/>
              <a:t> is the difference between </a:t>
            </a:r>
            <a:r>
              <a:rPr b="1" lang="en" sz="2000"/>
              <a:t>multi-page applications (mpa)</a:t>
            </a:r>
            <a:r>
              <a:rPr lang="en" sz="2000"/>
              <a:t> and </a:t>
            </a:r>
            <a:r>
              <a:rPr b="1" lang="en" sz="2000"/>
              <a:t>single page application (spa).</a:t>
            </a:r>
            <a:endParaRPr b="1"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we did so far was to develop multiple HTML pages, and navigate between them. If we had a server - we would send a request for each page.</a:t>
            </a:r>
            <a:endParaRPr sz="2000"/>
          </a:p>
        </p:txBody>
      </p:sp>
      <p:sp>
        <p:nvSpPr>
          <p:cNvPr id="670" name="Google Shape;670;g1dcc5ad821c_0_140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g1dcc5ad821c_0_140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g1dcc5ad821c_0_140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g1dcc5ad821c_0_140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4" name="Google Shape;674;g1dcc5ad821c_0_140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675" name="Google Shape;675;g1dcc5ad821c_0_140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4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g1dcc5ad821c_0_140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4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g1dcc5ad821c_0_140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4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8" name="Google Shape;678;g1dcc5ad821c_0_140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3" name="Google Shape;683;g1dcc5ad821c_0_168"/>
          <p:cNvGrpSpPr/>
          <p:nvPr/>
        </p:nvGrpSpPr>
        <p:grpSpPr>
          <a:xfrm>
            <a:off x="299286" y="189027"/>
            <a:ext cx="133205" cy="119344"/>
            <a:chOff x="222150" y="185025"/>
            <a:chExt cx="170100" cy="152400"/>
          </a:xfrm>
        </p:grpSpPr>
        <p:cxnSp>
          <p:nvCxnSpPr>
            <p:cNvPr id="684" name="Google Shape;684;g1dcc5ad821c_0_168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5" name="Google Shape;685;g1dcc5ad821c_0_168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6" name="Google Shape;686;g1dcc5ad821c_0_168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87" name="Google Shape;687;g1dcc5ad821c_0_168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88" name="Google Shape;688;g1dcc5ad821c_0_168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89" name="Google Shape;689;g1dcc5ad821c_0_168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690" name="Google Shape;690;g1dcc5ad821c_0_168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91" name="Google Shape;691;g1dcc5ad821c_0_168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92" name="Google Shape;692;g1dcc5ad821c_0_168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93" name="Google Shape;693;g1dcc5ad821c_0_168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694" name="Google Shape;694;g1dcc5ad821c_0_168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95" name="Google Shape;695;g1dcc5ad821c_0_168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6" name="Google Shape;696;g1dcc5ad821c_0_168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97" name="Google Shape;697;g1dcc5ad821c_0_16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Component based dev</a:t>
            </a:r>
            <a:endParaRPr sz="2500"/>
          </a:p>
        </p:txBody>
      </p:sp>
      <p:sp>
        <p:nvSpPr>
          <p:cNvPr id="698" name="Google Shape;698;g1dcc5ad821c_0_168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From the 2010s, another </a:t>
            </a:r>
            <a:r>
              <a:rPr lang="en" sz="2000"/>
              <a:t>approach</a:t>
            </a:r>
            <a:r>
              <a:rPr lang="en" sz="2000"/>
              <a:t> became very </a:t>
            </a:r>
            <a:r>
              <a:rPr lang="en" sz="2000"/>
              <a:t>popular</a:t>
            </a:r>
            <a:r>
              <a:rPr lang="en" sz="2000"/>
              <a:t> - send only one page, and add complex JS that the browser will run to create pages on the client.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 this </a:t>
            </a:r>
            <a:r>
              <a:rPr lang="en" sz="2000"/>
              <a:t>approach</a:t>
            </a:r>
            <a:r>
              <a:rPr lang="en" sz="2000"/>
              <a:t>, we need only a single call to the server - and then the browser takes care of the rest.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React is an example for SPA.</a:t>
            </a:r>
            <a:endParaRPr sz="2000"/>
          </a:p>
        </p:txBody>
      </p:sp>
      <p:sp>
        <p:nvSpPr>
          <p:cNvPr id="699" name="Google Shape;699;g1dcc5ad821c_0_168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g1dcc5ad821c_0_168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g1dcc5ad821c_0_168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g1dcc5ad821c_0_168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3" name="Google Shape;703;g1dcc5ad821c_0_168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704" name="Google Shape;704;g1dcc5ad821c_0_168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4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g1dcc5ad821c_0_168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4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g1dcc5ad821c_0_168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4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7" name="Google Shape;707;g1dcc5ad821c_0_168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2" name="Google Shape;712;g1dcc5ad821c_0_196"/>
          <p:cNvGrpSpPr/>
          <p:nvPr/>
        </p:nvGrpSpPr>
        <p:grpSpPr>
          <a:xfrm>
            <a:off x="299286" y="189027"/>
            <a:ext cx="133205" cy="119344"/>
            <a:chOff x="222150" y="185025"/>
            <a:chExt cx="170100" cy="152400"/>
          </a:xfrm>
        </p:grpSpPr>
        <p:cxnSp>
          <p:nvCxnSpPr>
            <p:cNvPr id="713" name="Google Shape;713;g1dcc5ad821c_0_19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14" name="Google Shape;714;g1dcc5ad821c_0_19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15" name="Google Shape;715;g1dcc5ad821c_0_19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16" name="Google Shape;716;g1dcc5ad821c_0_19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17" name="Google Shape;717;g1dcc5ad821c_0_19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18" name="Google Shape;718;g1dcc5ad821c_0_196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719" name="Google Shape;719;g1dcc5ad821c_0_19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20" name="Google Shape;720;g1dcc5ad821c_0_19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21" name="Google Shape;721;g1dcc5ad821c_0_19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22" name="Google Shape;722;g1dcc5ad821c_0_19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723" name="Google Shape;723;g1dcc5ad821c_0_19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24" name="Google Shape;724;g1dcc5ad821c_0_19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g1dcc5ad821c_0_19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26" name="Google Shape;726;g1dcc5ad821c_0_19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Component based dev</a:t>
            </a:r>
            <a:endParaRPr sz="2500"/>
          </a:p>
        </p:txBody>
      </p:sp>
      <p:sp>
        <p:nvSpPr>
          <p:cNvPr id="727" name="Google Shape;727;g1dcc5ad821c_0_196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 we need to make a mental change. We are not developing connected pages.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are sending a single html page, and then the </a:t>
            </a:r>
            <a:r>
              <a:rPr lang="en" sz="2000"/>
              <a:t>browser</a:t>
            </a:r>
            <a:r>
              <a:rPr lang="en" sz="2000"/>
              <a:t> builds the pages based on componentes, </a:t>
            </a:r>
            <a:r>
              <a:rPr lang="en" sz="2000"/>
              <a:t>dynamically</a:t>
            </a:r>
            <a:r>
              <a:rPr lang="en" sz="2000"/>
              <a:t>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When we want to imitate moving between pages, we will use another library - react router.</a:t>
            </a:r>
            <a:endParaRPr sz="2000"/>
          </a:p>
        </p:txBody>
      </p:sp>
      <p:sp>
        <p:nvSpPr>
          <p:cNvPr id="728" name="Google Shape;728;g1dcc5ad821c_0_196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g1dcc5ad821c_0_196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g1dcc5ad821c_0_196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g1dcc5ad821c_0_196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2" name="Google Shape;732;g1dcc5ad821c_0_196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733" name="Google Shape;733;g1dcc5ad821c_0_196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4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g1dcc5ad821c_0_196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4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g1dcc5ad821c_0_196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4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6" name="Google Shape;736;g1dcc5ad821c_0_196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ow to Code Workshop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