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Fira Code Light"/>
      <p:regular r:id="rId25"/>
      <p:bold r:id="rId26"/>
    </p:embeddedFont>
    <p:embeddedFont>
      <p:font typeface="Bebas Neue"/>
      <p:regular r:id="rId27"/>
    </p:embeddedFont>
    <p:embeddedFont>
      <p:font typeface="Fira Code"/>
      <p:regular r:id="rId28"/>
      <p:bold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wSM/3Fjada13yFSpHZc5l3ay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CodeLight-bold.fntdata"/><Relationship Id="rId25" Type="http://schemas.openxmlformats.org/officeDocument/2006/relationships/font" Target="fonts/FiraCodeLight-regular.fntdata"/><Relationship Id="rId28" Type="http://schemas.openxmlformats.org/officeDocument/2006/relationships/font" Target="fonts/FiraCode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08067387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208067387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080673870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2080673870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080673870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080673870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080673870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2080673870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080673870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2080673870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080673870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2080673870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080673870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g2080673870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080673870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g2080673870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0806738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0806738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08067387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08067387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08067387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208067387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08067387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08067387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Rendering</a:t>
            </a:r>
            <a:r>
              <a:rPr lang="en"/>
              <a:t> and setState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g20806738707_0_11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79" name="Google Shape;779;g20806738707_0_1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g20806738707_0_1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g20806738707_0_1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2" name="Google Shape;782;g20806738707_0_1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3" name="Google Shape;783;g20806738707_0_1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4" name="Google Shape;784;g20806738707_0_11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85" name="Google Shape;785;g20806738707_0_1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6" name="Google Shape;786;g20806738707_0_1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7" name="Google Shape;787;g20806738707_0_1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8" name="Google Shape;788;g20806738707_0_1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9" name="Google Shape;789;g20806738707_0_1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0" name="Google Shape;790;g20806738707_0_1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20806738707_0_1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2" name="Google Shape;792;g20806738707_0_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Forcing rendering</a:t>
            </a:r>
            <a:endParaRPr sz="2500"/>
          </a:p>
        </p:txBody>
      </p:sp>
      <p:sp>
        <p:nvSpPr>
          <p:cNvPr id="793" name="Google Shape;793;g20806738707_0_11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hooks has this syntax: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onst [variable, changeFn] = useHook(initialVal)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Value: the </a:t>
            </a:r>
            <a:r>
              <a:rPr lang="en" sz="2000"/>
              <a:t>actual</a:t>
            </a:r>
            <a:r>
              <a:rPr lang="en" sz="2000"/>
              <a:t> value, as it is in the components state.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changeFn = the function that we call in order to update the current value with a new value. For some hooks, this function will trigger re-render.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initalVal: a value for “value”, if we want.</a:t>
            </a:r>
            <a:endParaRPr sz="2000"/>
          </a:p>
        </p:txBody>
      </p:sp>
      <p:sp>
        <p:nvSpPr>
          <p:cNvPr id="794" name="Google Shape;794;g20806738707_0_1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0806738707_0_1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0806738707_0_1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0806738707_0_1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g20806738707_0_1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9" name="Google Shape;799;g20806738707_0_1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0806738707_0_1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0806738707_0_1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g20806738707_0_11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g20806738707_0_14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08" name="Google Shape;808;g20806738707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9" name="Google Shape;809;g20806738707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g20806738707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1" name="Google Shape;811;g20806738707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2" name="Google Shape;812;g20806738707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" name="Google Shape;813;g20806738707_0_14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14" name="Google Shape;814;g20806738707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5" name="Google Shape;815;g20806738707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6" name="Google Shape;816;g20806738707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7" name="Google Shape;817;g20806738707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18" name="Google Shape;818;g20806738707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9" name="Google Shape;819;g20806738707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20806738707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1" name="Google Shape;821;g20806738707_0_1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Forcing rendering</a:t>
            </a:r>
            <a:endParaRPr sz="2500"/>
          </a:p>
        </p:txBody>
      </p:sp>
      <p:sp>
        <p:nvSpPr>
          <p:cNvPr id="822" name="Google Shape;822;g20806738707_0_14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Today we will focus on the most common hook: useState.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hook allows us to store values in the components state, and change them in a way that will trigger a re-render - so we can see the change on the screen.</a:t>
            </a:r>
            <a:endParaRPr sz="2000"/>
          </a:p>
        </p:txBody>
      </p:sp>
      <p:sp>
        <p:nvSpPr>
          <p:cNvPr id="823" name="Google Shape;823;g20806738707_0_14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0806738707_0_14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0806738707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0806738707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g20806738707_0_1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28" name="Google Shape;828;g20806738707_0_1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20806738707_0_1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20806738707_0_1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g20806738707_0_14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g20806738707_0_16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37" name="Google Shape;837;g20806738707_0_16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g20806738707_0_16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g20806738707_0_16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0" name="Google Shape;840;g20806738707_0_16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1" name="Google Shape;841;g20806738707_0_16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g20806738707_0_16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43" name="Google Shape;843;g20806738707_0_16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4" name="Google Shape;844;g20806738707_0_16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5" name="Google Shape;845;g20806738707_0_16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g20806738707_0_16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7" name="Google Shape;847;g20806738707_0_16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8" name="Google Shape;848;g20806738707_0_16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20806738707_0_16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0" name="Google Shape;850;g20806738707_0_1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Forcing rendering</a:t>
            </a:r>
            <a:endParaRPr sz="2500"/>
          </a:p>
        </p:txBody>
      </p:sp>
      <p:sp>
        <p:nvSpPr>
          <p:cNvPr id="851" name="Google Shape;851;g20806738707_0_16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if we change this code:</a:t>
            </a:r>
            <a:br>
              <a:rPr lang="en" sz="2000"/>
            </a:br>
            <a:r>
              <a:rPr lang="en" sz="2000"/>
              <a:t>let title;</a:t>
            </a:r>
            <a:br>
              <a:rPr lang="en" sz="2000"/>
            </a:br>
            <a:r>
              <a:rPr lang="en" sz="2000"/>
              <a:t>&lt;h1&gt;{title}&lt;/h1&gt;</a:t>
            </a:r>
            <a:br>
              <a:rPr lang="en" sz="2000"/>
            </a:br>
            <a:r>
              <a:rPr lang="en" sz="2000"/>
              <a:t>&lt;button onClick={()=&gt;{title=”hi”}}&gt;change&lt;/button&gt;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Into hooks, we will get:</a:t>
            </a:r>
            <a:endParaRPr sz="2000"/>
          </a:p>
        </p:txBody>
      </p:sp>
      <p:sp>
        <p:nvSpPr>
          <p:cNvPr id="852" name="Google Shape;852;g20806738707_0_16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0806738707_0_16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0806738707_0_16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0806738707_0_16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g20806738707_0_16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7" name="Google Shape;857;g20806738707_0_16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20806738707_0_16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20806738707_0_16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g20806738707_0_16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g20806738707_0_196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66" name="Google Shape;866;g20806738707_0_19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g20806738707_0_19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g20806738707_0_19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9" name="Google Shape;869;g20806738707_0_19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0" name="Google Shape;870;g20806738707_0_19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g20806738707_0_19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72" name="Google Shape;872;g20806738707_0_19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3" name="Google Shape;873;g20806738707_0_19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4" name="Google Shape;874;g20806738707_0_19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5" name="Google Shape;875;g20806738707_0_19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6" name="Google Shape;876;g20806738707_0_19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7" name="Google Shape;877;g20806738707_0_19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20806738707_0_19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9" name="Google Shape;879;g20806738707_0_19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Forcing rendering</a:t>
            </a:r>
            <a:endParaRPr sz="2500"/>
          </a:p>
        </p:txBody>
      </p:sp>
      <p:sp>
        <p:nvSpPr>
          <p:cNvPr id="880" name="Google Shape;880;g20806738707_0_19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onst [title, setTitle] = setState(‘’)</a:t>
            </a:r>
            <a:br>
              <a:rPr lang="en" sz="2000"/>
            </a:br>
            <a:r>
              <a:rPr lang="en" sz="2000"/>
              <a:t>&lt;h1&gt;{title}&lt;/h1&gt;</a:t>
            </a:r>
            <a:br>
              <a:rPr lang="en" sz="2000"/>
            </a:br>
            <a:r>
              <a:rPr lang="en" sz="2000"/>
              <a:t>&lt;button onClick={()=&gt;{setTitle(“hi”)}}&gt;&lt;/button&gt;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it! Does it updates?</a:t>
            </a:r>
            <a:endParaRPr sz="2000"/>
          </a:p>
        </p:txBody>
      </p:sp>
      <p:sp>
        <p:nvSpPr>
          <p:cNvPr id="881" name="Google Shape;881;g20806738707_0_19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0806738707_0_19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0806738707_0_19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0806738707_0_19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g20806738707_0_19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6" name="Google Shape;886;g20806738707_0_19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20806738707_0_19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20806738707_0_19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g20806738707_0_19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5" name="Google Shape;895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896" name="Google Shape;896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9" name="Google Shape;899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0" name="Google Shape;900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02" name="Google Shape;902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3" name="Google Shape;903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4" name="Google Shape;904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5" name="Google Shape;905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06" name="Google Shape;906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7" name="Google Shape;907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9" name="Google Shape;909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0" name="Google Shape;910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Multiple states</a:t>
            </a:r>
            <a:endParaRPr/>
          </a:p>
        </p:txBody>
      </p:sp>
      <p:sp>
        <p:nvSpPr>
          <p:cNvPr id="911" name="Google Shape;911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912" name="Google Shape;912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Google Shape;913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14" name="Google Shape;914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15" name="Google Shape;915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0" name="Google Shape;920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21" name="Google Shape;921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4" name="Google Shape;924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25" name="Google Shape;925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8" name="Google Shape;928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29" name="Google Shape;929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30" name="Google Shape;930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9" name="Google Shape;939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40" name="Google Shape;940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4" name="Google Shape;944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945" name="Google Shape;945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6" name="Google Shape;946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947" name="Google Shape;947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9" name="Google Shape;949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950" name="Google Shape;950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3" name="Google Shape;953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g20806738707_0_22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61" name="Google Shape;961;g20806738707_0_2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g20806738707_0_2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g20806738707_0_2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4" name="Google Shape;964;g20806738707_0_2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5" name="Google Shape;965;g20806738707_0_2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g20806738707_0_2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67" name="Google Shape;967;g20806738707_0_2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8" name="Google Shape;968;g20806738707_0_2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9" name="Google Shape;969;g20806738707_0_2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0" name="Google Shape;970;g20806738707_0_2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1" name="Google Shape;971;g20806738707_0_2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2" name="Google Shape;972;g20806738707_0_2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20806738707_0_2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g20806738707_0_2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Multiple states</a:t>
            </a:r>
            <a:endParaRPr sz="2500"/>
          </a:p>
        </p:txBody>
      </p:sp>
      <p:sp>
        <p:nvSpPr>
          <p:cNvPr id="975" name="Google Shape;975;g20806738707_0_22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make as many states to represent variables as we want.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br>
              <a:rPr lang="en" sz="2000"/>
            </a:br>
            <a:endParaRPr sz="2000"/>
          </a:p>
        </p:txBody>
      </p:sp>
      <p:sp>
        <p:nvSpPr>
          <p:cNvPr id="976" name="Google Shape;976;g20806738707_0_22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20806738707_0_22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0806738707_0_2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0806738707_0_2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g20806738707_0_2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81" name="Google Shape;981;g20806738707_0_2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20806738707_0_2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20806738707_0_2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4" name="Google Shape;984;g20806738707_0_22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g20806738707_0_25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90" name="Google Shape;990;g20806738707_0_2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g20806738707_0_2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g20806738707_0_2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3" name="Google Shape;993;g20806738707_0_2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g20806738707_0_2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g20806738707_0_25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g20806738707_0_2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7" name="Google Shape;997;g20806738707_0_2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g20806738707_0_2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9" name="Google Shape;999;g20806738707_0_2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00" name="Google Shape;1000;g20806738707_0_2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g20806738707_0_2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20806738707_0_2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3" name="Google Shape;1003;g20806738707_0_2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Multiple states</a:t>
            </a:r>
            <a:endParaRPr sz="2500"/>
          </a:p>
        </p:txBody>
      </p:sp>
      <p:sp>
        <p:nvSpPr>
          <p:cNvPr id="1004" name="Google Shape;1004;g20806738707_0_25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2000"/>
            </a:br>
            <a:endParaRPr sz="2000"/>
          </a:p>
        </p:txBody>
      </p:sp>
      <p:sp>
        <p:nvSpPr>
          <p:cNvPr id="1005" name="Google Shape;1005;g20806738707_0_25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20806738707_0_25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20806738707_0_25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20806738707_0_25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g20806738707_0_25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10" name="Google Shape;1010;g20806738707_0_25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0806738707_0_25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0806738707_0_25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g20806738707_0_25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4" name="Google Shape;1014;g20806738707_0_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96991"/>
            <a:ext cx="9144000" cy="414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g20806738707_0_28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20" name="Google Shape;1020;g20806738707_0_28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1" name="Google Shape;1021;g20806738707_0_28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2" name="Google Shape;1022;g20806738707_0_28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3" name="Google Shape;1023;g20806738707_0_28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4" name="Google Shape;1024;g20806738707_0_28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5" name="Google Shape;1025;g20806738707_0_28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26" name="Google Shape;1026;g20806738707_0_28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7" name="Google Shape;1027;g20806738707_0_28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8" name="Google Shape;1028;g20806738707_0_28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9" name="Google Shape;1029;g20806738707_0_28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30" name="Google Shape;1030;g20806738707_0_28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1" name="Google Shape;1031;g20806738707_0_28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20806738707_0_28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3" name="Google Shape;1033;g20806738707_0_2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Multiple states</a:t>
            </a:r>
            <a:endParaRPr sz="2500"/>
          </a:p>
        </p:txBody>
      </p:sp>
      <p:sp>
        <p:nvSpPr>
          <p:cNvPr id="1034" name="Google Shape;1034;g20806738707_0_28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can become very </a:t>
            </a:r>
            <a:r>
              <a:rPr lang="en" sz="2000"/>
              <a:t>annoying</a:t>
            </a:r>
            <a:r>
              <a:rPr lang="en" sz="2000"/>
              <a:t> very fast…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put all the states together: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onst [stateObj, setStateObj] = setState()</a:t>
            </a:r>
            <a:br>
              <a:rPr lang="en" sz="2000"/>
            </a:br>
            <a:r>
              <a:rPr lang="en" sz="2000"/>
              <a:t>&lt;button onClick={()=&gt;{</a:t>
            </a:r>
            <a:r>
              <a:rPr lang="en" sz="2000"/>
              <a:t>setStateObj({name:”yishai”}, …stateObj{})</a:t>
            </a:r>
            <a:r>
              <a:rPr lang="en" sz="2000"/>
              <a:t>}}&gt;&lt;/button&gt;</a:t>
            </a:r>
            <a:br>
              <a:rPr lang="en" sz="2000"/>
            </a:br>
            <a:endParaRPr sz="2000"/>
          </a:p>
        </p:txBody>
      </p:sp>
      <p:sp>
        <p:nvSpPr>
          <p:cNvPr id="1035" name="Google Shape;1035;g20806738707_0_28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0806738707_0_28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20806738707_0_28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20806738707_0_28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g20806738707_0_28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40" name="Google Shape;1040;g20806738707_0_28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20806738707_0_28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20806738707_0_28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g20806738707_0_28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49" name="Google Shape;1049;g1c146f32d41_0_14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50" name="Google Shape;1050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1" name="Google Shape;1051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2" name="Google Shape;1052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3" name="Google Shape;1053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4" name="Google Shape;1054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5" name="Google Shape;1055;g1c146f32d41_0_14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056" name="Google Shape;1056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7" name="Google Shape;1057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8" name="Google Shape;1058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9" name="Google Shape;1059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60" name="Google Shape;1060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61" name="Google Shape;1061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3" name="Google Shape;1063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4" name="Google Shape;1064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Form example</a:t>
            </a:r>
            <a:endParaRPr/>
          </a:p>
        </p:txBody>
      </p:sp>
      <p:sp>
        <p:nvSpPr>
          <p:cNvPr id="1065" name="Google Shape;1065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066" name="Google Shape;1066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7" name="Google Shape;1067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068" name="Google Shape;1068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069" name="Google Shape;1069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4" name="Google Shape;1074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075" name="Google Shape;1075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8" name="Google Shape;1078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079" name="Google Shape;1079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82" name="Google Shape;1082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083" name="Google Shape;1083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084" name="Google Shape;1084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3" name="Google Shape;1093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094" name="Google Shape;1094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8" name="Google Shape;1098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099" name="Google Shape;1099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0" name="Google Shape;1100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101" name="Google Shape;1101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03" name="Google Shape;1103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104" name="Google Shape;1104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7" name="Google Shape;1107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g20806738707_0_30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15" name="Google Shape;1115;g20806738707_0_30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6" name="Google Shape;1116;g20806738707_0_30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7" name="Google Shape;1117;g20806738707_0_30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18" name="Google Shape;1118;g20806738707_0_30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9" name="Google Shape;1119;g20806738707_0_30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g20806738707_0_30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21" name="Google Shape;1121;g20806738707_0_30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2" name="Google Shape;1122;g20806738707_0_30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23" name="Google Shape;1123;g20806738707_0_30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4" name="Google Shape;1124;g20806738707_0_30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25" name="Google Shape;1125;g20806738707_0_30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26" name="Google Shape;1126;g20806738707_0_30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g20806738707_0_30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8" name="Google Shape;1128;g20806738707_0_3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Form example</a:t>
            </a:r>
            <a:endParaRPr sz="2500"/>
          </a:p>
        </p:txBody>
      </p:sp>
      <p:sp>
        <p:nvSpPr>
          <p:cNvPr id="1129" name="Google Shape;1129;g20806738707_0_30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common example is to use setState to store values from a from.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only one way to do it, we will see later </a:t>
            </a:r>
            <a:r>
              <a:rPr lang="en" sz="2000"/>
              <a:t>another</a:t>
            </a:r>
            <a:r>
              <a:rPr lang="en" sz="2000"/>
              <a:t> way, with another hook (useRef)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br>
              <a:rPr lang="en" sz="2000"/>
            </a:br>
            <a:endParaRPr sz="2000"/>
          </a:p>
        </p:txBody>
      </p:sp>
      <p:sp>
        <p:nvSpPr>
          <p:cNvPr id="1130" name="Google Shape;1130;g20806738707_0_30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20806738707_0_30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20806738707_0_30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20806738707_0_30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4" name="Google Shape;1134;g20806738707_0_30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35" name="Google Shape;1135;g20806738707_0_30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20806738707_0_30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20806738707_0_30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8" name="Google Shape;1138;g20806738707_0_30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rendering?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it happening automatically?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Forcing rendering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Rendering using useState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Multiple states together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Multiple states, single state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Form demo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4" name="Google Shape;1144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45" name="Google Shape;1145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6" name="Google Shape;1146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7" name="Google Shape;1147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48" name="Google Shape;1148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49" name="Google Shape;1149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Google Shape;1150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51" name="Google Shape;1151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2" name="Google Shape;1152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3" name="Google Shape;1153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4" name="Google Shape;1154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55" name="Google Shape;1155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56" name="Google Shape;1156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8" name="Google Shape;1158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9" name="Google Shape;1159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160" name="Google Shape;1160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161" name="Google Shape;1161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63" name="Google Shape;1163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164" name="Google Shape;1164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9" name="Google Shape;1169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70" name="Google Shape;1170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3" name="Google Shape;1173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174" name="Google Shape;1174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7" name="Google Shape;1177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178" name="Google Shape;1178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179" name="Google Shape;1179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88" name="Google Shape;1188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189" name="Google Shape;1189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3" name="Google Shape;1193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194" name="Google Shape;1194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5" name="Google Shape;1195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196" name="Google Shape;1196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8" name="Google Shape;1198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199" name="Google Shape;1199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2" name="Google Shape;1202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rendering?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68" name="Google Shape;568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rendering?</a:t>
            </a:r>
            <a:endParaRPr sz="2500"/>
          </a:p>
        </p:txBody>
      </p:sp>
      <p:sp>
        <p:nvSpPr>
          <p:cNvPr id="582" name="Google Shape;582;p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“Rendering” is defined as showing the elements you write in your code on the screen.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look at your code, </a:t>
            </a:r>
            <a:r>
              <a:rPr lang="en" sz="2000"/>
              <a:t>you</a:t>
            </a:r>
            <a:r>
              <a:rPr lang="en" sz="2000"/>
              <a:t> can see that we call a render function inside main.jsx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basically takes all the objects you create with jsx, looks for diff, and if there is - show the diff on the screen</a:t>
            </a:r>
            <a:endParaRPr sz="2000"/>
          </a:p>
        </p:txBody>
      </p:sp>
      <p:sp>
        <p:nvSpPr>
          <p:cNvPr id="583" name="Google Shape;583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20806738707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97" name="Google Shape;597;g20806738707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g20806738707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20806738707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g20806738707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g20806738707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20806738707_0_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g20806738707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g20806738707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g20806738707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g20806738707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7" name="Google Shape;607;g20806738707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g20806738707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20806738707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20806738707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rendering?</a:t>
            </a:r>
            <a:endParaRPr sz="2500"/>
          </a:p>
        </p:txBody>
      </p:sp>
      <p:sp>
        <p:nvSpPr>
          <p:cNvPr id="611" name="Google Shape;611;g20806738707_0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if something inside our component is changing?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</a:t>
            </a:r>
            <a:r>
              <a:rPr lang="en" sz="2000"/>
              <a:t>example:</a:t>
            </a:r>
            <a:br>
              <a:rPr lang="en" sz="2000"/>
            </a:br>
            <a:r>
              <a:rPr lang="en" sz="2000"/>
              <a:t>let title;</a:t>
            </a:r>
            <a:br>
              <a:rPr lang="en" sz="2000"/>
            </a:br>
            <a:r>
              <a:rPr lang="en" sz="2000"/>
              <a:t>&lt;h1&gt;{title}&lt;/h1&gt;</a:t>
            </a:r>
            <a:br>
              <a:rPr lang="en" sz="2000"/>
            </a:br>
            <a:r>
              <a:rPr lang="en" sz="2000"/>
              <a:t>&lt;button onClick={()=&gt;{title=”hi”}}&gt;change&lt;/button&gt;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it!</a:t>
            </a:r>
            <a:endParaRPr sz="2000"/>
          </a:p>
        </p:txBody>
      </p:sp>
      <p:sp>
        <p:nvSpPr>
          <p:cNvPr id="612" name="Google Shape;612;g20806738707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0806738707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0806738707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0806738707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g20806738707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7" name="Google Shape;617;g20806738707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0806738707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0806738707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20806738707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0806738707_0_2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26" name="Google Shape;626;g20806738707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g20806738707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g20806738707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9" name="Google Shape;629;g20806738707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0" name="Google Shape;630;g20806738707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g20806738707_0_2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32" name="Google Shape;632;g20806738707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3" name="Google Shape;633;g20806738707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4" name="Google Shape;634;g20806738707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g20806738707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6" name="Google Shape;636;g20806738707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7" name="Google Shape;637;g20806738707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g20806738707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9" name="Google Shape;639;g20806738707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rendering?</a:t>
            </a:r>
            <a:endParaRPr sz="2500"/>
          </a:p>
        </p:txBody>
      </p:sp>
      <p:sp>
        <p:nvSpPr>
          <p:cNvPr id="640" name="Google Shape;640;g20806738707_0_2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is this happening?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By default, react components are created </a:t>
            </a:r>
            <a:r>
              <a:rPr b="1" lang="en" sz="2000"/>
              <a:t>once</a:t>
            </a:r>
            <a:r>
              <a:rPr lang="en" sz="2000"/>
              <a:t>. Then we create a representation of them as a tree of objects (virtual DOM)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React, by default, doesn’t re-render (and thus - recreat) components, unless </a:t>
            </a:r>
            <a:r>
              <a:rPr lang="en" sz="2000"/>
              <a:t>forced</a:t>
            </a:r>
            <a:r>
              <a:rPr lang="en" sz="2000"/>
              <a:t> to.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why?</a:t>
            </a:r>
            <a:endParaRPr sz="2000"/>
          </a:p>
        </p:txBody>
      </p:sp>
      <p:sp>
        <p:nvSpPr>
          <p:cNvPr id="641" name="Google Shape;641;g20806738707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0806738707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0806738707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0806738707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g20806738707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g20806738707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0806738707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0806738707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g20806738707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g20806738707_0_56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55" name="Google Shape;655;g20806738707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6" name="Google Shape;656;g20806738707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g20806738707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8" name="Google Shape;658;g20806738707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9" name="Google Shape;659;g20806738707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g20806738707_0_5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61" name="Google Shape;661;g20806738707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2" name="Google Shape;662;g20806738707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3" name="Google Shape;663;g20806738707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4" name="Google Shape;664;g20806738707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5" name="Google Shape;665;g20806738707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6" name="Google Shape;666;g20806738707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g20806738707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8" name="Google Shape;668;g20806738707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rendering?</a:t>
            </a:r>
            <a:endParaRPr sz="2500"/>
          </a:p>
        </p:txBody>
      </p:sp>
      <p:sp>
        <p:nvSpPr>
          <p:cNvPr id="669" name="Google Shape;669;g20806738707_0_5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how react saves memory and time.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Because of this, we need to tell react that a component was updated, and only then - react will rerender.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we do this?</a:t>
            </a:r>
            <a:endParaRPr sz="2000"/>
          </a:p>
        </p:txBody>
      </p:sp>
      <p:sp>
        <p:nvSpPr>
          <p:cNvPr id="670" name="Google Shape;670;g20806738707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0806738707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0806738707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20806738707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g20806738707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5" name="Google Shape;675;g20806738707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0806738707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20806738707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g20806738707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4" name="Google Shape;684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85" name="Google Shape;685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8" name="Google Shape;688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9" name="Google Shape;689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0" name="Google Shape;690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691" name="Google Shape;691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2" name="Google Shape;692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3" name="Google Shape;693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4" name="Google Shape;694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95" name="Google Shape;695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6" name="Google Shape;696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8" name="Google Shape;698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9" name="Google Shape;699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Forcing</a:t>
            </a:r>
            <a:r>
              <a:rPr lang="en"/>
              <a:t> rendering</a:t>
            </a:r>
            <a:endParaRPr/>
          </a:p>
        </p:txBody>
      </p:sp>
      <p:sp>
        <p:nvSpPr>
          <p:cNvPr id="700" name="Google Shape;700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701" name="Google Shape;701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03" name="Google Shape;703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04" name="Google Shape;704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" name="Google Shape;709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10" name="Google Shape;710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3" name="Google Shape;713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714" name="Google Shape;714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17" name="Google Shape;717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718" name="Google Shape;718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719" name="Google Shape;719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8" name="Google Shape;728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29" name="Google Shape;729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3" name="Google Shape;733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34" name="Google Shape;734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5" name="Google Shape;735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36" name="Google Shape;736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8" name="Google Shape;738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39" name="Google Shape;739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2" name="Google Shape;742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g20806738707_0_8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50" name="Google Shape;750;g20806738707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g20806738707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g20806738707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3" name="Google Shape;753;g20806738707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4" name="Google Shape;754;g20806738707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g20806738707_0_8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56" name="Google Shape;756;g20806738707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7" name="Google Shape;757;g20806738707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8" name="Google Shape;758;g20806738707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9" name="Google Shape;759;g20806738707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60" name="Google Shape;760;g20806738707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1" name="Google Shape;761;g20806738707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20806738707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g20806738707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Forcing rendering</a:t>
            </a:r>
            <a:endParaRPr sz="2500"/>
          </a:p>
        </p:txBody>
      </p:sp>
      <p:sp>
        <p:nvSpPr>
          <p:cNvPr id="764" name="Google Shape;764;g20806738707_0_8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Hooks.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Hooks are special react functions, that allows us to go into the lifecycle of a component, and control what is changed.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</a:t>
            </a:r>
            <a:r>
              <a:rPr lang="en" sz="2000"/>
              <a:t>example</a:t>
            </a:r>
            <a:r>
              <a:rPr lang="en" sz="2000"/>
              <a:t> - we can hook into the component and control when re-rendering is happening.</a:t>
            </a:r>
            <a:endParaRPr sz="2000"/>
          </a:p>
        </p:txBody>
      </p:sp>
      <p:sp>
        <p:nvSpPr>
          <p:cNvPr id="765" name="Google Shape;765;g20806738707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0806738707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0806738707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0806738707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g20806738707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70" name="Google Shape;770;g20806738707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20806738707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0806738707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g20806738707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