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70" r:id="rId7"/>
    <p:sldId id="272" r:id="rId8"/>
    <p:sldId id="260" r:id="rId9"/>
    <p:sldId id="261" r:id="rId10"/>
    <p:sldId id="27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5C988-D681-4E4B-BD54-C0D51E0C53E0}" v="522" dt="2024-12-07T17:30:3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ron karni" userId="1b437f53006049b8" providerId="LiveId" clId="{BC85C988-D681-4E4B-BD54-C0D51E0C53E0}"/>
    <pc:docChg chg="undo custSel addSld delSld modSld sldOrd">
      <pc:chgData name="liron karni" userId="1b437f53006049b8" providerId="LiveId" clId="{BC85C988-D681-4E4B-BD54-C0D51E0C53E0}" dt="2024-12-07T17:55:37.170" v="1883" actId="1076"/>
      <pc:docMkLst>
        <pc:docMk/>
      </pc:docMkLst>
      <pc:sldChg chg="modSp mod">
        <pc:chgData name="liron karni" userId="1b437f53006049b8" providerId="LiveId" clId="{BC85C988-D681-4E4B-BD54-C0D51E0C53E0}" dt="2024-12-06T01:14:22.774" v="1636" actId="313"/>
        <pc:sldMkLst>
          <pc:docMk/>
          <pc:sldMk cId="2685777226" sldId="258"/>
        </pc:sldMkLst>
        <pc:spChg chg="mod">
          <ac:chgData name="liron karni" userId="1b437f53006049b8" providerId="LiveId" clId="{BC85C988-D681-4E4B-BD54-C0D51E0C53E0}" dt="2024-12-06T01:14:22.774" v="1636" actId="313"/>
          <ac:spMkLst>
            <pc:docMk/>
            <pc:sldMk cId="2685777226" sldId="258"/>
            <ac:spMk id="2" creationId="{C66BE19C-E55A-B487-7340-80AF309C2034}"/>
          </ac:spMkLst>
        </pc:spChg>
      </pc:sldChg>
      <pc:sldChg chg="modSp mod">
        <pc:chgData name="liron karni" userId="1b437f53006049b8" providerId="LiveId" clId="{BC85C988-D681-4E4B-BD54-C0D51E0C53E0}" dt="2024-12-07T17:55:37.170" v="1883" actId="1076"/>
        <pc:sldMkLst>
          <pc:docMk/>
          <pc:sldMk cId="2007412611" sldId="259"/>
        </pc:sldMkLst>
        <pc:spChg chg="mod">
          <ac:chgData name="liron karni" userId="1b437f53006049b8" providerId="LiveId" clId="{BC85C988-D681-4E4B-BD54-C0D51E0C53E0}" dt="2024-12-06T01:14:35.224" v="1642" actId="313"/>
          <ac:spMkLst>
            <pc:docMk/>
            <pc:sldMk cId="2007412611" sldId="259"/>
            <ac:spMk id="3" creationId="{FA022A1C-7856-6054-81B4-E43E0EC7EEB0}"/>
          </ac:spMkLst>
        </pc:spChg>
        <pc:spChg chg="mod">
          <ac:chgData name="liron karni" userId="1b437f53006049b8" providerId="LiveId" clId="{BC85C988-D681-4E4B-BD54-C0D51E0C53E0}" dt="2024-12-06T00:50:44.468" v="613" actId="1076"/>
          <ac:spMkLst>
            <pc:docMk/>
            <pc:sldMk cId="2007412611" sldId="259"/>
            <ac:spMk id="31" creationId="{C8327C2B-9CD8-491B-8BAD-A84659B55239}"/>
          </ac:spMkLst>
        </pc:spChg>
        <pc:grpChg chg="mod">
          <ac:chgData name="liron karni" userId="1b437f53006049b8" providerId="LiveId" clId="{BC85C988-D681-4E4B-BD54-C0D51E0C53E0}" dt="2024-12-07T17:55:37.170" v="1883" actId="1076"/>
          <ac:grpSpMkLst>
            <pc:docMk/>
            <pc:sldMk cId="2007412611" sldId="259"/>
            <ac:grpSpMk id="25" creationId="{B67C095C-EDD9-0B0E-492B-69C61344B3FA}"/>
          </ac:grpSpMkLst>
        </pc:grpChg>
      </pc:sldChg>
      <pc:sldChg chg="addSp delSp modSp mod">
        <pc:chgData name="liron karni" userId="1b437f53006049b8" providerId="LiveId" clId="{BC85C988-D681-4E4B-BD54-C0D51E0C53E0}" dt="2024-12-07T17:30:38.336" v="1882"/>
        <pc:sldMkLst>
          <pc:docMk/>
          <pc:sldMk cId="870846273" sldId="260"/>
        </pc:sldMkLst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3" creationId="{A47477F0-E065-D37B-176B-B5C7A2827786}"/>
          </ac:spMkLst>
        </pc:spChg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4" creationId="{2AC432E0-9036-2CAB-58EE-632DCFD2EEBC}"/>
          </ac:spMkLst>
        </pc:spChg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5" creationId="{ED7D0163-0C75-5862-1C73-8D00018C55A9}"/>
          </ac:spMkLst>
        </pc:spChg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8" creationId="{3D564350-0988-0E00-B9EF-A04EE15CE19E}"/>
          </ac:spMkLst>
        </pc:spChg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11" creationId="{4B6D4790-A26B-5E5E-840C-9AE73C1A7271}"/>
          </ac:spMkLst>
        </pc:spChg>
        <pc:spChg chg="add mod">
          <ac:chgData name="liron karni" userId="1b437f53006049b8" providerId="LiveId" clId="{BC85C988-D681-4E4B-BD54-C0D51E0C53E0}" dt="2024-12-05T22:38:24.742" v="0"/>
          <ac:spMkLst>
            <pc:docMk/>
            <pc:sldMk cId="870846273" sldId="260"/>
            <ac:spMk id="18" creationId="{7A28A5FE-8689-2264-75FC-B7F06F7554D1}"/>
          </ac:spMkLst>
        </pc:spChg>
        <pc:spChg chg="add mod">
          <ac:chgData name="liron karni" userId="1b437f53006049b8" providerId="LiveId" clId="{BC85C988-D681-4E4B-BD54-C0D51E0C53E0}" dt="2024-12-06T00:50:22.052" v="612" actId="20577"/>
          <ac:spMkLst>
            <pc:docMk/>
            <pc:sldMk cId="870846273" sldId="260"/>
            <ac:spMk id="42" creationId="{E989E443-0F52-23B7-5F23-7F6956CAE8C9}"/>
          </ac:spMkLst>
        </pc:spChg>
        <pc:grpChg chg="del mod">
          <ac:chgData name="liron karni" userId="1b437f53006049b8" providerId="LiveId" clId="{BC85C988-D681-4E4B-BD54-C0D51E0C53E0}" dt="2024-12-07T17:29:41.662" v="1812"/>
          <ac:grpSpMkLst>
            <pc:docMk/>
            <pc:sldMk cId="870846273" sldId="260"/>
            <ac:grpSpMk id="26" creationId="{3BCCB80E-93C2-223D-3E2D-620059C15AB6}"/>
          </ac:grpSpMkLst>
        </pc:grpChg>
        <pc:grpChg chg="add mod">
          <ac:chgData name="liron karni" userId="1b437f53006049b8" providerId="LiveId" clId="{BC85C988-D681-4E4B-BD54-C0D51E0C53E0}" dt="2024-12-05T22:49:12.789" v="313" actId="1076"/>
          <ac:grpSpMkLst>
            <pc:docMk/>
            <pc:sldMk cId="870846273" sldId="260"/>
            <ac:grpSpMk id="33" creationId="{32D2229D-3821-B626-39AD-846DF6131C77}"/>
          </ac:grpSpMkLst>
        </pc:grpChg>
        <pc:grpChg chg="del mod">
          <ac:chgData name="liron karni" userId="1b437f53006049b8" providerId="LiveId" clId="{BC85C988-D681-4E4B-BD54-C0D51E0C53E0}" dt="2024-12-07T17:29:34.438" v="1808"/>
          <ac:grpSpMkLst>
            <pc:docMk/>
            <pc:sldMk cId="870846273" sldId="260"/>
            <ac:grpSpMk id="47" creationId="{44529E51-B316-057D-192D-87C9905B7D1A}"/>
          </ac:grpSpMkLst>
        </pc:grpChg>
        <pc:grpChg chg="mod">
          <ac:chgData name="liron karni" userId="1b437f53006049b8" providerId="LiveId" clId="{BC85C988-D681-4E4B-BD54-C0D51E0C53E0}" dt="2024-12-05T22:49:51.330" v="327"/>
          <ac:grpSpMkLst>
            <pc:docMk/>
            <pc:sldMk cId="870846273" sldId="260"/>
            <ac:grpSpMk id="50" creationId="{CB198768-483B-762F-0C99-EE84F3215829}"/>
          </ac:grpSpMkLst>
        </pc:grpChg>
        <pc:grpChg chg="mod">
          <ac:chgData name="liron karni" userId="1b437f53006049b8" providerId="LiveId" clId="{BC85C988-D681-4E4B-BD54-C0D51E0C53E0}" dt="2024-12-05T22:49:59.228" v="333"/>
          <ac:grpSpMkLst>
            <pc:docMk/>
            <pc:sldMk cId="870846273" sldId="260"/>
            <ac:grpSpMk id="54" creationId="{AFEA8795-C651-7C66-0423-B66545BE1466}"/>
          </ac:grpSpMkLst>
        </pc:grpChg>
        <pc:grpChg chg="add mod">
          <ac:chgData name="liron karni" userId="1b437f53006049b8" providerId="LiveId" clId="{BC85C988-D681-4E4B-BD54-C0D51E0C53E0}" dt="2024-12-06T00:49:41.049" v="584"/>
          <ac:grpSpMkLst>
            <pc:docMk/>
            <pc:sldMk cId="870846273" sldId="260"/>
            <ac:grpSpMk id="59" creationId="{332B8360-C6F8-03B1-DF10-12B234BF948F}"/>
          </ac:grpSpMkLst>
        </pc:grpChg>
        <pc:grpChg chg="add mod">
          <ac:chgData name="liron karni" userId="1b437f53006049b8" providerId="LiveId" clId="{BC85C988-D681-4E4B-BD54-C0D51E0C53E0}" dt="2024-12-06T00:49:34.769" v="580" actId="1076"/>
          <ac:grpSpMkLst>
            <pc:docMk/>
            <pc:sldMk cId="870846273" sldId="260"/>
            <ac:grpSpMk id="72" creationId="{A4AA95F4-FC79-6BEC-B7E1-1376936DD243}"/>
          </ac:grpSpMkLst>
        </pc:grpChg>
        <pc:grpChg chg="mod">
          <ac:chgData name="liron karni" userId="1b437f53006049b8" providerId="LiveId" clId="{BC85C988-D681-4E4B-BD54-C0D51E0C53E0}" dt="2024-12-06T00:49:48.522" v="587"/>
          <ac:grpSpMkLst>
            <pc:docMk/>
            <pc:sldMk cId="870846273" sldId="260"/>
            <ac:grpSpMk id="78" creationId="{F52C842E-2D4D-8145-4592-AEC0507EC715}"/>
          </ac:grpSpMkLst>
        </pc:grpChg>
        <pc:grpChg chg="mod">
          <ac:chgData name="liron karni" userId="1b437f53006049b8" providerId="LiveId" clId="{BC85C988-D681-4E4B-BD54-C0D51E0C53E0}" dt="2024-12-06T00:49:51.974" v="590"/>
          <ac:grpSpMkLst>
            <pc:docMk/>
            <pc:sldMk cId="870846273" sldId="260"/>
            <ac:grpSpMk id="81" creationId="{89762929-81CC-8EFD-4C70-6705304CD312}"/>
          </ac:grpSpMkLst>
        </pc:grpChg>
        <pc:grpChg chg="del mod">
          <ac:chgData name="liron karni" userId="1b437f53006049b8" providerId="LiveId" clId="{BC85C988-D681-4E4B-BD54-C0D51E0C53E0}" dt="2024-12-07T17:29:36.202" v="1810"/>
          <ac:grpSpMkLst>
            <pc:docMk/>
            <pc:sldMk cId="870846273" sldId="260"/>
            <ac:grpSpMk id="83" creationId="{5C7E775B-66CF-B2C7-17B2-95DBAF615431}"/>
          </ac:grpSpMkLst>
        </pc:grpChg>
        <pc:grpChg chg="del mod">
          <ac:chgData name="liron karni" userId="1b437f53006049b8" providerId="LiveId" clId="{BC85C988-D681-4E4B-BD54-C0D51E0C53E0}" dt="2024-12-07T17:30:38.335" v="1877"/>
          <ac:grpSpMkLst>
            <pc:docMk/>
            <pc:sldMk cId="870846273" sldId="260"/>
            <ac:grpSpMk id="84" creationId="{195A1964-B929-E17D-E081-97585CCABF30}"/>
          </ac:grpSpMkLst>
        </pc:grpChg>
        <pc:grpChg chg="del mod">
          <ac:chgData name="liron karni" userId="1b437f53006049b8" providerId="LiveId" clId="{BC85C988-D681-4E4B-BD54-C0D51E0C53E0}" dt="2024-12-07T17:30:38.334" v="1871"/>
          <ac:grpSpMkLst>
            <pc:docMk/>
            <pc:sldMk cId="870846273" sldId="260"/>
            <ac:grpSpMk id="86" creationId="{00B822CF-B63A-B24F-9C74-2D62FD478370}"/>
          </ac:grpSpMkLst>
        </pc:grpChg>
        <pc:grpChg chg="del mod">
          <ac:chgData name="liron karni" userId="1b437f53006049b8" providerId="LiveId" clId="{BC85C988-D681-4E4B-BD54-C0D51E0C53E0}" dt="2024-12-07T17:30:38.335" v="1876"/>
          <ac:grpSpMkLst>
            <pc:docMk/>
            <pc:sldMk cId="870846273" sldId="260"/>
            <ac:grpSpMk id="88" creationId="{335A8995-2563-681F-87A4-B0A7B83E42E5}"/>
          </ac:grpSpMkLst>
        </pc:grpChg>
        <pc:grpChg chg="del mod">
          <ac:chgData name="liron karni" userId="1b437f53006049b8" providerId="LiveId" clId="{BC85C988-D681-4E4B-BD54-C0D51E0C53E0}" dt="2024-12-07T17:29:50.144" v="1821"/>
          <ac:grpSpMkLst>
            <pc:docMk/>
            <pc:sldMk cId="870846273" sldId="260"/>
            <ac:grpSpMk id="95" creationId="{4093A12B-7F06-7F0E-74B3-01738E2225A2}"/>
          </ac:grpSpMkLst>
        </pc:grpChg>
        <pc:grpChg chg="del mod">
          <ac:chgData name="liron karni" userId="1b437f53006049b8" providerId="LiveId" clId="{BC85C988-D681-4E4B-BD54-C0D51E0C53E0}" dt="2024-12-07T17:30:33.324" v="1847"/>
          <ac:grpSpMkLst>
            <pc:docMk/>
            <pc:sldMk cId="870846273" sldId="260"/>
            <ac:grpSpMk id="97" creationId="{0706BCED-F72B-3FCB-EF32-B8CEBB26C30F}"/>
          </ac:grpSpMkLst>
        </pc:grpChg>
        <pc:grpChg chg="del mod">
          <ac:chgData name="liron karni" userId="1b437f53006049b8" providerId="LiveId" clId="{BC85C988-D681-4E4B-BD54-C0D51E0C53E0}" dt="2024-12-07T17:29:58.166" v="1828"/>
          <ac:grpSpMkLst>
            <pc:docMk/>
            <pc:sldMk cId="870846273" sldId="260"/>
            <ac:grpSpMk id="100" creationId="{757F835B-38B1-477A-FCA2-E2AB114D7EC7}"/>
          </ac:grpSpMkLst>
        </pc:grpChg>
        <pc:grpChg chg="del mod">
          <ac:chgData name="liron karni" userId="1b437f53006049b8" providerId="LiveId" clId="{BC85C988-D681-4E4B-BD54-C0D51E0C53E0}" dt="2024-12-07T17:30:03.703" v="1834"/>
          <ac:grpSpMkLst>
            <pc:docMk/>
            <pc:sldMk cId="870846273" sldId="260"/>
            <ac:grpSpMk id="104" creationId="{5886217F-F65C-B56D-818B-2F54348DEAA0}"/>
          </ac:grpSpMkLst>
        </pc:grpChg>
        <pc:grpChg chg="del mod">
          <ac:chgData name="liron karni" userId="1b437f53006049b8" providerId="LiveId" clId="{BC85C988-D681-4E4B-BD54-C0D51E0C53E0}" dt="2024-12-07T17:30:10.335" v="1841"/>
          <ac:grpSpMkLst>
            <pc:docMk/>
            <pc:sldMk cId="870846273" sldId="260"/>
            <ac:grpSpMk id="110" creationId="{2DA7150F-8747-BC58-608A-85464D780DAA}"/>
          </ac:grpSpMkLst>
        </pc:grpChg>
        <pc:grpChg chg="del mod">
          <ac:chgData name="liron karni" userId="1b437f53006049b8" providerId="LiveId" clId="{BC85C988-D681-4E4B-BD54-C0D51E0C53E0}" dt="2024-12-07T17:30:38.336" v="1878"/>
          <ac:grpSpMkLst>
            <pc:docMk/>
            <pc:sldMk cId="870846273" sldId="260"/>
            <ac:grpSpMk id="117" creationId="{7C188765-6EE4-AB68-D7BB-7DBB04DBAC56}"/>
          </ac:grpSpMkLst>
        </pc:grpChg>
        <pc:inkChg chg="add del">
          <ac:chgData name="liron karni" userId="1b437f53006049b8" providerId="LiveId" clId="{BC85C988-D681-4E4B-BD54-C0D51E0C53E0}" dt="2024-12-07T17:28:27.499" v="1789" actId="9405"/>
          <ac:inkMkLst>
            <pc:docMk/>
            <pc:sldMk cId="870846273" sldId="260"/>
            <ac:inkMk id="2" creationId="{4664708D-2EB4-C05B-E694-6E319E72DAB6}"/>
          </ac:inkMkLst>
        </pc:inkChg>
        <pc:inkChg chg="add mod">
          <ac:chgData name="liron karni" userId="1b437f53006049b8" providerId="LiveId" clId="{BC85C988-D681-4E4B-BD54-C0D51E0C53E0}" dt="2024-12-05T22:38:24.742" v="0"/>
          <ac:inkMkLst>
            <pc:docMk/>
            <pc:sldMk cId="870846273" sldId="260"/>
            <ac:inkMk id="2" creationId="{9B89F27E-E9B6-5CD1-9FCF-C10F78CD8FC5}"/>
          </ac:inkMkLst>
        </pc:inkChg>
        <pc:inkChg chg="add del">
          <ac:chgData name="liron karni" userId="1b437f53006049b8" providerId="LiveId" clId="{BC85C988-D681-4E4B-BD54-C0D51E0C53E0}" dt="2024-12-07T17:30:38.329" v="1848"/>
          <ac:inkMkLst>
            <pc:docMk/>
            <pc:sldMk cId="870846273" sldId="260"/>
            <ac:inkMk id="3" creationId="{490389EC-784F-AB0E-0DD1-92F568B5CCD1}"/>
          </ac:inkMkLst>
        </pc:inkChg>
        <pc:inkChg chg="add del mod">
          <ac:chgData name="liron karni" userId="1b437f53006049b8" providerId="LiveId" clId="{BC85C988-D681-4E4B-BD54-C0D51E0C53E0}" dt="2024-12-07T17:30:38.333" v="1863"/>
          <ac:inkMkLst>
            <pc:docMk/>
            <pc:sldMk cId="870846273" sldId="260"/>
            <ac:inkMk id="4" creationId="{67302A05-90D7-025B-98E1-7C18B26871B5}"/>
          </ac:inkMkLst>
        </pc:inkChg>
        <pc:inkChg chg="add del mod">
          <ac:chgData name="liron karni" userId="1b437f53006049b8" providerId="LiveId" clId="{BC85C988-D681-4E4B-BD54-C0D51E0C53E0}" dt="2024-12-07T17:30:38.330" v="1851"/>
          <ac:inkMkLst>
            <pc:docMk/>
            <pc:sldMk cId="870846273" sldId="260"/>
            <ac:inkMk id="5" creationId="{C4F6D9F2-FABF-E6DC-4F15-FD6F590D8663}"/>
          </ac:inkMkLst>
        </pc:inkChg>
        <pc:inkChg chg="add del mod">
          <ac:chgData name="liron karni" userId="1b437f53006049b8" providerId="LiveId" clId="{BC85C988-D681-4E4B-BD54-C0D51E0C53E0}" dt="2024-12-07T17:30:38.335" v="1874"/>
          <ac:inkMkLst>
            <pc:docMk/>
            <pc:sldMk cId="870846273" sldId="260"/>
            <ac:inkMk id="8" creationId="{8C3480EA-EE6F-1683-76AF-058D486D85D7}"/>
          </ac:inkMkLst>
        </pc:inkChg>
        <pc:inkChg chg="add del mod">
          <ac:chgData name="liron karni" userId="1b437f53006049b8" providerId="LiveId" clId="{BC85C988-D681-4E4B-BD54-C0D51E0C53E0}" dt="2024-12-07T17:30:38.332" v="1859"/>
          <ac:inkMkLst>
            <pc:docMk/>
            <pc:sldMk cId="870846273" sldId="260"/>
            <ac:inkMk id="11" creationId="{35831A3F-0E61-2B9F-F897-E025C1E1040F}"/>
          </ac:inkMkLst>
        </pc:inkChg>
        <pc:inkChg chg="add del mod">
          <ac:chgData name="liron karni" userId="1b437f53006049b8" providerId="LiveId" clId="{BC85C988-D681-4E4B-BD54-C0D51E0C53E0}" dt="2024-12-07T17:30:38.335" v="1876"/>
          <ac:inkMkLst>
            <pc:docMk/>
            <pc:sldMk cId="870846273" sldId="260"/>
            <ac:inkMk id="18" creationId="{1549BC78-C14D-27DC-4026-668493F05BB2}"/>
          </ac:inkMkLst>
        </pc:inkChg>
        <pc:inkChg chg="add del">
          <ac:chgData name="liron karni" userId="1b437f53006049b8" providerId="LiveId" clId="{BC85C988-D681-4E4B-BD54-C0D51E0C53E0}" dt="2024-12-05T22:38:34.945" v="2" actId="9405"/>
          <ac:inkMkLst>
            <pc:docMk/>
            <pc:sldMk cId="870846273" sldId="260"/>
            <ac:inkMk id="26" creationId="{A19B30A6-EEF5-BC56-6260-D3B50E65F6CA}"/>
          </ac:inkMkLst>
        </pc:inkChg>
        <pc:inkChg chg="add mod">
          <ac:chgData name="liron karni" userId="1b437f53006049b8" providerId="LiveId" clId="{BC85C988-D681-4E4B-BD54-C0D51E0C53E0}" dt="2024-12-05T22:49:25.374" v="316" actId="1076"/>
          <ac:inkMkLst>
            <pc:docMk/>
            <pc:sldMk cId="870846273" sldId="260"/>
            <ac:inkMk id="27" creationId="{F87852FD-438F-FC90-BF62-9B12682896E5}"/>
          </ac:inkMkLst>
        </pc:inkChg>
        <pc:inkChg chg="add mod">
          <ac:chgData name="liron karni" userId="1b437f53006049b8" providerId="LiveId" clId="{BC85C988-D681-4E4B-BD54-C0D51E0C53E0}" dt="2024-12-05T22:49:25.374" v="316" actId="1076"/>
          <ac:inkMkLst>
            <pc:docMk/>
            <pc:sldMk cId="870846273" sldId="260"/>
            <ac:inkMk id="28" creationId="{590B13EA-2EF5-59C5-CCB8-A0A2EA6CC66C}"/>
          </ac:inkMkLst>
        </pc:inkChg>
        <pc:inkChg chg="add mod">
          <ac:chgData name="liron karni" userId="1b437f53006049b8" providerId="LiveId" clId="{BC85C988-D681-4E4B-BD54-C0D51E0C53E0}" dt="2024-12-05T22:49:25.374" v="316" actId="1076"/>
          <ac:inkMkLst>
            <pc:docMk/>
            <pc:sldMk cId="870846273" sldId="260"/>
            <ac:inkMk id="29" creationId="{4400474E-A0AD-4B34-7029-DB8D74341DC4}"/>
          </ac:inkMkLst>
        </pc:inkChg>
        <pc:inkChg chg="add mod">
          <ac:chgData name="liron karni" userId="1b437f53006049b8" providerId="LiveId" clId="{BC85C988-D681-4E4B-BD54-C0D51E0C53E0}" dt="2024-12-05T22:49:25.374" v="316" actId="1076"/>
          <ac:inkMkLst>
            <pc:docMk/>
            <pc:sldMk cId="870846273" sldId="260"/>
            <ac:inkMk id="30" creationId="{74FDE25E-DCA2-12FC-73F9-5B32B544A427}"/>
          </ac:inkMkLst>
        </pc:inkChg>
        <pc:inkChg chg="add del mod">
          <ac:chgData name="liron karni" userId="1b437f53006049b8" providerId="LiveId" clId="{BC85C988-D681-4E4B-BD54-C0D51E0C53E0}" dt="2024-12-05T22:49:27.561" v="317" actId="478"/>
          <ac:inkMkLst>
            <pc:docMk/>
            <pc:sldMk cId="870846273" sldId="260"/>
            <ac:inkMk id="31" creationId="{91C431C5-3512-0427-3596-68CA14FFA9AB}"/>
          </ac:inkMkLst>
        </pc:inkChg>
        <pc:inkChg chg="add del mod">
          <ac:chgData name="liron karni" userId="1b437f53006049b8" providerId="LiveId" clId="{BC85C988-D681-4E4B-BD54-C0D51E0C53E0}" dt="2024-12-07T17:30:38.334" v="1869"/>
          <ac:inkMkLst>
            <pc:docMk/>
            <pc:sldMk cId="870846273" sldId="260"/>
            <ac:inkMk id="31" creationId="{B74ECB19-AAD5-EBE7-2AA1-888862DE2CE6}"/>
          </ac:inkMkLst>
        </pc:inkChg>
        <pc:inkChg chg="add del mod">
          <ac:chgData name="liron karni" userId="1b437f53006049b8" providerId="LiveId" clId="{BC85C988-D681-4E4B-BD54-C0D51E0C53E0}" dt="2024-12-07T17:30:38.336" v="1882"/>
          <ac:inkMkLst>
            <pc:docMk/>
            <pc:sldMk cId="870846273" sldId="260"/>
            <ac:inkMk id="32" creationId="{20306343-15B8-E9D1-98D8-DA1A8F90879F}"/>
          </ac:inkMkLst>
        </pc:inkChg>
        <pc:inkChg chg="add del mod">
          <ac:chgData name="liron karni" userId="1b437f53006049b8" providerId="LiveId" clId="{BC85C988-D681-4E4B-BD54-C0D51E0C53E0}" dt="2024-12-05T22:49:27.561" v="317" actId="478"/>
          <ac:inkMkLst>
            <pc:docMk/>
            <pc:sldMk cId="870846273" sldId="260"/>
            <ac:inkMk id="32" creationId="{55FF5E38-2AE0-BAFD-206B-3E8C845E9C80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4" creationId="{370C0482-FE0E-A348-2E61-3B98A8AED9A8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5" creationId="{B3F10C99-DDF7-A011-5EC8-36DA63F4546C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6" creationId="{F84CDEB0-B2FF-D366-E18B-2E78706133EE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7" creationId="{63D6A224-267C-E43C-4E24-90B5BE11669E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8" creationId="{9FF53833-B4D1-244F-0C22-E2D80FB11B73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39" creationId="{BF70E44C-E43D-344C-6D4E-603FB5EE1A72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40" creationId="{B8BE41E2-1243-A2B9-90F1-3FC80324709B}"/>
          </ac:inkMkLst>
        </pc:inkChg>
        <pc:inkChg chg="mod">
          <ac:chgData name="liron karni" userId="1b437f53006049b8" providerId="LiveId" clId="{BC85C988-D681-4E4B-BD54-C0D51E0C53E0}" dt="2024-12-05T22:46:56.039" v="200"/>
          <ac:inkMkLst>
            <pc:docMk/>
            <pc:sldMk cId="870846273" sldId="260"/>
            <ac:inkMk id="41" creationId="{6C5374BF-E1FA-CC53-69BD-2D87B72FB575}"/>
          </ac:inkMkLst>
        </pc:inkChg>
        <pc:inkChg chg="add">
          <ac:chgData name="liron karni" userId="1b437f53006049b8" providerId="LiveId" clId="{BC85C988-D681-4E4B-BD54-C0D51E0C53E0}" dt="2024-12-05T22:49:36.452" v="318" actId="9405"/>
          <ac:inkMkLst>
            <pc:docMk/>
            <pc:sldMk cId="870846273" sldId="260"/>
            <ac:inkMk id="43" creationId="{2181D62A-E883-70AF-B0D9-8FA9F3FA7B2D}"/>
          </ac:inkMkLst>
        </pc:inkChg>
        <pc:inkChg chg="add">
          <ac:chgData name="liron karni" userId="1b437f53006049b8" providerId="LiveId" clId="{BC85C988-D681-4E4B-BD54-C0D51E0C53E0}" dt="2024-12-05T22:49:38.321" v="319" actId="9405"/>
          <ac:inkMkLst>
            <pc:docMk/>
            <pc:sldMk cId="870846273" sldId="260"/>
            <ac:inkMk id="44" creationId="{A5C80CBB-8F9C-F50E-DC65-7A991908FFAD}"/>
          </ac:inkMkLst>
        </pc:inkChg>
        <pc:inkChg chg="add">
          <ac:chgData name="liron karni" userId="1b437f53006049b8" providerId="LiveId" clId="{BC85C988-D681-4E4B-BD54-C0D51E0C53E0}" dt="2024-12-05T22:49:41.395" v="320" actId="9405"/>
          <ac:inkMkLst>
            <pc:docMk/>
            <pc:sldMk cId="870846273" sldId="260"/>
            <ac:inkMk id="45" creationId="{107DCDF6-4DFB-5C04-CB1C-E86D53B36BAA}"/>
          </ac:inkMkLst>
        </pc:inkChg>
        <pc:inkChg chg="add">
          <ac:chgData name="liron karni" userId="1b437f53006049b8" providerId="LiveId" clId="{BC85C988-D681-4E4B-BD54-C0D51E0C53E0}" dt="2024-12-05T22:49:43.096" v="321" actId="9405"/>
          <ac:inkMkLst>
            <pc:docMk/>
            <pc:sldMk cId="870846273" sldId="260"/>
            <ac:inkMk id="46" creationId="{006E324F-5B2E-49B0-888B-3DC4B39049AB}"/>
          </ac:inkMkLst>
        </pc:inkChg>
        <pc:inkChg chg="add del mod">
          <ac:chgData name="liron karni" userId="1b437f53006049b8" providerId="LiveId" clId="{BC85C988-D681-4E4B-BD54-C0D51E0C53E0}" dt="2024-12-05T22:49:52.243" v="329" actId="9405"/>
          <ac:inkMkLst>
            <pc:docMk/>
            <pc:sldMk cId="870846273" sldId="260"/>
            <ac:inkMk id="47" creationId="{1D1D2598-D62F-377F-A133-FADDE207D77D}"/>
          </ac:inkMkLst>
        </pc:inkChg>
        <pc:inkChg chg="add del mod">
          <ac:chgData name="liron karni" userId="1b437f53006049b8" providerId="LiveId" clId="{BC85C988-D681-4E4B-BD54-C0D51E0C53E0}" dt="2024-12-07T17:30:38.335" v="1877"/>
          <ac:inkMkLst>
            <pc:docMk/>
            <pc:sldMk cId="870846273" sldId="260"/>
            <ac:inkMk id="48" creationId="{2E668EEF-D228-828F-AAB3-FFF926871640}"/>
          </ac:inkMkLst>
        </pc:inkChg>
        <pc:inkChg chg="add del mod">
          <ac:chgData name="liron karni" userId="1b437f53006049b8" providerId="LiveId" clId="{BC85C988-D681-4E4B-BD54-C0D51E0C53E0}" dt="2024-12-05T22:49:51.598" v="328" actId="9405"/>
          <ac:inkMkLst>
            <pc:docMk/>
            <pc:sldMk cId="870846273" sldId="260"/>
            <ac:inkMk id="48" creationId="{67663B3B-DDBA-6FC9-B690-ED8EC4456544}"/>
          </ac:inkMkLst>
        </pc:inkChg>
        <pc:inkChg chg="add del mod">
          <ac:chgData name="liron karni" userId="1b437f53006049b8" providerId="LiveId" clId="{BC85C988-D681-4E4B-BD54-C0D51E0C53E0}" dt="2024-12-05T22:49:51.330" v="327"/>
          <ac:inkMkLst>
            <pc:docMk/>
            <pc:sldMk cId="870846273" sldId="260"/>
            <ac:inkMk id="49" creationId="{B7DAD974-D479-B29C-CE62-CD924D142B41}"/>
          </ac:inkMkLst>
        </pc:inkChg>
        <pc:inkChg chg="add del mod">
          <ac:chgData name="liron karni" userId="1b437f53006049b8" providerId="LiveId" clId="{BC85C988-D681-4E4B-BD54-C0D51E0C53E0}" dt="2024-12-07T17:30:38.333" v="1866"/>
          <ac:inkMkLst>
            <pc:docMk/>
            <pc:sldMk cId="870846273" sldId="260"/>
            <ac:inkMk id="49" creationId="{BFAF3E38-6F50-940F-3E05-18FFC0C4ECFA}"/>
          </ac:inkMkLst>
        </pc:inkChg>
        <pc:inkChg chg="add del mod">
          <ac:chgData name="liron karni" userId="1b437f53006049b8" providerId="LiveId" clId="{BC85C988-D681-4E4B-BD54-C0D51E0C53E0}" dt="2024-12-07T17:30:38.331" v="1855"/>
          <ac:inkMkLst>
            <pc:docMk/>
            <pc:sldMk cId="870846273" sldId="260"/>
            <ac:inkMk id="50" creationId="{41071642-5573-D3A9-2ADA-915748EDBFA3}"/>
          </ac:inkMkLst>
        </pc:inkChg>
        <pc:inkChg chg="add mod">
          <ac:chgData name="liron karni" userId="1b437f53006049b8" providerId="LiveId" clId="{BC85C988-D681-4E4B-BD54-C0D51E0C53E0}" dt="2024-12-05T22:49:59.228" v="333"/>
          <ac:inkMkLst>
            <pc:docMk/>
            <pc:sldMk cId="870846273" sldId="260"/>
            <ac:inkMk id="51" creationId="{F654CF54-2C01-B1D1-DB61-6F2D22344D33}"/>
          </ac:inkMkLst>
        </pc:inkChg>
        <pc:inkChg chg="add mod">
          <ac:chgData name="liron karni" userId="1b437f53006049b8" providerId="LiveId" clId="{BC85C988-D681-4E4B-BD54-C0D51E0C53E0}" dt="2024-12-05T22:49:59.228" v="333"/>
          <ac:inkMkLst>
            <pc:docMk/>
            <pc:sldMk cId="870846273" sldId="260"/>
            <ac:inkMk id="52" creationId="{6F1FD80D-87C9-B096-DE45-B0D6CBA6F25C}"/>
          </ac:inkMkLst>
        </pc:inkChg>
        <pc:inkChg chg="add mod">
          <ac:chgData name="liron karni" userId="1b437f53006049b8" providerId="LiveId" clId="{BC85C988-D681-4E4B-BD54-C0D51E0C53E0}" dt="2024-12-05T22:49:59.228" v="333"/>
          <ac:inkMkLst>
            <pc:docMk/>
            <pc:sldMk cId="870846273" sldId="260"/>
            <ac:inkMk id="53" creationId="{7D3A3483-E93C-08F0-D722-6656629FF464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55" creationId="{0CD3FDDF-1908-7764-8411-9298E3532B2E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56" creationId="{CC0B2FFF-9F4B-6720-B6AB-2C77B2AF1401}"/>
          </ac:inkMkLst>
        </pc:inkChg>
        <pc:inkChg chg="add del mod">
          <ac:chgData name="liron karni" userId="1b437f53006049b8" providerId="LiveId" clId="{BC85C988-D681-4E4B-BD54-C0D51E0C53E0}" dt="2024-12-06T00:49:39.637" v="581"/>
          <ac:inkMkLst>
            <pc:docMk/>
            <pc:sldMk cId="870846273" sldId="260"/>
            <ac:inkMk id="57" creationId="{3932E085-46CF-7DE5-8BAC-9585404F7E01}"/>
          </ac:inkMkLst>
        </pc:inkChg>
        <pc:inkChg chg="add del mod">
          <ac:chgData name="liron karni" userId="1b437f53006049b8" providerId="LiveId" clId="{BC85C988-D681-4E4B-BD54-C0D51E0C53E0}" dt="2024-12-07T17:30:38.332" v="1861"/>
          <ac:inkMkLst>
            <pc:docMk/>
            <pc:sldMk cId="870846273" sldId="260"/>
            <ac:inkMk id="57" creationId="{E7969BCF-2674-0D72-D402-CB52C9E4C0B5}"/>
          </ac:inkMkLst>
        </pc:inkChg>
        <pc:inkChg chg="add del mod">
          <ac:chgData name="liron karni" userId="1b437f53006049b8" providerId="LiveId" clId="{BC85C988-D681-4E4B-BD54-C0D51E0C53E0}" dt="2024-12-07T17:30:38.333" v="1868"/>
          <ac:inkMkLst>
            <pc:docMk/>
            <pc:sldMk cId="870846273" sldId="260"/>
            <ac:inkMk id="58" creationId="{0B457653-1EA9-B3B7-9070-60784BF46796}"/>
          </ac:inkMkLst>
        </pc:inkChg>
        <pc:inkChg chg="add del mod">
          <ac:chgData name="liron karni" userId="1b437f53006049b8" providerId="LiveId" clId="{BC85C988-D681-4E4B-BD54-C0D51E0C53E0}" dt="2024-12-06T00:49:39.637" v="582"/>
          <ac:inkMkLst>
            <pc:docMk/>
            <pc:sldMk cId="870846273" sldId="260"/>
            <ac:inkMk id="58" creationId="{84541D11-EBA1-752D-694E-2742EA306EBA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0" creationId="{652CC845-C4CB-D142-4949-8B969C68D8C5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1" creationId="{DD084B2E-055F-8A29-DE4C-AAD5A92DF529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2" creationId="{D3E885B2-F845-F9DB-8FFB-5309390CE773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3" creationId="{E0AC6FA9-B338-E6AA-DB27-777F557A379C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4" creationId="{AF1F9713-7547-F7D9-CAA7-AA3930664CE9}"/>
          </ac:inkMkLst>
        </pc:inkChg>
        <pc:inkChg chg="add del mod">
          <ac:chgData name="liron karni" userId="1b437f53006049b8" providerId="LiveId" clId="{BC85C988-D681-4E4B-BD54-C0D51E0C53E0}" dt="2024-12-07T17:30:38.329" v="1849"/>
          <ac:inkMkLst>
            <pc:docMk/>
            <pc:sldMk cId="870846273" sldId="260"/>
            <ac:inkMk id="65" creationId="{0A6073D9-B850-0BC5-2B5B-065AD87A0240}"/>
          </ac:inkMkLst>
        </pc:inkChg>
        <pc:inkChg chg="del 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5" creationId="{1AC16780-4494-9ADA-2CA2-7CB63A8342B1}"/>
          </ac:inkMkLst>
        </pc:inkChg>
        <pc:inkChg chg="del mod">
          <ac:chgData name="liron karni" userId="1b437f53006049b8" providerId="LiveId" clId="{BC85C988-D681-4E4B-BD54-C0D51E0C53E0}" dt="2024-12-06T00:49:41.049" v="583"/>
          <ac:inkMkLst>
            <pc:docMk/>
            <pc:sldMk cId="870846273" sldId="260"/>
            <ac:inkMk id="66" creationId="{33DEAD1B-F25B-F605-410B-71B32DD488BE}"/>
          </ac:inkMkLst>
        </pc:inkChg>
        <pc:inkChg chg="add del mod">
          <ac:chgData name="liron karni" userId="1b437f53006049b8" providerId="LiveId" clId="{BC85C988-D681-4E4B-BD54-C0D51E0C53E0}" dt="2024-12-07T17:30:38.336" v="1881"/>
          <ac:inkMkLst>
            <pc:docMk/>
            <pc:sldMk cId="870846273" sldId="260"/>
            <ac:inkMk id="66" creationId="{729151D9-C7C3-5626-FF5A-52DA445F86C7}"/>
          </ac:inkMkLst>
        </pc:inkChg>
        <pc:inkChg chg="mod">
          <ac:chgData name="liron karni" userId="1b437f53006049b8" providerId="LiveId" clId="{BC85C988-D681-4E4B-BD54-C0D51E0C53E0}" dt="2024-12-06T00:49:41.049" v="584"/>
          <ac:inkMkLst>
            <pc:docMk/>
            <pc:sldMk cId="870846273" sldId="260"/>
            <ac:inkMk id="67" creationId="{40D48BAE-9457-F90F-A363-3A51E2A81E77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68" creationId="{13C6A459-1844-7348-AC33-9A9C0D7B5F56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69" creationId="{A05E6554-9695-23BE-2CF5-37B9C10D441E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70" creationId="{480A96E2-4020-1326-855E-C4A86AE6A651}"/>
          </ac:inkMkLst>
        </pc:inkChg>
        <pc:inkChg chg="add mod">
          <ac:chgData name="liron karni" userId="1b437f53006049b8" providerId="LiveId" clId="{BC85C988-D681-4E4B-BD54-C0D51E0C53E0}" dt="2024-12-06T00:49:34.769" v="580" actId="1076"/>
          <ac:inkMkLst>
            <pc:docMk/>
            <pc:sldMk cId="870846273" sldId="260"/>
            <ac:inkMk id="71" creationId="{58E761DF-20BE-EFA5-94F8-97091B4B3526}"/>
          </ac:inkMkLst>
        </pc:inkChg>
        <pc:inkChg chg="mod">
          <ac:chgData name="liron karni" userId="1b437f53006049b8" providerId="LiveId" clId="{BC85C988-D681-4E4B-BD54-C0D51E0C53E0}" dt="2024-12-06T00:49:31.001" v="579"/>
          <ac:inkMkLst>
            <pc:docMk/>
            <pc:sldMk cId="870846273" sldId="260"/>
            <ac:inkMk id="73" creationId="{C44B4910-CDBC-9749-2107-90FC2B03AB21}"/>
          </ac:inkMkLst>
        </pc:inkChg>
        <pc:inkChg chg="mod">
          <ac:chgData name="liron karni" userId="1b437f53006049b8" providerId="LiveId" clId="{BC85C988-D681-4E4B-BD54-C0D51E0C53E0}" dt="2024-12-06T00:49:31.001" v="579"/>
          <ac:inkMkLst>
            <pc:docMk/>
            <pc:sldMk cId="870846273" sldId="260"/>
            <ac:inkMk id="74" creationId="{2E5C81CA-A446-44D2-32E2-971489DFEB20}"/>
          </ac:inkMkLst>
        </pc:inkChg>
        <pc:inkChg chg="mod">
          <ac:chgData name="liron karni" userId="1b437f53006049b8" providerId="LiveId" clId="{BC85C988-D681-4E4B-BD54-C0D51E0C53E0}" dt="2024-12-06T00:49:31.001" v="579"/>
          <ac:inkMkLst>
            <pc:docMk/>
            <pc:sldMk cId="870846273" sldId="260"/>
            <ac:inkMk id="75" creationId="{9C942C6F-39D0-674E-8C26-CE0379219526}"/>
          </ac:inkMkLst>
        </pc:inkChg>
        <pc:inkChg chg="add mod">
          <ac:chgData name="liron karni" userId="1b437f53006049b8" providerId="LiveId" clId="{BC85C988-D681-4E4B-BD54-C0D51E0C53E0}" dt="2024-12-06T00:49:48.522" v="587"/>
          <ac:inkMkLst>
            <pc:docMk/>
            <pc:sldMk cId="870846273" sldId="260"/>
            <ac:inkMk id="76" creationId="{656BA4F7-1F53-954D-98D5-81F3957F6D64}"/>
          </ac:inkMkLst>
        </pc:inkChg>
        <pc:inkChg chg="add mod">
          <ac:chgData name="liron karni" userId="1b437f53006049b8" providerId="LiveId" clId="{BC85C988-D681-4E4B-BD54-C0D51E0C53E0}" dt="2024-12-06T00:49:48.522" v="587"/>
          <ac:inkMkLst>
            <pc:docMk/>
            <pc:sldMk cId="870846273" sldId="260"/>
            <ac:inkMk id="77" creationId="{E41AE44B-3B13-B44E-EEBA-6A765173FBCD}"/>
          </ac:inkMkLst>
        </pc:inkChg>
        <pc:inkChg chg="add mod">
          <ac:chgData name="liron karni" userId="1b437f53006049b8" providerId="LiveId" clId="{BC85C988-D681-4E4B-BD54-C0D51E0C53E0}" dt="2024-12-06T00:49:51.974" v="590"/>
          <ac:inkMkLst>
            <pc:docMk/>
            <pc:sldMk cId="870846273" sldId="260"/>
            <ac:inkMk id="79" creationId="{3106E933-D887-E748-EA10-9E53AE581C56}"/>
          </ac:inkMkLst>
        </pc:inkChg>
        <pc:inkChg chg="add mod">
          <ac:chgData name="liron karni" userId="1b437f53006049b8" providerId="LiveId" clId="{BC85C988-D681-4E4B-BD54-C0D51E0C53E0}" dt="2024-12-06T00:49:51.974" v="590"/>
          <ac:inkMkLst>
            <pc:docMk/>
            <pc:sldMk cId="870846273" sldId="260"/>
            <ac:inkMk id="80" creationId="{16D29D40-895C-5144-3573-C8EB0F83064C}"/>
          </ac:inkMkLst>
        </pc:inkChg>
        <pc:inkChg chg="add del mod">
          <ac:chgData name="liron karni" userId="1b437f53006049b8" providerId="LiveId" clId="{BC85C988-D681-4E4B-BD54-C0D51E0C53E0}" dt="2024-12-07T17:30:38.333" v="1864"/>
          <ac:inkMkLst>
            <pc:docMk/>
            <pc:sldMk cId="870846273" sldId="260"/>
            <ac:inkMk id="82" creationId="{8D96EFA6-0C73-E373-E6BD-E087014F8694}"/>
          </ac:inkMkLst>
        </pc:inkChg>
        <pc:inkChg chg="add del mod">
          <ac:chgData name="liron karni" userId="1b437f53006049b8" providerId="LiveId" clId="{BC85C988-D681-4E4B-BD54-C0D51E0C53E0}" dt="2024-12-07T17:30:38.334" v="1871"/>
          <ac:inkMkLst>
            <pc:docMk/>
            <pc:sldMk cId="870846273" sldId="260"/>
            <ac:inkMk id="85" creationId="{B694DBC3-60DD-7027-E81F-952F60FD8509}"/>
          </ac:inkMkLst>
        </pc:inkChg>
        <pc:inkChg chg="add del mod">
          <ac:chgData name="liron karni" userId="1b437f53006049b8" providerId="LiveId" clId="{BC85C988-D681-4E4B-BD54-C0D51E0C53E0}" dt="2024-12-07T17:30:38.336" v="1880"/>
          <ac:inkMkLst>
            <pc:docMk/>
            <pc:sldMk cId="870846273" sldId="260"/>
            <ac:inkMk id="87" creationId="{EA9ACBAC-54C2-07E0-968B-C31C8A28842E}"/>
          </ac:inkMkLst>
        </pc:inkChg>
        <pc:inkChg chg="add del mod">
          <ac:chgData name="liron karni" userId="1b437f53006049b8" providerId="LiveId" clId="{BC85C988-D681-4E4B-BD54-C0D51E0C53E0}" dt="2024-12-07T17:30:33.324" v="1844"/>
          <ac:inkMkLst>
            <pc:docMk/>
            <pc:sldMk cId="870846273" sldId="260"/>
            <ac:inkMk id="89" creationId="{42464007-1FA3-7252-5775-B6F0D8F45932}"/>
          </ac:inkMkLst>
        </pc:inkChg>
        <pc:inkChg chg="add del mod">
          <ac:chgData name="liron karni" userId="1b437f53006049b8" providerId="LiveId" clId="{BC85C988-D681-4E4B-BD54-C0D51E0C53E0}" dt="2024-12-07T17:30:33.323" v="1843"/>
          <ac:inkMkLst>
            <pc:docMk/>
            <pc:sldMk cId="870846273" sldId="260"/>
            <ac:inkMk id="90" creationId="{C873E28A-7902-41C0-305D-6DD94B8E30CE}"/>
          </ac:inkMkLst>
        </pc:inkChg>
        <pc:inkChg chg="add del mod">
          <ac:chgData name="liron karni" userId="1b437f53006049b8" providerId="LiveId" clId="{BC85C988-D681-4E4B-BD54-C0D51E0C53E0}" dt="2024-12-07T17:30:33.323" v="1842"/>
          <ac:inkMkLst>
            <pc:docMk/>
            <pc:sldMk cId="870846273" sldId="260"/>
            <ac:inkMk id="91" creationId="{CBDED984-76E7-3DEE-5842-F9D13D1D7E0D}"/>
          </ac:inkMkLst>
        </pc:inkChg>
        <pc:inkChg chg="add del mod">
          <ac:chgData name="liron karni" userId="1b437f53006049b8" providerId="LiveId" clId="{BC85C988-D681-4E4B-BD54-C0D51E0C53E0}" dt="2024-12-07T17:30:33.324" v="1847"/>
          <ac:inkMkLst>
            <pc:docMk/>
            <pc:sldMk cId="870846273" sldId="260"/>
            <ac:inkMk id="92" creationId="{A4C326DA-3C6F-AB89-B42F-3980F8C27764}"/>
          </ac:inkMkLst>
        </pc:inkChg>
        <pc:inkChg chg="add del mod">
          <ac:chgData name="liron karni" userId="1b437f53006049b8" providerId="LiveId" clId="{BC85C988-D681-4E4B-BD54-C0D51E0C53E0}" dt="2024-12-07T17:30:33.324" v="1846"/>
          <ac:inkMkLst>
            <pc:docMk/>
            <pc:sldMk cId="870846273" sldId="260"/>
            <ac:inkMk id="93" creationId="{D5F914EB-8407-A0E7-F0D9-429E85FD2474}"/>
          </ac:inkMkLst>
        </pc:inkChg>
        <pc:inkChg chg="add del mod">
          <ac:chgData name="liron karni" userId="1b437f53006049b8" providerId="LiveId" clId="{BC85C988-D681-4E4B-BD54-C0D51E0C53E0}" dt="2024-12-07T17:30:33.324" v="1845"/>
          <ac:inkMkLst>
            <pc:docMk/>
            <pc:sldMk cId="870846273" sldId="260"/>
            <ac:inkMk id="94" creationId="{D1442DC2-54BA-FA3D-1B53-D038CED1CB27}"/>
          </ac:inkMkLst>
        </pc:inkChg>
        <pc:inkChg chg="add del mod">
          <ac:chgData name="liron karni" userId="1b437f53006049b8" providerId="LiveId" clId="{BC85C988-D681-4E4B-BD54-C0D51E0C53E0}" dt="2024-12-07T17:30:38.333" v="1865"/>
          <ac:inkMkLst>
            <pc:docMk/>
            <pc:sldMk cId="870846273" sldId="260"/>
            <ac:inkMk id="96" creationId="{29A04DDE-2822-7DAB-3F1B-2D6F39F8F5E2}"/>
          </ac:inkMkLst>
        </pc:inkChg>
        <pc:inkChg chg="add del mod">
          <ac:chgData name="liron karni" userId="1b437f53006049b8" providerId="LiveId" clId="{BC85C988-D681-4E4B-BD54-C0D51E0C53E0}" dt="2024-12-07T17:30:38.335" v="1875"/>
          <ac:inkMkLst>
            <pc:docMk/>
            <pc:sldMk cId="870846273" sldId="260"/>
            <ac:inkMk id="98" creationId="{F1C9DD40-2262-D677-5901-94DC8CA4CB4F}"/>
          </ac:inkMkLst>
        </pc:inkChg>
        <pc:inkChg chg="add del mod">
          <ac:chgData name="liron karni" userId="1b437f53006049b8" providerId="LiveId" clId="{BC85C988-D681-4E4B-BD54-C0D51E0C53E0}" dt="2024-12-07T17:30:38.331" v="1854"/>
          <ac:inkMkLst>
            <pc:docMk/>
            <pc:sldMk cId="870846273" sldId="260"/>
            <ac:inkMk id="99" creationId="{3C433F51-FA84-501B-DDA9-5BA0B83C39B5}"/>
          </ac:inkMkLst>
        </pc:inkChg>
        <pc:inkChg chg="add del mod">
          <ac:chgData name="liron karni" userId="1b437f53006049b8" providerId="LiveId" clId="{BC85C988-D681-4E4B-BD54-C0D51E0C53E0}" dt="2024-12-07T17:30:38.330" v="1850"/>
          <ac:inkMkLst>
            <pc:docMk/>
            <pc:sldMk cId="870846273" sldId="260"/>
            <ac:inkMk id="101" creationId="{83A95FBC-8976-88D4-2C61-FCEE85998640}"/>
          </ac:inkMkLst>
        </pc:inkChg>
        <pc:inkChg chg="add del mod">
          <ac:chgData name="liron karni" userId="1b437f53006049b8" providerId="LiveId" clId="{BC85C988-D681-4E4B-BD54-C0D51E0C53E0}" dt="2024-12-07T17:30:38.331" v="1856"/>
          <ac:inkMkLst>
            <pc:docMk/>
            <pc:sldMk cId="870846273" sldId="260"/>
            <ac:inkMk id="102" creationId="{EDACE611-723E-4E08-217F-BF691989A5D0}"/>
          </ac:inkMkLst>
        </pc:inkChg>
        <pc:inkChg chg="add del mod">
          <ac:chgData name="liron karni" userId="1b437f53006049b8" providerId="LiveId" clId="{BC85C988-D681-4E4B-BD54-C0D51E0C53E0}" dt="2024-12-07T17:30:38.330" v="1852"/>
          <ac:inkMkLst>
            <pc:docMk/>
            <pc:sldMk cId="870846273" sldId="260"/>
            <ac:inkMk id="103" creationId="{EC49D837-3B19-9CA4-E363-08EDF94BAB7C}"/>
          </ac:inkMkLst>
        </pc:inkChg>
        <pc:inkChg chg="add del mod">
          <ac:chgData name="liron karni" userId="1b437f53006049b8" providerId="LiveId" clId="{BC85C988-D681-4E4B-BD54-C0D51E0C53E0}" dt="2024-12-07T17:30:38.334" v="1870"/>
          <ac:inkMkLst>
            <pc:docMk/>
            <pc:sldMk cId="870846273" sldId="260"/>
            <ac:inkMk id="105" creationId="{BD34CC55-1C7E-913D-EFAC-239B7BD5F6D8}"/>
          </ac:inkMkLst>
        </pc:inkChg>
        <pc:inkChg chg="add del mod">
          <ac:chgData name="liron karni" userId="1b437f53006049b8" providerId="LiveId" clId="{BC85C988-D681-4E4B-BD54-C0D51E0C53E0}" dt="2024-12-07T17:30:38.331" v="1853"/>
          <ac:inkMkLst>
            <pc:docMk/>
            <pc:sldMk cId="870846273" sldId="260"/>
            <ac:inkMk id="106" creationId="{F826C415-A956-4A40-BDBB-1B1303A0442B}"/>
          </ac:inkMkLst>
        </pc:inkChg>
        <pc:inkChg chg="add del mod">
          <ac:chgData name="liron karni" userId="1b437f53006049b8" providerId="LiveId" clId="{BC85C988-D681-4E4B-BD54-C0D51E0C53E0}" dt="2024-12-07T17:30:38.332" v="1860"/>
          <ac:inkMkLst>
            <pc:docMk/>
            <pc:sldMk cId="870846273" sldId="260"/>
            <ac:inkMk id="107" creationId="{EDB70092-05D8-9EBD-16AA-9A90F155AF3C}"/>
          </ac:inkMkLst>
        </pc:inkChg>
        <pc:inkChg chg="add del mod">
          <ac:chgData name="liron karni" userId="1b437f53006049b8" providerId="LiveId" clId="{BC85C988-D681-4E4B-BD54-C0D51E0C53E0}" dt="2024-12-07T17:30:38.336" v="1878"/>
          <ac:inkMkLst>
            <pc:docMk/>
            <pc:sldMk cId="870846273" sldId="260"/>
            <ac:inkMk id="108" creationId="{8C3F9144-053A-369F-E7BA-0BE982379983}"/>
          </ac:inkMkLst>
        </pc:inkChg>
        <pc:inkChg chg="add del mod">
          <ac:chgData name="liron karni" userId="1b437f53006049b8" providerId="LiveId" clId="{BC85C988-D681-4E4B-BD54-C0D51E0C53E0}" dt="2024-12-07T17:30:38.333" v="1867"/>
          <ac:inkMkLst>
            <pc:docMk/>
            <pc:sldMk cId="870846273" sldId="260"/>
            <ac:inkMk id="109" creationId="{937BE90C-1248-C001-9AD8-C715FC5C5197}"/>
          </ac:inkMkLst>
        </pc:inkChg>
        <pc:inkChg chg="add del mod">
          <ac:chgData name="liron karni" userId="1b437f53006049b8" providerId="LiveId" clId="{BC85C988-D681-4E4B-BD54-C0D51E0C53E0}" dt="2024-12-07T17:30:38.332" v="1857"/>
          <ac:inkMkLst>
            <pc:docMk/>
            <pc:sldMk cId="870846273" sldId="260"/>
            <ac:inkMk id="111" creationId="{D38A28F6-D269-470D-1549-78093CB8D92D}"/>
          </ac:inkMkLst>
        </pc:inkChg>
        <pc:inkChg chg="add del mod">
          <ac:chgData name="liron karni" userId="1b437f53006049b8" providerId="LiveId" clId="{BC85C988-D681-4E4B-BD54-C0D51E0C53E0}" dt="2024-12-07T17:30:38.332" v="1858"/>
          <ac:inkMkLst>
            <pc:docMk/>
            <pc:sldMk cId="870846273" sldId="260"/>
            <ac:inkMk id="112" creationId="{4CC61CF1-BD6B-027F-5D37-0EEB2B72635B}"/>
          </ac:inkMkLst>
        </pc:inkChg>
        <pc:inkChg chg="add del mod">
          <ac:chgData name="liron karni" userId="1b437f53006049b8" providerId="LiveId" clId="{BC85C988-D681-4E4B-BD54-C0D51E0C53E0}" dt="2024-12-07T17:30:38.334" v="1873"/>
          <ac:inkMkLst>
            <pc:docMk/>
            <pc:sldMk cId="870846273" sldId="260"/>
            <ac:inkMk id="113" creationId="{09551230-0079-31CC-64FF-5F25DB1A3D3B}"/>
          </ac:inkMkLst>
        </pc:inkChg>
        <pc:inkChg chg="add del mod">
          <ac:chgData name="liron karni" userId="1b437f53006049b8" providerId="LiveId" clId="{BC85C988-D681-4E4B-BD54-C0D51E0C53E0}" dt="2024-12-07T17:30:38.333" v="1862"/>
          <ac:inkMkLst>
            <pc:docMk/>
            <pc:sldMk cId="870846273" sldId="260"/>
            <ac:inkMk id="114" creationId="{8E072A2F-7F03-37F4-E1AF-D5308BDF428D}"/>
          </ac:inkMkLst>
        </pc:inkChg>
        <pc:inkChg chg="add del mod">
          <ac:chgData name="liron karni" userId="1b437f53006049b8" providerId="LiveId" clId="{BC85C988-D681-4E4B-BD54-C0D51E0C53E0}" dt="2024-12-07T17:30:38.336" v="1879"/>
          <ac:inkMkLst>
            <pc:docMk/>
            <pc:sldMk cId="870846273" sldId="260"/>
            <ac:inkMk id="115" creationId="{792F6777-9621-4F5C-6ED0-702CDE410168}"/>
          </ac:inkMkLst>
        </pc:inkChg>
        <pc:inkChg chg="add del mod">
          <ac:chgData name="liron karni" userId="1b437f53006049b8" providerId="LiveId" clId="{BC85C988-D681-4E4B-BD54-C0D51E0C53E0}" dt="2024-12-07T17:30:38.334" v="1872"/>
          <ac:inkMkLst>
            <pc:docMk/>
            <pc:sldMk cId="870846273" sldId="260"/>
            <ac:inkMk id="116" creationId="{45FA5B10-1175-D8D9-03B5-F9A767EFE603}"/>
          </ac:inkMkLst>
        </pc:inkChg>
      </pc:sldChg>
      <pc:sldChg chg="addSp modSp mod">
        <pc:chgData name="liron karni" userId="1b437f53006049b8" providerId="LiveId" clId="{BC85C988-D681-4E4B-BD54-C0D51E0C53E0}" dt="2024-12-06T00:55:40.139" v="742" actId="1076"/>
        <pc:sldMkLst>
          <pc:docMk/>
          <pc:sldMk cId="2020480551" sldId="261"/>
        </pc:sldMkLst>
        <pc:spChg chg="add mod">
          <ac:chgData name="liron karni" userId="1b437f53006049b8" providerId="LiveId" clId="{BC85C988-D681-4E4B-BD54-C0D51E0C53E0}" dt="2024-12-05T22:50:38.036" v="343" actId="1076"/>
          <ac:spMkLst>
            <pc:docMk/>
            <pc:sldMk cId="2020480551" sldId="261"/>
            <ac:spMk id="2" creationId="{B3A8FA5B-5ABA-2DB5-DE58-9414A55BE1CA}"/>
          </ac:spMkLst>
        </pc:spChg>
        <pc:spChg chg="add mod">
          <ac:chgData name="liron karni" userId="1b437f53006049b8" providerId="LiveId" clId="{BC85C988-D681-4E4B-BD54-C0D51E0C53E0}" dt="2024-12-06T00:55:01.555" v="733" actId="20577"/>
          <ac:spMkLst>
            <pc:docMk/>
            <pc:sldMk cId="2020480551" sldId="261"/>
            <ac:spMk id="3" creationId="{DBD712DB-7BC1-1433-C72E-EE4BE5C17FC4}"/>
          </ac:spMkLst>
        </pc:spChg>
        <pc:spChg chg="add mod">
          <ac:chgData name="liron karni" userId="1b437f53006049b8" providerId="LiveId" clId="{BC85C988-D681-4E4B-BD54-C0D51E0C53E0}" dt="2024-12-06T00:51:06.793" v="625" actId="20577"/>
          <ac:spMkLst>
            <pc:docMk/>
            <pc:sldMk cId="2020480551" sldId="261"/>
            <ac:spMk id="4" creationId="{C2B1FE98-C19B-02D9-A3BC-0DD7B17B203D}"/>
          </ac:spMkLst>
        </pc:spChg>
        <pc:spChg chg="add mod">
          <ac:chgData name="liron karni" userId="1b437f53006049b8" providerId="LiveId" clId="{BC85C988-D681-4E4B-BD54-C0D51E0C53E0}" dt="2024-12-06T00:55:37.814" v="740" actId="1076"/>
          <ac:spMkLst>
            <pc:docMk/>
            <pc:sldMk cId="2020480551" sldId="261"/>
            <ac:spMk id="11" creationId="{AB8BC4A4-BF89-9C20-D36D-3C34F4A14784}"/>
          </ac:spMkLst>
        </pc:spChg>
        <pc:spChg chg="add mod">
          <ac:chgData name="liron karni" userId="1b437f53006049b8" providerId="LiveId" clId="{BC85C988-D681-4E4B-BD54-C0D51E0C53E0}" dt="2024-12-06T00:55:40.139" v="742" actId="1076"/>
          <ac:spMkLst>
            <pc:docMk/>
            <pc:sldMk cId="2020480551" sldId="261"/>
            <ac:spMk id="18" creationId="{8B14D5A2-DC40-2F4C-2290-55A951C7D8B7}"/>
          </ac:spMkLst>
        </pc:spChg>
        <pc:inkChg chg="add">
          <ac:chgData name="liron karni" userId="1b437f53006049b8" providerId="LiveId" clId="{BC85C988-D681-4E4B-BD54-C0D51E0C53E0}" dt="2024-12-06T00:55:09.561" v="734" actId="9405"/>
          <ac:inkMkLst>
            <pc:docMk/>
            <pc:sldMk cId="2020480551" sldId="261"/>
            <ac:inkMk id="5" creationId="{DCAB311B-B1BD-3FBB-BEA7-91532D810AED}"/>
          </ac:inkMkLst>
        </pc:inkChg>
        <pc:inkChg chg="add">
          <ac:chgData name="liron karni" userId="1b437f53006049b8" providerId="LiveId" clId="{BC85C988-D681-4E4B-BD54-C0D51E0C53E0}" dt="2024-12-06T00:55:11.490" v="735" actId="9405"/>
          <ac:inkMkLst>
            <pc:docMk/>
            <pc:sldMk cId="2020480551" sldId="261"/>
            <ac:inkMk id="8" creationId="{FB7AA088-9A1D-43F5-5270-362FCBD0A523}"/>
          </ac:inkMkLst>
        </pc:inkChg>
      </pc:sldChg>
      <pc:sldChg chg="addSp modSp mod">
        <pc:chgData name="liron karni" userId="1b437f53006049b8" providerId="LiveId" clId="{BC85C988-D681-4E4B-BD54-C0D51E0C53E0}" dt="2024-12-06T01:04:36.171" v="1174" actId="20577"/>
        <pc:sldMkLst>
          <pc:docMk/>
          <pc:sldMk cId="3428153165" sldId="262"/>
        </pc:sldMkLst>
        <pc:spChg chg="add mod">
          <ac:chgData name="liron karni" userId="1b437f53006049b8" providerId="LiveId" clId="{BC85C988-D681-4E4B-BD54-C0D51E0C53E0}" dt="2024-12-06T01:04:36.171" v="1174" actId="20577"/>
          <ac:spMkLst>
            <pc:docMk/>
            <pc:sldMk cId="3428153165" sldId="262"/>
            <ac:spMk id="2" creationId="{6AFFA836-6A95-5D35-1D49-04B449ECD585}"/>
          </ac:spMkLst>
        </pc:spChg>
        <pc:spChg chg="add mod">
          <ac:chgData name="liron karni" userId="1b437f53006049b8" providerId="LiveId" clId="{BC85C988-D681-4E4B-BD54-C0D51E0C53E0}" dt="2024-12-06T01:02:37.686" v="1114" actId="1076"/>
          <ac:spMkLst>
            <pc:docMk/>
            <pc:sldMk cId="3428153165" sldId="262"/>
            <ac:spMk id="3" creationId="{CEDD0432-0E00-EC79-1042-DAB99A56D806}"/>
          </ac:spMkLst>
        </pc:spChg>
        <pc:spChg chg="add mod">
          <ac:chgData name="liron karni" userId="1b437f53006049b8" providerId="LiveId" clId="{BC85C988-D681-4E4B-BD54-C0D51E0C53E0}" dt="2024-12-06T01:02:58.881" v="1118" actId="1076"/>
          <ac:spMkLst>
            <pc:docMk/>
            <pc:sldMk cId="3428153165" sldId="262"/>
            <ac:spMk id="8" creationId="{5DF06612-1651-5347-536A-2BE8AAE8C8D2}"/>
          </ac:spMkLst>
        </pc:spChg>
        <pc:inkChg chg="add">
          <ac:chgData name="liron karni" userId="1b437f53006049b8" providerId="LiveId" clId="{BC85C988-D681-4E4B-BD54-C0D51E0C53E0}" dt="2024-12-06T01:02:44.185" v="1115" actId="9405"/>
          <ac:inkMkLst>
            <pc:docMk/>
            <pc:sldMk cId="3428153165" sldId="262"/>
            <ac:inkMk id="4" creationId="{BCBB5763-8568-02DA-63E5-6A435675DBBD}"/>
          </ac:inkMkLst>
        </pc:inkChg>
        <pc:inkChg chg="add">
          <ac:chgData name="liron karni" userId="1b437f53006049b8" providerId="LiveId" clId="{BC85C988-D681-4E4B-BD54-C0D51E0C53E0}" dt="2024-12-06T01:02:47.246" v="1116" actId="9405"/>
          <ac:inkMkLst>
            <pc:docMk/>
            <pc:sldMk cId="3428153165" sldId="262"/>
            <ac:inkMk id="5" creationId="{0E310892-43D9-047F-2D35-DA9FE38BDDB1}"/>
          </ac:inkMkLst>
        </pc:inkChg>
      </pc:sldChg>
      <pc:sldChg chg="addSp modSp mod">
        <pc:chgData name="liron karni" userId="1b437f53006049b8" providerId="LiveId" clId="{BC85C988-D681-4E4B-BD54-C0D51E0C53E0}" dt="2024-12-06T01:07:33.076" v="1318" actId="313"/>
        <pc:sldMkLst>
          <pc:docMk/>
          <pc:sldMk cId="2199295621" sldId="263"/>
        </pc:sldMkLst>
        <pc:spChg chg="add mod">
          <ac:chgData name="liron karni" userId="1b437f53006049b8" providerId="LiveId" clId="{BC85C988-D681-4E4B-BD54-C0D51E0C53E0}" dt="2024-12-06T01:06:08.524" v="1273" actId="1076"/>
          <ac:spMkLst>
            <pc:docMk/>
            <pc:sldMk cId="2199295621" sldId="263"/>
            <ac:spMk id="2" creationId="{6B8A94DC-DB05-71EA-30D5-DEC8DF5C8A1D}"/>
          </ac:spMkLst>
        </pc:spChg>
        <pc:spChg chg="add mod">
          <ac:chgData name="liron karni" userId="1b437f53006049b8" providerId="LiveId" clId="{BC85C988-D681-4E4B-BD54-C0D51E0C53E0}" dt="2024-12-06T01:07:33.076" v="1318" actId="313"/>
          <ac:spMkLst>
            <pc:docMk/>
            <pc:sldMk cId="2199295621" sldId="263"/>
            <ac:spMk id="3" creationId="{20012C89-4799-94E1-FB56-837085B5B76C}"/>
          </ac:spMkLst>
        </pc:spChg>
      </pc:sldChg>
      <pc:sldChg chg="addSp modSp mod">
        <pc:chgData name="liron karni" userId="1b437f53006049b8" providerId="LiveId" clId="{BC85C988-D681-4E4B-BD54-C0D51E0C53E0}" dt="2024-12-06T01:12:16.452" v="1608" actId="1076"/>
        <pc:sldMkLst>
          <pc:docMk/>
          <pc:sldMk cId="1530416292" sldId="264"/>
        </pc:sldMkLst>
        <pc:spChg chg="add mod">
          <ac:chgData name="liron karni" userId="1b437f53006049b8" providerId="LiveId" clId="{BC85C988-D681-4E4B-BD54-C0D51E0C53E0}" dt="2024-12-06T01:09:22.606" v="1508" actId="1076"/>
          <ac:spMkLst>
            <pc:docMk/>
            <pc:sldMk cId="1530416292" sldId="264"/>
            <ac:spMk id="2" creationId="{CFA3118C-B54B-8665-129C-CEA41D1BB069}"/>
          </ac:spMkLst>
        </pc:spChg>
        <pc:spChg chg="add mod">
          <ac:chgData name="liron karni" userId="1b437f53006049b8" providerId="LiveId" clId="{BC85C988-D681-4E4B-BD54-C0D51E0C53E0}" dt="2024-12-06T01:11:12.385" v="1569" actId="1076"/>
          <ac:spMkLst>
            <pc:docMk/>
            <pc:sldMk cId="1530416292" sldId="264"/>
            <ac:spMk id="5" creationId="{3DB94198-7A6B-6306-6422-3F5809D40D92}"/>
          </ac:spMkLst>
        </pc:spChg>
        <pc:spChg chg="add mod">
          <ac:chgData name="liron karni" userId="1b437f53006049b8" providerId="LiveId" clId="{BC85C988-D681-4E4B-BD54-C0D51E0C53E0}" dt="2024-12-06T01:12:16.452" v="1608" actId="1076"/>
          <ac:spMkLst>
            <pc:docMk/>
            <pc:sldMk cId="1530416292" sldId="264"/>
            <ac:spMk id="8" creationId="{6BC9FCA7-8C10-E93B-4872-5EB595D4DF06}"/>
          </ac:spMkLst>
        </pc:spChg>
        <pc:inkChg chg="add">
          <ac:chgData name="liron karni" userId="1b437f53006049b8" providerId="LiveId" clId="{BC85C988-D681-4E4B-BD54-C0D51E0C53E0}" dt="2024-12-06T01:09:28.619" v="1509" actId="9405"/>
          <ac:inkMkLst>
            <pc:docMk/>
            <pc:sldMk cId="1530416292" sldId="264"/>
            <ac:inkMk id="3" creationId="{09B2D684-A3BA-A15D-5C05-CD235A27E2A8}"/>
          </ac:inkMkLst>
        </pc:inkChg>
        <pc:inkChg chg="add">
          <ac:chgData name="liron karni" userId="1b437f53006049b8" providerId="LiveId" clId="{BC85C988-D681-4E4B-BD54-C0D51E0C53E0}" dt="2024-12-06T01:09:31.509" v="1510" actId="9405"/>
          <ac:inkMkLst>
            <pc:docMk/>
            <pc:sldMk cId="1530416292" sldId="264"/>
            <ac:inkMk id="4" creationId="{7F35F5DC-4775-7592-9E51-47B1759B9644}"/>
          </ac:inkMkLst>
        </pc:inkChg>
      </pc:sldChg>
      <pc:sldChg chg="del">
        <pc:chgData name="liron karni" userId="1b437f53006049b8" providerId="LiveId" clId="{BC85C988-D681-4E4B-BD54-C0D51E0C53E0}" dt="2024-12-06T01:12:24.318" v="1609" actId="47"/>
        <pc:sldMkLst>
          <pc:docMk/>
          <pc:sldMk cId="2728440624" sldId="265"/>
        </pc:sldMkLst>
      </pc:sldChg>
      <pc:sldChg chg="del">
        <pc:chgData name="liron karni" userId="1b437f53006049b8" providerId="LiveId" clId="{BC85C988-D681-4E4B-BD54-C0D51E0C53E0}" dt="2024-12-06T01:12:28.210" v="1612" actId="47"/>
        <pc:sldMkLst>
          <pc:docMk/>
          <pc:sldMk cId="524237217" sldId="266"/>
        </pc:sldMkLst>
      </pc:sldChg>
      <pc:sldChg chg="del">
        <pc:chgData name="liron karni" userId="1b437f53006049b8" providerId="LiveId" clId="{BC85C988-D681-4E4B-BD54-C0D51E0C53E0}" dt="2024-12-06T01:12:27.488" v="1611" actId="47"/>
        <pc:sldMkLst>
          <pc:docMk/>
          <pc:sldMk cId="224700186" sldId="267"/>
        </pc:sldMkLst>
      </pc:sldChg>
      <pc:sldChg chg="del">
        <pc:chgData name="liron karni" userId="1b437f53006049b8" providerId="LiveId" clId="{BC85C988-D681-4E4B-BD54-C0D51E0C53E0}" dt="2024-12-06T01:12:26.657" v="1610" actId="47"/>
        <pc:sldMkLst>
          <pc:docMk/>
          <pc:sldMk cId="870255003" sldId="268"/>
        </pc:sldMkLst>
      </pc:sldChg>
      <pc:sldChg chg="addSp modSp mod ord">
        <pc:chgData name="liron karni" userId="1b437f53006049b8" providerId="LiveId" clId="{BC85C988-D681-4E4B-BD54-C0D51E0C53E0}" dt="2024-12-07T16:54:50.694" v="1644"/>
        <pc:sldMkLst>
          <pc:docMk/>
          <pc:sldMk cId="1784405675" sldId="269"/>
        </pc:sldMkLst>
        <pc:grpChg chg="mod">
          <ac:chgData name="liron karni" userId="1b437f53006049b8" providerId="LiveId" clId="{BC85C988-D681-4E4B-BD54-C0D51E0C53E0}" dt="2024-12-05T22:41:32.972" v="61"/>
          <ac:grpSpMkLst>
            <pc:docMk/>
            <pc:sldMk cId="1784405675" sldId="269"/>
            <ac:grpSpMk id="29" creationId="{F983A9CB-9AE9-26D8-313B-EFF1FEA94775}"/>
          </ac:grpSpMkLst>
        </pc:grpChg>
        <pc:inkChg chg="add mod">
          <ac:chgData name="liron karni" userId="1b437f53006049b8" providerId="LiveId" clId="{BC85C988-D681-4E4B-BD54-C0D51E0C53E0}" dt="2024-12-05T22:41:32.972" v="61"/>
          <ac:inkMkLst>
            <pc:docMk/>
            <pc:sldMk cId="1784405675" sldId="269"/>
            <ac:inkMk id="4" creationId="{9C128CDB-9928-C6FF-7AB5-4A02475DB37E}"/>
          </ac:inkMkLst>
        </pc:inkChg>
        <pc:inkChg chg="add mod">
          <ac:chgData name="liron karni" userId="1b437f53006049b8" providerId="LiveId" clId="{BC85C988-D681-4E4B-BD54-C0D51E0C53E0}" dt="2024-12-05T22:41:32.972" v="61"/>
          <ac:inkMkLst>
            <pc:docMk/>
            <pc:sldMk cId="1784405675" sldId="269"/>
            <ac:inkMk id="5" creationId="{01A7A105-CAAE-BDD7-8625-178DCE16FCD2}"/>
          </ac:inkMkLst>
        </pc:inkChg>
        <pc:inkChg chg="add">
          <ac:chgData name="liron karni" userId="1b437f53006049b8" providerId="LiveId" clId="{BC85C988-D681-4E4B-BD54-C0D51E0C53E0}" dt="2024-12-05T22:41:12.601" v="55" actId="9405"/>
          <ac:inkMkLst>
            <pc:docMk/>
            <pc:sldMk cId="1784405675" sldId="269"/>
            <ac:inkMk id="8" creationId="{B1A52091-DBFF-0E8B-53B5-165D1FD48279}"/>
          </ac:inkMkLst>
        </pc:inkChg>
        <pc:inkChg chg="add">
          <ac:chgData name="liron karni" userId="1b437f53006049b8" providerId="LiveId" clId="{BC85C988-D681-4E4B-BD54-C0D51E0C53E0}" dt="2024-12-05T22:41:16.989" v="56" actId="9405"/>
          <ac:inkMkLst>
            <pc:docMk/>
            <pc:sldMk cId="1784405675" sldId="269"/>
            <ac:inkMk id="11" creationId="{5E1AC4E3-7D1A-3816-7E37-721815FBAA74}"/>
          </ac:inkMkLst>
        </pc:inkChg>
        <pc:inkChg chg="add">
          <ac:chgData name="liron karni" userId="1b437f53006049b8" providerId="LiveId" clId="{BC85C988-D681-4E4B-BD54-C0D51E0C53E0}" dt="2024-12-05T22:41:20.402" v="57" actId="9405"/>
          <ac:inkMkLst>
            <pc:docMk/>
            <pc:sldMk cId="1784405675" sldId="269"/>
            <ac:inkMk id="18" creationId="{4E1AE780-AAB0-848F-2C08-E4AD4A5773A2}"/>
          </ac:inkMkLst>
        </pc:inkChg>
        <pc:inkChg chg="add">
          <ac:chgData name="liron karni" userId="1b437f53006049b8" providerId="LiveId" clId="{BC85C988-D681-4E4B-BD54-C0D51E0C53E0}" dt="2024-12-05T22:41:24.155" v="58" actId="9405"/>
          <ac:inkMkLst>
            <pc:docMk/>
            <pc:sldMk cId="1784405675" sldId="269"/>
            <ac:inkMk id="26" creationId="{F8E7F37B-BA0C-F3EF-5419-2BF07040D1F1}"/>
          </ac:inkMkLst>
        </pc:inkChg>
        <pc:inkChg chg="add">
          <ac:chgData name="liron karni" userId="1b437f53006049b8" providerId="LiveId" clId="{BC85C988-D681-4E4B-BD54-C0D51E0C53E0}" dt="2024-12-05T22:41:28.200" v="59" actId="9405"/>
          <ac:inkMkLst>
            <pc:docMk/>
            <pc:sldMk cId="1784405675" sldId="269"/>
            <ac:inkMk id="27" creationId="{0A9CFBA5-F99E-9649-CF25-E44E7F613DA9}"/>
          </ac:inkMkLst>
        </pc:inkChg>
        <pc:inkChg chg="add mod">
          <ac:chgData name="liron karni" userId="1b437f53006049b8" providerId="LiveId" clId="{BC85C988-D681-4E4B-BD54-C0D51E0C53E0}" dt="2024-12-05T22:41:32.972" v="61"/>
          <ac:inkMkLst>
            <pc:docMk/>
            <pc:sldMk cId="1784405675" sldId="269"/>
            <ac:inkMk id="28" creationId="{7EE8F393-31E4-2C9A-77E3-1189EBA2CE9C}"/>
          </ac:inkMkLst>
        </pc:inkChg>
      </pc:sldChg>
      <pc:sldChg chg="addSp delSp modSp add mod">
        <pc:chgData name="liron karni" userId="1b437f53006049b8" providerId="LiveId" clId="{BC85C988-D681-4E4B-BD54-C0D51E0C53E0}" dt="2024-12-07T17:00:54.989" v="1724" actId="1076"/>
        <pc:sldMkLst>
          <pc:docMk/>
          <pc:sldMk cId="713677831" sldId="270"/>
        </pc:sldMkLst>
        <pc:spChg chg="mod">
          <ac:chgData name="liron karni" userId="1b437f53006049b8" providerId="LiveId" clId="{BC85C988-D681-4E4B-BD54-C0D51E0C53E0}" dt="2024-12-05T22:39:57.318" v="45" actId="14100"/>
          <ac:spMkLst>
            <pc:docMk/>
            <pc:sldMk cId="713677831" sldId="270"/>
            <ac:spMk id="3" creationId="{2CFC53FB-CEB1-FD3E-06B8-1C2F80BACBF4}"/>
          </ac:spMkLst>
        </pc:spChg>
        <pc:spChg chg="mod">
          <ac:chgData name="liron karni" userId="1b437f53006049b8" providerId="LiveId" clId="{BC85C988-D681-4E4B-BD54-C0D51E0C53E0}" dt="2024-12-05T22:38:46.564" v="4" actId="1076"/>
          <ac:spMkLst>
            <pc:docMk/>
            <pc:sldMk cId="713677831" sldId="270"/>
            <ac:spMk id="31" creationId="{E467D9F5-65CF-8292-B622-4B8CA7E01FB0}"/>
          </ac:spMkLst>
        </pc:spChg>
        <pc:spChg chg="add del mod">
          <ac:chgData name="liron karni" userId="1b437f53006049b8" providerId="LiveId" clId="{BC85C988-D681-4E4B-BD54-C0D51E0C53E0}" dt="2024-12-07T16:59:47.615" v="1649" actId="478"/>
          <ac:spMkLst>
            <pc:docMk/>
            <pc:sldMk cId="713677831" sldId="270"/>
            <ac:spMk id="38" creationId="{A13E8786-A94D-AACC-6D10-4A8FC46DF616}"/>
          </ac:spMkLst>
        </pc:spChg>
        <pc:spChg chg="add mod">
          <ac:chgData name="liron karni" userId="1b437f53006049b8" providerId="LiveId" clId="{BC85C988-D681-4E4B-BD54-C0D51E0C53E0}" dt="2024-12-07T17:00:54.989" v="1724" actId="1076"/>
          <ac:spMkLst>
            <pc:docMk/>
            <pc:sldMk cId="713677831" sldId="270"/>
            <ac:spMk id="88" creationId="{44806E70-03E3-6603-37BD-38F7BC66EDDB}"/>
          </ac:spMkLst>
        </pc:spChg>
        <pc:grpChg chg="mod">
          <ac:chgData name="liron karni" userId="1b437f53006049b8" providerId="LiveId" clId="{BC85C988-D681-4E4B-BD54-C0D51E0C53E0}" dt="2024-12-05T22:41:57.003" v="64"/>
          <ac:grpSpMkLst>
            <pc:docMk/>
            <pc:sldMk cId="713677831" sldId="270"/>
            <ac:grpSpMk id="37" creationId="{12C3A724-A1C0-AE63-2BCF-BBA307EEB321}"/>
          </ac:grpSpMkLst>
        </pc:grpChg>
        <pc:grpChg chg="del mod">
          <ac:chgData name="liron karni" userId="1b437f53006049b8" providerId="LiveId" clId="{BC85C988-D681-4E4B-BD54-C0D51E0C53E0}" dt="2024-12-07T16:59:38.604" v="1647" actId="478"/>
          <ac:grpSpMkLst>
            <pc:docMk/>
            <pc:sldMk cId="713677831" sldId="270"/>
            <ac:grpSpMk id="41" creationId="{EDEDEA9C-00DB-E145-46F0-9276DADAA0AB}"/>
          </ac:grpSpMkLst>
        </pc:grpChg>
        <pc:grpChg chg="del mod">
          <ac:chgData name="liron karni" userId="1b437f53006049b8" providerId="LiveId" clId="{BC85C988-D681-4E4B-BD54-C0D51E0C53E0}" dt="2024-12-05T22:44:01.977" v="157"/>
          <ac:grpSpMkLst>
            <pc:docMk/>
            <pc:sldMk cId="713677831" sldId="270"/>
            <ac:grpSpMk id="44" creationId="{58BE7D62-22DB-010A-F5D8-8DFB2DC6A978}"/>
          </ac:grpSpMkLst>
        </pc:grpChg>
        <pc:grpChg chg="del mod">
          <ac:chgData name="liron karni" userId="1b437f53006049b8" providerId="LiveId" clId="{BC85C988-D681-4E4B-BD54-C0D51E0C53E0}" dt="2024-12-05T22:44:05.124" v="159"/>
          <ac:grpSpMkLst>
            <pc:docMk/>
            <pc:sldMk cId="713677831" sldId="270"/>
            <ac:grpSpMk id="46" creationId="{3E3D1829-EF16-BB2B-FF8D-9F121BB9EF95}"/>
          </ac:grpSpMkLst>
        </pc:grpChg>
        <pc:grpChg chg="del mod">
          <ac:chgData name="liron karni" userId="1b437f53006049b8" providerId="LiveId" clId="{BC85C988-D681-4E4B-BD54-C0D51E0C53E0}" dt="2024-12-05T22:44:07.960" v="162"/>
          <ac:grpSpMkLst>
            <pc:docMk/>
            <pc:sldMk cId="713677831" sldId="270"/>
            <ac:grpSpMk id="48" creationId="{B0799BB6-48AF-9210-F7F7-92F000D5CF54}"/>
          </ac:grpSpMkLst>
        </pc:grpChg>
        <pc:grpChg chg="del mod">
          <ac:chgData name="liron karni" userId="1b437f53006049b8" providerId="LiveId" clId="{BC85C988-D681-4E4B-BD54-C0D51E0C53E0}" dt="2024-12-05T22:44:43.053" v="166"/>
          <ac:grpSpMkLst>
            <pc:docMk/>
            <pc:sldMk cId="713677831" sldId="270"/>
            <ac:grpSpMk id="51" creationId="{E12FA855-7034-F083-8E3D-64D379513B93}"/>
          </ac:grpSpMkLst>
        </pc:grpChg>
        <pc:grpChg chg="del mod">
          <ac:chgData name="liron karni" userId="1b437f53006049b8" providerId="LiveId" clId="{BC85C988-D681-4E4B-BD54-C0D51E0C53E0}" dt="2024-12-05T22:44:46.236" v="169"/>
          <ac:grpSpMkLst>
            <pc:docMk/>
            <pc:sldMk cId="713677831" sldId="270"/>
            <ac:grpSpMk id="55" creationId="{27395067-573D-EF20-F45C-4BB62EDCC1E7}"/>
          </ac:grpSpMkLst>
        </pc:grpChg>
        <pc:grpChg chg="del mod">
          <ac:chgData name="liron karni" userId="1b437f53006049b8" providerId="LiveId" clId="{BC85C988-D681-4E4B-BD54-C0D51E0C53E0}" dt="2024-12-05T22:44:52.746" v="173"/>
          <ac:grpSpMkLst>
            <pc:docMk/>
            <pc:sldMk cId="713677831" sldId="270"/>
            <ac:grpSpMk id="58" creationId="{D2A1472A-1A24-EAA3-A344-FF591294C56B}"/>
          </ac:grpSpMkLst>
        </pc:grpChg>
        <pc:grpChg chg="del mod">
          <ac:chgData name="liron karni" userId="1b437f53006049b8" providerId="LiveId" clId="{BC85C988-D681-4E4B-BD54-C0D51E0C53E0}" dt="2024-12-07T16:59:40.017" v="1648" actId="478"/>
          <ac:grpSpMkLst>
            <pc:docMk/>
            <pc:sldMk cId="713677831" sldId="270"/>
            <ac:grpSpMk id="62" creationId="{269668FA-9E1B-519A-D874-3BAF91D23494}"/>
          </ac:grpSpMkLst>
        </pc:grpChg>
        <pc:grpChg chg="del mod">
          <ac:chgData name="liron karni" userId="1b437f53006049b8" providerId="LiveId" clId="{BC85C988-D681-4E4B-BD54-C0D51E0C53E0}" dt="2024-12-07T17:00:13.808" v="1651" actId="478"/>
          <ac:grpSpMkLst>
            <pc:docMk/>
            <pc:sldMk cId="713677831" sldId="270"/>
            <ac:grpSpMk id="66" creationId="{D036E8FC-B074-1DDD-E58B-9E7649A0AE79}"/>
          </ac:grpSpMkLst>
        </pc:grpChg>
        <pc:grpChg chg="add del mod">
          <ac:chgData name="liron karni" userId="1b437f53006049b8" providerId="LiveId" clId="{BC85C988-D681-4E4B-BD54-C0D51E0C53E0}" dt="2024-12-07T17:00:13.148" v="1650" actId="478"/>
          <ac:grpSpMkLst>
            <pc:docMk/>
            <pc:sldMk cId="713677831" sldId="270"/>
            <ac:grpSpMk id="73" creationId="{C6D9A8AD-A7E1-658A-36AC-B27FEBD896D0}"/>
          </ac:grpSpMkLst>
        </pc:grpChg>
        <pc:grpChg chg="del mod">
          <ac:chgData name="liron karni" userId="1b437f53006049b8" providerId="LiveId" clId="{BC85C988-D681-4E4B-BD54-C0D51E0C53E0}" dt="2024-12-07T16:59:37.246" v="1646" actId="478"/>
          <ac:grpSpMkLst>
            <pc:docMk/>
            <pc:sldMk cId="713677831" sldId="270"/>
            <ac:grpSpMk id="84" creationId="{74A537B8-C312-9210-4C4B-C63A587B32B4}"/>
          </ac:grpSpMkLst>
        </pc:grpChg>
        <pc:grpChg chg="del mod">
          <ac:chgData name="liron karni" userId="1b437f53006049b8" providerId="LiveId" clId="{BC85C988-D681-4E4B-BD54-C0D51E0C53E0}" dt="2024-12-07T16:59:37.246" v="1646" actId="478"/>
          <ac:grpSpMkLst>
            <pc:docMk/>
            <pc:sldMk cId="713677831" sldId="270"/>
            <ac:grpSpMk id="87" creationId="{D0D64944-2BFD-053A-4032-B59631AF6866}"/>
          </ac:grpSpMkLst>
        </pc:grpChg>
        <pc:inkChg chg="add del">
          <ac:chgData name="liron karni" userId="1b437f53006049b8" providerId="LiveId" clId="{BC85C988-D681-4E4B-BD54-C0D51E0C53E0}" dt="2024-12-05T22:40:01.309" v="46" actId="478"/>
          <ac:inkMkLst>
            <pc:docMk/>
            <pc:sldMk cId="713677831" sldId="270"/>
            <ac:inkMk id="2" creationId="{7E480C24-1AB7-8D65-0BDE-9612AB4235B8}"/>
          </ac:inkMkLst>
        </pc:inkChg>
        <pc:inkChg chg="add">
          <ac:chgData name="liron karni" userId="1b437f53006049b8" providerId="LiveId" clId="{BC85C988-D681-4E4B-BD54-C0D51E0C53E0}" dt="2024-12-05T22:40:06.882" v="47" actId="9405"/>
          <ac:inkMkLst>
            <pc:docMk/>
            <pc:sldMk cId="713677831" sldId="270"/>
            <ac:inkMk id="11" creationId="{EBF1953D-2F63-B790-93CE-A5A03BA471C9}"/>
          </ac:inkMkLst>
        </pc:inkChg>
        <pc:inkChg chg="add del">
          <ac:chgData name="liron karni" userId="1b437f53006049b8" providerId="LiveId" clId="{BC85C988-D681-4E4B-BD54-C0D51E0C53E0}" dt="2024-12-05T22:40:30.128" v="49" actId="9405"/>
          <ac:inkMkLst>
            <pc:docMk/>
            <pc:sldMk cId="713677831" sldId="270"/>
            <ac:inkMk id="18" creationId="{010F8747-F1E6-30DA-FE40-641176D314F8}"/>
          </ac:inkMkLst>
        </pc:inkChg>
        <pc:inkChg chg="add del mod">
          <ac:chgData name="liron karni" userId="1b437f53006049b8" providerId="LiveId" clId="{BC85C988-D681-4E4B-BD54-C0D51E0C53E0}" dt="2024-12-07T17:00:17.091" v="1652" actId="478"/>
          <ac:inkMkLst>
            <pc:docMk/>
            <pc:sldMk cId="713677831" sldId="270"/>
            <ac:inkMk id="33" creationId="{665D2843-B088-54C9-8BD5-627E9B2F7BED}"/>
          </ac:inkMkLst>
        </pc:inkChg>
        <pc:inkChg chg="add del">
          <ac:chgData name="liron karni" userId="1b437f53006049b8" providerId="LiveId" clId="{BC85C988-D681-4E4B-BD54-C0D51E0C53E0}" dt="2024-12-05T22:40:43.542" v="52" actId="9405"/>
          <ac:inkMkLst>
            <pc:docMk/>
            <pc:sldMk cId="713677831" sldId="270"/>
            <ac:inkMk id="34" creationId="{F3EFF644-4AAA-077C-EC86-E0F03E1F925C}"/>
          </ac:inkMkLst>
        </pc:inkChg>
        <pc:inkChg chg="add mod">
          <ac:chgData name="liron karni" userId="1b437f53006049b8" providerId="LiveId" clId="{BC85C988-D681-4E4B-BD54-C0D51E0C53E0}" dt="2024-12-05T22:41:57.003" v="64"/>
          <ac:inkMkLst>
            <pc:docMk/>
            <pc:sldMk cId="713677831" sldId="270"/>
            <ac:inkMk id="35" creationId="{FBFD79BA-AD4E-E5C6-FFC0-1C376CC1CFAF}"/>
          </ac:inkMkLst>
        </pc:inkChg>
        <pc:inkChg chg="add mod">
          <ac:chgData name="liron karni" userId="1b437f53006049b8" providerId="LiveId" clId="{BC85C988-D681-4E4B-BD54-C0D51E0C53E0}" dt="2024-12-05T22:41:57.003" v="64"/>
          <ac:inkMkLst>
            <pc:docMk/>
            <pc:sldMk cId="713677831" sldId="270"/>
            <ac:inkMk id="36" creationId="{BEEDB3DF-7340-6AB0-E4A0-8CA804A236E9}"/>
          </ac:inkMkLst>
        </pc:inkChg>
        <pc:inkChg chg="add mod">
          <ac:chgData name="liron karni" userId="1b437f53006049b8" providerId="LiveId" clId="{BC85C988-D681-4E4B-BD54-C0D51E0C53E0}" dt="2024-12-05T22:43:53.379" v="152"/>
          <ac:inkMkLst>
            <pc:docMk/>
            <pc:sldMk cId="713677831" sldId="270"/>
            <ac:inkMk id="39" creationId="{FA999CC9-5A21-0834-072D-CC2E4D238965}"/>
          </ac:inkMkLst>
        </pc:inkChg>
        <pc:inkChg chg="add mod">
          <ac:chgData name="liron karni" userId="1b437f53006049b8" providerId="LiveId" clId="{BC85C988-D681-4E4B-BD54-C0D51E0C53E0}" dt="2024-12-05T22:43:53.379" v="152"/>
          <ac:inkMkLst>
            <pc:docMk/>
            <pc:sldMk cId="713677831" sldId="270"/>
            <ac:inkMk id="40" creationId="{7E9D27CF-3CCA-2E72-5171-07F37255169A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42" creationId="{D9CBC52A-4EF9-2608-D6F3-5AFFE812E13D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43" creationId="{ED1B3B68-9540-C3DB-2CDC-082EB7AE1404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45" creationId="{FF65192F-DFD0-5C60-DF27-042BA06B0E1D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47" creationId="{FD75519B-75B9-5151-1A7A-15BEC7E83D58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49" creationId="{96143AB9-2403-2E4F-BDD6-B503B82F5CF1}"/>
          </ac:inkMkLst>
        </pc:inkChg>
        <pc:inkChg chg="add del mod">
          <ac:chgData name="liron karni" userId="1b437f53006049b8" providerId="LiveId" clId="{BC85C988-D681-4E4B-BD54-C0D51E0C53E0}" dt="2024-12-07T16:59:40.017" v="1648" actId="478"/>
          <ac:inkMkLst>
            <pc:docMk/>
            <pc:sldMk cId="713677831" sldId="270"/>
            <ac:inkMk id="50" creationId="{04E9D664-606E-9E67-A653-C276BE4C9151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2" creationId="{14456976-48C3-82DB-382C-999B0EB15DFC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3" creationId="{89B0CAED-5D15-4277-7CD6-9F3AE91E1B22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4" creationId="{8F8E1508-BD5E-CD4E-01D0-E6C636FAFD2C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6" creationId="{940FAC16-170A-5E1D-D712-73E1FEE4FAD9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7" creationId="{19AE02C7-9F50-0120-5F7F-40ABA8E14720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59" creationId="{C8000C26-B0C0-62AC-AF4C-FE1FBA00AF9A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60" creationId="{183B0746-7CAC-40E5-094D-617A5667FC77}"/>
          </ac:inkMkLst>
        </pc:inkChg>
        <pc:inkChg chg="add mod">
          <ac:chgData name="liron karni" userId="1b437f53006049b8" providerId="LiveId" clId="{BC85C988-D681-4E4B-BD54-C0D51E0C53E0}" dt="2024-12-05T22:44:52.746" v="173"/>
          <ac:inkMkLst>
            <pc:docMk/>
            <pc:sldMk cId="713677831" sldId="270"/>
            <ac:inkMk id="61" creationId="{6749E11C-96C0-CA51-FDC9-D58B50676EFA}"/>
          </ac:inkMkLst>
        </pc:inkChg>
        <pc:inkChg chg="add">
          <ac:chgData name="liron karni" userId="1b437f53006049b8" providerId="LiveId" clId="{BC85C988-D681-4E4B-BD54-C0D51E0C53E0}" dt="2024-12-06T00:45:12.182" v="543" actId="9405"/>
          <ac:inkMkLst>
            <pc:docMk/>
            <pc:sldMk cId="713677831" sldId="270"/>
            <ac:inkMk id="63" creationId="{24AEE658-80C1-D80A-8101-904AB2878F03}"/>
          </ac:inkMkLst>
        </pc:inkChg>
        <pc:inkChg chg="add mod">
          <ac:chgData name="liron karni" userId="1b437f53006049b8" providerId="LiveId" clId="{BC85C988-D681-4E4B-BD54-C0D51E0C53E0}" dt="2024-12-06T00:45:19.405" v="546"/>
          <ac:inkMkLst>
            <pc:docMk/>
            <pc:sldMk cId="713677831" sldId="270"/>
            <ac:inkMk id="64" creationId="{596E8676-77C7-22F0-E154-733EFEAC238B}"/>
          </ac:inkMkLst>
        </pc:inkChg>
        <pc:inkChg chg="add mod">
          <ac:chgData name="liron karni" userId="1b437f53006049b8" providerId="LiveId" clId="{BC85C988-D681-4E4B-BD54-C0D51E0C53E0}" dt="2024-12-06T00:45:19.405" v="546"/>
          <ac:inkMkLst>
            <pc:docMk/>
            <pc:sldMk cId="713677831" sldId="270"/>
            <ac:inkMk id="65" creationId="{ADA854E8-E0FA-ECC9-45EE-ED1B123B4881}"/>
          </ac:inkMkLst>
        </pc:inkChg>
        <pc:inkChg chg="add del mod">
          <ac:chgData name="liron karni" userId="1b437f53006049b8" providerId="LiveId" clId="{BC85C988-D681-4E4B-BD54-C0D51E0C53E0}" dt="2024-12-07T16:59:37.246" v="1646" actId="478"/>
          <ac:inkMkLst>
            <pc:docMk/>
            <pc:sldMk cId="713677831" sldId="270"/>
            <ac:inkMk id="67" creationId="{798CF77F-3CCE-2336-BF24-2B599D6199A1}"/>
          </ac:inkMkLst>
        </pc:inkChg>
        <pc:inkChg chg="add del mod">
          <ac:chgData name="liron karni" userId="1b437f53006049b8" providerId="LiveId" clId="{BC85C988-D681-4E4B-BD54-C0D51E0C53E0}" dt="2024-12-07T16:59:37.246" v="1646" actId="478"/>
          <ac:inkMkLst>
            <pc:docMk/>
            <pc:sldMk cId="713677831" sldId="270"/>
            <ac:inkMk id="68" creationId="{8EF3B40C-DE11-835E-10AC-9DAEF682DA79}"/>
          </ac:inkMkLst>
        </pc:inkChg>
        <pc:inkChg chg="add del mod">
          <ac:chgData name="liron karni" userId="1b437f53006049b8" providerId="LiveId" clId="{BC85C988-D681-4E4B-BD54-C0D51E0C53E0}" dt="2024-12-06T00:47:59.574" v="559" actId="478"/>
          <ac:inkMkLst>
            <pc:docMk/>
            <pc:sldMk cId="713677831" sldId="270"/>
            <ac:inkMk id="69" creationId="{C314F100-8478-DC2F-C647-716A55F84EEE}"/>
          </ac:inkMkLst>
        </pc:inkChg>
        <pc:inkChg chg="add del mod">
          <ac:chgData name="liron karni" userId="1b437f53006049b8" providerId="LiveId" clId="{BC85C988-D681-4E4B-BD54-C0D51E0C53E0}" dt="2024-12-06T00:47:59.574" v="559" actId="478"/>
          <ac:inkMkLst>
            <pc:docMk/>
            <pc:sldMk cId="713677831" sldId="270"/>
            <ac:inkMk id="70" creationId="{B1C4A598-6940-9F8C-CEBD-B8A526064C6E}"/>
          </ac:inkMkLst>
        </pc:inkChg>
        <pc:inkChg chg="add del mod">
          <ac:chgData name="liron karni" userId="1b437f53006049b8" providerId="LiveId" clId="{BC85C988-D681-4E4B-BD54-C0D51E0C53E0}" dt="2024-12-07T16:59:37.246" v="1646" actId="478"/>
          <ac:inkMkLst>
            <pc:docMk/>
            <pc:sldMk cId="713677831" sldId="270"/>
            <ac:inkMk id="71" creationId="{88461314-9FE8-34E4-C273-8F65CFE2AC78}"/>
          </ac:inkMkLst>
        </pc:inkChg>
        <pc:inkChg chg="add del mod">
          <ac:chgData name="liron karni" userId="1b437f53006049b8" providerId="LiveId" clId="{BC85C988-D681-4E4B-BD54-C0D51E0C53E0}" dt="2024-12-07T16:59:37.246" v="1646" actId="478"/>
          <ac:inkMkLst>
            <pc:docMk/>
            <pc:sldMk cId="713677831" sldId="270"/>
            <ac:inkMk id="72" creationId="{B691E0E0-818C-CFB5-1E37-545DA1D976D6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74" creationId="{9F99B638-EF1A-A229-A3C8-20ADA3407802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75" creationId="{96DC8EB8-F6B0-C3B6-340F-8DDD7CC4CB74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76" creationId="{B534C76E-9641-55F8-255C-6F0A48D919F1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77" creationId="{85A597AA-32AC-585B-B8C6-A07B8E4B004F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78" creationId="{AF4A0020-6E2E-10C4-8D68-EB8548AC675B}"/>
          </ac:inkMkLst>
        </pc:inkChg>
        <pc:inkChg chg="del mod">
          <ac:chgData name="liron karni" userId="1b437f53006049b8" providerId="LiveId" clId="{BC85C988-D681-4E4B-BD54-C0D51E0C53E0}" dt="2024-12-06T00:48:15.144" v="565" actId="478"/>
          <ac:inkMkLst>
            <pc:docMk/>
            <pc:sldMk cId="713677831" sldId="270"/>
            <ac:inkMk id="79" creationId="{DDCC2CB2-730D-51C7-5DE7-EF92A9DDECFE}"/>
          </ac:inkMkLst>
        </pc:inkChg>
        <pc:inkChg chg="del mod">
          <ac:chgData name="liron karni" userId="1b437f53006049b8" providerId="LiveId" clId="{BC85C988-D681-4E4B-BD54-C0D51E0C53E0}" dt="2024-12-06T00:48:11.580" v="563" actId="478"/>
          <ac:inkMkLst>
            <pc:docMk/>
            <pc:sldMk cId="713677831" sldId="270"/>
            <ac:inkMk id="80" creationId="{348DB20B-4F94-7AA6-3D81-6B5F9295A332}"/>
          </ac:inkMkLst>
        </pc:inkChg>
        <pc:inkChg chg="mod">
          <ac:chgData name="liron karni" userId="1b437f53006049b8" providerId="LiveId" clId="{BC85C988-D681-4E4B-BD54-C0D51E0C53E0}" dt="2024-12-06T00:47:16.115" v="547"/>
          <ac:inkMkLst>
            <pc:docMk/>
            <pc:sldMk cId="713677831" sldId="270"/>
            <ac:inkMk id="81" creationId="{607D768B-3751-8F1C-6654-DDE1FDF74EAC}"/>
          </ac:inkMkLst>
        </pc:inkChg>
        <pc:inkChg chg="add mod">
          <ac:chgData name="liron karni" userId="1b437f53006049b8" providerId="LiveId" clId="{BC85C988-D681-4E4B-BD54-C0D51E0C53E0}" dt="2024-12-06T00:47:52.273" v="555"/>
          <ac:inkMkLst>
            <pc:docMk/>
            <pc:sldMk cId="713677831" sldId="270"/>
            <ac:inkMk id="82" creationId="{4B38364E-9531-2F1A-C64E-FEEA7ADFBF92}"/>
          </ac:inkMkLst>
        </pc:inkChg>
        <pc:inkChg chg="add mod">
          <ac:chgData name="liron karni" userId="1b437f53006049b8" providerId="LiveId" clId="{BC85C988-D681-4E4B-BD54-C0D51E0C53E0}" dt="2024-12-06T00:47:52.273" v="555"/>
          <ac:inkMkLst>
            <pc:docMk/>
            <pc:sldMk cId="713677831" sldId="270"/>
            <ac:inkMk id="83" creationId="{22DFB87D-B695-CF8F-5535-8972CDE60C4F}"/>
          </ac:inkMkLst>
        </pc:inkChg>
        <pc:inkChg chg="add mod">
          <ac:chgData name="liron karni" userId="1b437f53006049b8" providerId="LiveId" clId="{BC85C988-D681-4E4B-BD54-C0D51E0C53E0}" dt="2024-12-06T00:47:55.380" v="558"/>
          <ac:inkMkLst>
            <pc:docMk/>
            <pc:sldMk cId="713677831" sldId="270"/>
            <ac:inkMk id="85" creationId="{44FDF415-F878-6D8F-0783-DADC3B4B42B9}"/>
          </ac:inkMkLst>
        </pc:inkChg>
        <pc:inkChg chg="add mod">
          <ac:chgData name="liron karni" userId="1b437f53006049b8" providerId="LiveId" clId="{BC85C988-D681-4E4B-BD54-C0D51E0C53E0}" dt="2024-12-06T00:47:55.380" v="558"/>
          <ac:inkMkLst>
            <pc:docMk/>
            <pc:sldMk cId="713677831" sldId="270"/>
            <ac:inkMk id="86" creationId="{4DBE6F24-3AE0-7C1A-0A47-E24F617556C5}"/>
          </ac:inkMkLst>
        </pc:inkChg>
      </pc:sldChg>
      <pc:sldChg chg="addSp delSp modSp add mod">
        <pc:chgData name="liron karni" userId="1b437f53006049b8" providerId="LiveId" clId="{BC85C988-D681-4E4B-BD54-C0D51E0C53E0}" dt="2024-12-06T00:58:24.409" v="924" actId="20577"/>
        <pc:sldMkLst>
          <pc:docMk/>
          <pc:sldMk cId="3768246185" sldId="271"/>
        </pc:sldMkLst>
        <pc:spChg chg="mod">
          <ac:chgData name="liron karni" userId="1b437f53006049b8" providerId="LiveId" clId="{BC85C988-D681-4E4B-BD54-C0D51E0C53E0}" dt="2024-12-06T00:52:50.561" v="636" actId="20577"/>
          <ac:spMkLst>
            <pc:docMk/>
            <pc:sldMk cId="3768246185" sldId="271"/>
            <ac:spMk id="2" creationId="{EA23DAE7-07CE-9D8A-9A18-224F5720BC13}"/>
          </ac:spMkLst>
        </pc:spChg>
        <pc:spChg chg="mod">
          <ac:chgData name="liron karni" userId="1b437f53006049b8" providerId="LiveId" clId="{BC85C988-D681-4E4B-BD54-C0D51E0C53E0}" dt="2024-12-06T00:57:02.973" v="891" actId="14100"/>
          <ac:spMkLst>
            <pc:docMk/>
            <pc:sldMk cId="3768246185" sldId="271"/>
            <ac:spMk id="3" creationId="{095FF167-0052-4D39-E17D-C72CAA1B669E}"/>
          </ac:spMkLst>
        </pc:spChg>
        <pc:spChg chg="add mod">
          <ac:chgData name="liron karni" userId="1b437f53006049b8" providerId="LiveId" clId="{BC85C988-D681-4E4B-BD54-C0D51E0C53E0}" dt="2024-12-06T00:58:24.409" v="924" actId="20577"/>
          <ac:spMkLst>
            <pc:docMk/>
            <pc:sldMk cId="3768246185" sldId="271"/>
            <ac:spMk id="8" creationId="{1120F727-AD2D-B6BD-C8B3-E4D7B5ACFE17}"/>
          </ac:spMkLst>
        </pc:spChg>
        <pc:inkChg chg="add del">
          <ac:chgData name="liron karni" userId="1b437f53006049b8" providerId="LiveId" clId="{BC85C988-D681-4E4B-BD54-C0D51E0C53E0}" dt="2024-12-06T00:55:44.080" v="743" actId="478"/>
          <ac:inkMkLst>
            <pc:docMk/>
            <pc:sldMk cId="3768246185" sldId="271"/>
            <ac:inkMk id="5" creationId="{C6BAFB95-62ED-0E2C-BF82-18BD4302E147}"/>
          </ac:inkMkLst>
        </pc:inkChg>
      </pc:sldChg>
      <pc:sldChg chg="add del">
        <pc:chgData name="liron karni" userId="1b437f53006049b8" providerId="LiveId" clId="{BC85C988-D681-4E4B-BD54-C0D51E0C53E0}" dt="2024-12-06T00:55:26.057" v="738"/>
        <pc:sldMkLst>
          <pc:docMk/>
          <pc:sldMk cId="1430560581" sldId="272"/>
        </pc:sldMkLst>
      </pc:sldChg>
      <pc:sldChg chg="addSp delSp modSp add mod">
        <pc:chgData name="liron karni" userId="1b437f53006049b8" providerId="LiveId" clId="{BC85C988-D681-4E4B-BD54-C0D51E0C53E0}" dt="2024-12-07T17:25:46.163" v="1787" actId="478"/>
        <pc:sldMkLst>
          <pc:docMk/>
          <pc:sldMk cId="4035900414" sldId="272"/>
        </pc:sldMkLst>
        <pc:spChg chg="del">
          <ac:chgData name="liron karni" userId="1b437f53006049b8" providerId="LiveId" clId="{BC85C988-D681-4E4B-BD54-C0D51E0C53E0}" dt="2024-12-07T17:01:09.691" v="1725" actId="478"/>
          <ac:spMkLst>
            <pc:docMk/>
            <pc:sldMk cId="4035900414" sldId="272"/>
            <ac:spMk id="3" creationId="{F9BE4EA5-4502-E9D5-4F6F-5E852C09EAE9}"/>
          </ac:spMkLst>
        </pc:spChg>
        <pc:grpChg chg="del">
          <ac:chgData name="liron karni" userId="1b437f53006049b8" providerId="LiveId" clId="{BC85C988-D681-4E4B-BD54-C0D51E0C53E0}" dt="2024-12-07T17:01:17.854" v="1729" actId="478"/>
          <ac:grpSpMkLst>
            <pc:docMk/>
            <pc:sldMk cId="4035900414" sldId="272"/>
            <ac:grpSpMk id="37" creationId="{346F4103-7E5F-E235-C4CD-A09D007A011D}"/>
          </ac:grpSpMkLst>
        </pc:grpChg>
        <pc:grpChg chg="del">
          <ac:chgData name="liron karni" userId="1b437f53006049b8" providerId="LiveId" clId="{BC85C988-D681-4E4B-BD54-C0D51E0C53E0}" dt="2024-12-07T17:01:17.006" v="1728" actId="478"/>
          <ac:grpSpMkLst>
            <pc:docMk/>
            <pc:sldMk cId="4035900414" sldId="272"/>
            <ac:grpSpMk id="41" creationId="{398A163D-A260-9ABF-7F6D-70D065767E4D}"/>
          </ac:grpSpMkLst>
        </pc:grpChg>
        <pc:grpChg chg="add del mod">
          <ac:chgData name="liron karni" userId="1b437f53006049b8" providerId="LiveId" clId="{BC85C988-D681-4E4B-BD54-C0D51E0C53E0}" dt="2024-12-07T17:25:39.876" v="1785"/>
          <ac:grpSpMkLst>
            <pc:docMk/>
            <pc:sldMk cId="4035900414" sldId="272"/>
            <ac:grpSpMk id="44" creationId="{89CFEF08-E529-DD69-A419-7D0CABD3619F}"/>
          </ac:grpSpMkLst>
        </pc:grpChg>
        <pc:grpChg chg="add del mod">
          <ac:chgData name="liron karni" userId="1b437f53006049b8" providerId="LiveId" clId="{BC85C988-D681-4E4B-BD54-C0D51E0C53E0}" dt="2024-12-07T17:25:39.020" v="1781"/>
          <ac:grpSpMkLst>
            <pc:docMk/>
            <pc:sldMk cId="4035900414" sldId="272"/>
            <ac:grpSpMk id="55" creationId="{AF9ED93B-C022-F9D0-B3F8-DAEFE7B895B9}"/>
          </ac:grpSpMkLst>
        </pc:grpChg>
        <pc:grpChg chg="del">
          <ac:chgData name="liron karni" userId="1b437f53006049b8" providerId="LiveId" clId="{BC85C988-D681-4E4B-BD54-C0D51E0C53E0}" dt="2024-12-07T17:01:16.065" v="1727" actId="478"/>
          <ac:grpSpMkLst>
            <pc:docMk/>
            <pc:sldMk cId="4035900414" sldId="272"/>
            <ac:grpSpMk id="66" creationId="{81506C45-D46F-2F54-04A6-B7A429D17D35}"/>
          </ac:grpSpMkLst>
        </pc:grpChg>
        <pc:grpChg chg="add del mod">
          <ac:chgData name="liron karni" userId="1b437f53006049b8" providerId="LiveId" clId="{BC85C988-D681-4E4B-BD54-C0D51E0C53E0}" dt="2024-12-07T17:25:38.155" v="1776"/>
          <ac:grpSpMkLst>
            <pc:docMk/>
            <pc:sldMk cId="4035900414" sldId="272"/>
            <ac:grpSpMk id="80" creationId="{3A159107-7CE0-86AE-26D1-0D4B84269D38}"/>
          </ac:grpSpMkLst>
        </pc:grpChg>
        <pc:grpChg chg="add del mod">
          <ac:chgData name="liron karni" userId="1b437f53006049b8" providerId="LiveId" clId="{BC85C988-D681-4E4B-BD54-C0D51E0C53E0}" dt="2024-12-07T17:25:37.946" v="1774"/>
          <ac:grpSpMkLst>
            <pc:docMk/>
            <pc:sldMk cId="4035900414" sldId="272"/>
            <ac:grpSpMk id="90" creationId="{5941C586-F134-1246-02D7-B30FD36C9336}"/>
          </ac:grpSpMkLst>
        </pc:grpChg>
        <pc:grpChg chg="add del mod">
          <ac:chgData name="liron karni" userId="1b437f53006049b8" providerId="LiveId" clId="{BC85C988-D681-4E4B-BD54-C0D51E0C53E0}" dt="2024-12-07T17:25:37.452" v="1771"/>
          <ac:grpSpMkLst>
            <pc:docMk/>
            <pc:sldMk cId="4035900414" sldId="272"/>
            <ac:grpSpMk id="93" creationId="{83D3FFBA-0C5F-A07B-C966-F4720C1C8B03}"/>
          </ac:grpSpMkLst>
        </pc:grpChg>
        <pc:grpChg chg="mod">
          <ac:chgData name="liron karni" userId="1b437f53006049b8" providerId="LiveId" clId="{BC85C988-D681-4E4B-BD54-C0D51E0C53E0}" dt="2024-12-07T17:25:36.957" v="1768"/>
          <ac:grpSpMkLst>
            <pc:docMk/>
            <pc:sldMk cId="4035900414" sldId="272"/>
            <ac:grpSpMk id="96" creationId="{FF0656D0-1203-CF81-97B4-E0CF4D104D4B}"/>
          </ac:grpSpMkLst>
        </pc:grpChg>
        <pc:grpChg chg="add del mod">
          <ac:chgData name="liron karni" userId="1b437f53006049b8" providerId="LiveId" clId="{BC85C988-D681-4E4B-BD54-C0D51E0C53E0}" dt="2024-12-07T17:25:36.189" v="1763"/>
          <ac:grpSpMkLst>
            <pc:docMk/>
            <pc:sldMk cId="4035900414" sldId="272"/>
            <ac:grpSpMk id="101" creationId="{91E3FDD3-D3C5-FBCA-F7C9-997F03DCCA0B}"/>
          </ac:grpSpMkLst>
        </pc:grpChg>
        <pc:grpChg chg="mod">
          <ac:chgData name="liron karni" userId="1b437f53006049b8" providerId="LiveId" clId="{BC85C988-D681-4E4B-BD54-C0D51E0C53E0}" dt="2024-12-07T17:25:35.733" v="1760"/>
          <ac:grpSpMkLst>
            <pc:docMk/>
            <pc:sldMk cId="4035900414" sldId="272"/>
            <ac:grpSpMk id="104" creationId="{999279D3-CFBC-FB72-287D-404630D3FEE3}"/>
          </ac:grpSpMkLst>
        </pc:grpChg>
        <pc:inkChg chg="add del">
          <ac:chgData name="liron karni" userId="1b437f53006049b8" providerId="LiveId" clId="{BC85C988-D681-4E4B-BD54-C0D51E0C53E0}" dt="2024-12-07T17:25:46.163" v="1787" actId="478"/>
          <ac:inkMkLst>
            <pc:docMk/>
            <pc:sldMk cId="4035900414" sldId="272"/>
            <ac:inkMk id="2" creationId="{BA3749CC-BD81-CA2F-5B77-4B644808D654}"/>
          </ac:inkMkLst>
        </pc:inkChg>
        <pc:inkChg chg="del">
          <ac:chgData name="liron karni" userId="1b437f53006049b8" providerId="LiveId" clId="{BC85C988-D681-4E4B-BD54-C0D51E0C53E0}" dt="2024-12-07T17:01:10.464" v="1726" actId="478"/>
          <ac:inkMkLst>
            <pc:docMk/>
            <pc:sldMk cId="4035900414" sldId="272"/>
            <ac:inkMk id="11" creationId="{07F3C434-37F2-6042-B576-87099EF9E7A8}"/>
          </ac:inkMkLst>
        </pc:inkChg>
        <pc:inkChg chg="add del mod">
          <ac:chgData name="liron karni" userId="1b437f53006049b8" providerId="LiveId" clId="{BC85C988-D681-4E4B-BD54-C0D51E0C53E0}" dt="2024-12-07T17:25:40.194" v="1786" actId="9405"/>
          <ac:inkMkLst>
            <pc:docMk/>
            <pc:sldMk cId="4035900414" sldId="272"/>
            <ac:inkMk id="18" creationId="{1C03AA32-5431-61EE-589A-8E2D6683AF74}"/>
          </ac:inkMkLst>
        </pc:inkChg>
        <pc:inkChg chg="add del mod">
          <ac:chgData name="liron karni" userId="1b437f53006049b8" providerId="LiveId" clId="{BC85C988-D681-4E4B-BD54-C0D51E0C53E0}" dt="2024-12-07T17:25:39.876" v="1785"/>
          <ac:inkMkLst>
            <pc:docMk/>
            <pc:sldMk cId="4035900414" sldId="272"/>
            <ac:inkMk id="34" creationId="{C126855C-A306-640C-D975-C725BE38C82A}"/>
          </ac:inkMkLst>
        </pc:inkChg>
        <pc:inkChg chg="add del mod">
          <ac:chgData name="liron karni" userId="1b437f53006049b8" providerId="LiveId" clId="{BC85C988-D681-4E4B-BD54-C0D51E0C53E0}" dt="2024-12-07T17:25:39.508" v="1783" actId="9405"/>
          <ac:inkMkLst>
            <pc:docMk/>
            <pc:sldMk cId="4035900414" sldId="272"/>
            <ac:inkMk id="46" creationId="{BC235325-F4AA-567B-F24C-80CFF6D086E1}"/>
          </ac:inkMkLst>
        </pc:inkChg>
        <pc:inkChg chg="add del mod">
          <ac:chgData name="liron karni" userId="1b437f53006049b8" providerId="LiveId" clId="{BC85C988-D681-4E4B-BD54-C0D51E0C53E0}" dt="2024-12-07T17:25:39.257" v="1782" actId="9405"/>
          <ac:inkMkLst>
            <pc:docMk/>
            <pc:sldMk cId="4035900414" sldId="272"/>
            <ac:inkMk id="48" creationId="{CFAE77C8-5B02-6D45-4D17-3A633ADEDEED}"/>
          </ac:inkMkLst>
        </pc:inkChg>
        <pc:inkChg chg="add del mod">
          <ac:chgData name="liron karni" userId="1b437f53006049b8" providerId="LiveId" clId="{BC85C988-D681-4E4B-BD54-C0D51E0C53E0}" dt="2024-12-07T17:25:39.020" v="1781"/>
          <ac:inkMkLst>
            <pc:docMk/>
            <pc:sldMk cId="4035900414" sldId="272"/>
            <ac:inkMk id="51" creationId="{CB6CA22A-91C8-2C17-8243-BE69D74A9480}"/>
          </ac:inkMkLst>
        </pc:inkChg>
        <pc:inkChg chg="add del mod">
          <ac:chgData name="liron karni" userId="1b437f53006049b8" providerId="LiveId" clId="{BC85C988-D681-4E4B-BD54-C0D51E0C53E0}" dt="2024-12-07T17:25:38.818" v="1779" actId="9405"/>
          <ac:inkMkLst>
            <pc:docMk/>
            <pc:sldMk cId="4035900414" sldId="272"/>
            <ac:inkMk id="58" creationId="{5EB2D71A-5F01-BF82-CFCB-D8C92EC018B3}"/>
          </ac:inkMkLst>
        </pc:inkChg>
        <pc:inkChg chg="add del mod">
          <ac:chgData name="liron karni" userId="1b437f53006049b8" providerId="LiveId" clId="{BC85C988-D681-4E4B-BD54-C0D51E0C53E0}" dt="2024-12-07T17:25:38.619" v="1778" actId="9405"/>
          <ac:inkMkLst>
            <pc:docMk/>
            <pc:sldMk cId="4035900414" sldId="272"/>
            <ac:inkMk id="69" creationId="{8B9CA28A-C8C8-90FB-0610-4E75FE84F416}"/>
          </ac:inkMkLst>
        </pc:inkChg>
        <pc:inkChg chg="add del mod">
          <ac:chgData name="liron karni" userId="1b437f53006049b8" providerId="LiveId" clId="{BC85C988-D681-4E4B-BD54-C0D51E0C53E0}" dt="2024-12-07T17:25:38.363" v="1777" actId="9405"/>
          <ac:inkMkLst>
            <pc:docMk/>
            <pc:sldMk cId="4035900414" sldId="272"/>
            <ac:inkMk id="70" creationId="{47CC1633-C6F9-6B5F-F06F-4CA995337C7F}"/>
          </ac:inkMkLst>
        </pc:inkChg>
        <pc:inkChg chg="add del mod">
          <ac:chgData name="liron karni" userId="1b437f53006049b8" providerId="LiveId" clId="{BC85C988-D681-4E4B-BD54-C0D51E0C53E0}" dt="2024-12-07T17:25:38.155" v="1776"/>
          <ac:inkMkLst>
            <pc:docMk/>
            <pc:sldMk cId="4035900414" sldId="272"/>
            <ac:inkMk id="79" creationId="{338C0808-F132-97B3-9FD0-4E7EF8D1B294}"/>
          </ac:inkMkLst>
        </pc:inkChg>
        <pc:inkChg chg="add del mod">
          <ac:chgData name="liron karni" userId="1b437f53006049b8" providerId="LiveId" clId="{BC85C988-D681-4E4B-BD54-C0D51E0C53E0}" dt="2024-12-07T17:25:37.946" v="1774"/>
          <ac:inkMkLst>
            <pc:docMk/>
            <pc:sldMk cId="4035900414" sldId="272"/>
            <ac:inkMk id="89" creationId="{86A578EE-42DC-1EEB-7BA3-7A79E017CB9E}"/>
          </ac:inkMkLst>
        </pc:inkChg>
        <pc:inkChg chg="add del mod">
          <ac:chgData name="liron karni" userId="1b437f53006049b8" providerId="LiveId" clId="{BC85C988-D681-4E4B-BD54-C0D51E0C53E0}" dt="2024-12-07T17:25:37.711" v="1772" actId="9405"/>
          <ac:inkMkLst>
            <pc:docMk/>
            <pc:sldMk cId="4035900414" sldId="272"/>
            <ac:inkMk id="91" creationId="{BC68003E-B036-F36E-A3A5-6BF10EE8DD0A}"/>
          </ac:inkMkLst>
        </pc:inkChg>
        <pc:inkChg chg="add del mod">
          <ac:chgData name="liron karni" userId="1b437f53006049b8" providerId="LiveId" clId="{BC85C988-D681-4E4B-BD54-C0D51E0C53E0}" dt="2024-12-07T17:25:37.452" v="1771"/>
          <ac:inkMkLst>
            <pc:docMk/>
            <pc:sldMk cId="4035900414" sldId="272"/>
            <ac:inkMk id="92" creationId="{0ED50DBB-C142-96E7-93F3-19F5778FB3EE}"/>
          </ac:inkMkLst>
        </pc:inkChg>
        <pc:inkChg chg="add del mod">
          <ac:chgData name="liron karni" userId="1b437f53006049b8" providerId="LiveId" clId="{BC85C988-D681-4E4B-BD54-C0D51E0C53E0}" dt="2024-12-07T17:25:37.235" v="1769" actId="9405"/>
          <ac:inkMkLst>
            <pc:docMk/>
            <pc:sldMk cId="4035900414" sldId="272"/>
            <ac:inkMk id="94" creationId="{C37536CF-B0F9-3849-94BE-B9A4D6F2E650}"/>
          </ac:inkMkLst>
        </pc:inkChg>
        <pc:inkChg chg="add del mod">
          <ac:chgData name="liron karni" userId="1b437f53006049b8" providerId="LiveId" clId="{BC85C988-D681-4E4B-BD54-C0D51E0C53E0}" dt="2024-12-07T17:25:36.957" v="1768"/>
          <ac:inkMkLst>
            <pc:docMk/>
            <pc:sldMk cId="4035900414" sldId="272"/>
            <ac:inkMk id="95" creationId="{5A63A374-74D8-A7E3-97DA-86220A58404D}"/>
          </ac:inkMkLst>
        </pc:inkChg>
        <pc:inkChg chg="add del mod">
          <ac:chgData name="liron karni" userId="1b437f53006049b8" providerId="LiveId" clId="{BC85C988-D681-4E4B-BD54-C0D51E0C53E0}" dt="2024-12-07T17:25:36.780" v="1766" actId="9405"/>
          <ac:inkMkLst>
            <pc:docMk/>
            <pc:sldMk cId="4035900414" sldId="272"/>
            <ac:inkMk id="97" creationId="{F474E625-0BB5-76F1-748D-9CD6992C0BF8}"/>
          </ac:inkMkLst>
        </pc:inkChg>
        <pc:inkChg chg="add del mod">
          <ac:chgData name="liron karni" userId="1b437f53006049b8" providerId="LiveId" clId="{BC85C988-D681-4E4B-BD54-C0D51E0C53E0}" dt="2024-12-07T17:25:36.586" v="1765" actId="9405"/>
          <ac:inkMkLst>
            <pc:docMk/>
            <pc:sldMk cId="4035900414" sldId="272"/>
            <ac:inkMk id="98" creationId="{8DB38E21-EC11-996E-859F-C338BB2C1201}"/>
          </ac:inkMkLst>
        </pc:inkChg>
        <pc:inkChg chg="add del mod">
          <ac:chgData name="liron karni" userId="1b437f53006049b8" providerId="LiveId" clId="{BC85C988-D681-4E4B-BD54-C0D51E0C53E0}" dt="2024-12-07T17:25:36.380" v="1764" actId="9405"/>
          <ac:inkMkLst>
            <pc:docMk/>
            <pc:sldMk cId="4035900414" sldId="272"/>
            <ac:inkMk id="99" creationId="{862E6555-9339-D505-1DE0-10495A1BC38B}"/>
          </ac:inkMkLst>
        </pc:inkChg>
        <pc:inkChg chg="add del mod">
          <ac:chgData name="liron karni" userId="1b437f53006049b8" providerId="LiveId" clId="{BC85C988-D681-4E4B-BD54-C0D51E0C53E0}" dt="2024-12-07T17:25:36.189" v="1763"/>
          <ac:inkMkLst>
            <pc:docMk/>
            <pc:sldMk cId="4035900414" sldId="272"/>
            <ac:inkMk id="100" creationId="{6BEB7A01-5F62-649A-5892-62A61005877A}"/>
          </ac:inkMkLst>
        </pc:inkChg>
        <pc:inkChg chg="add del mod">
          <ac:chgData name="liron karni" userId="1b437f53006049b8" providerId="LiveId" clId="{BC85C988-D681-4E4B-BD54-C0D51E0C53E0}" dt="2024-12-07T17:25:35.977" v="1761" actId="9405"/>
          <ac:inkMkLst>
            <pc:docMk/>
            <pc:sldMk cId="4035900414" sldId="272"/>
            <ac:inkMk id="102" creationId="{94A4B8C1-938D-263E-3154-E7A08E6F3FDD}"/>
          </ac:inkMkLst>
        </pc:inkChg>
        <pc:inkChg chg="add del mod">
          <ac:chgData name="liron karni" userId="1b437f53006049b8" providerId="LiveId" clId="{BC85C988-D681-4E4B-BD54-C0D51E0C53E0}" dt="2024-12-07T17:25:35.733" v="1760"/>
          <ac:inkMkLst>
            <pc:docMk/>
            <pc:sldMk cId="4035900414" sldId="272"/>
            <ac:inkMk id="103" creationId="{5F4AD8A8-14F8-E333-E52C-05F18CB6B74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2:3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6690 24575,'125'1'0,"2"1"0,241-27 0,521-146 0,-858 162 0,0-1 0,39-18 0,-52 20 0,21-7 0,55-12 0,27-10 0,11-8 0,192-38 0,-165 46 0,-71 16 0,19-4 0,143-53 0,-90 10 0,-74 29 0,173-52 0,-113 61 0,-91 21 0,1-3 0,96-34 0,-104 30 0,0 1 0,57-9 0,-1 0 0,243-95 0,-274 95 0,120-23 0,-87 24 0,517-141 0,-545 141 0,-2-3 0,98-49 0,-78 32 0,55-20 0,295-146 0,-382 172 0,-3-4 0,-1-2 0,101-94 0,-84 63 0,-15 17 0,66-81 0,117-146 0,87-112 0,26-142 0,-315 450 0,-4-2 0,35-122 0,0 2 0,6 1 0,69-272 0,-121 365 0,53-140 0,-59 204 0,-3-2 0,-2 0 0,-2-1 0,-3 0 0,5-59 0,-12 76 0,14-56 0,0 7 0,-18 81 0,-1 1 0,1-1 0,-1 1 0,0-1 0,0 0 0,-1-6 0,1 10 0,-1-1 0,0 1 0,1 0 0,-1 0 0,0 0 0,0 0 0,-1 0 0,1 0 0,0 0 0,-1 0 0,1 0 0,-1 1 0,1-1 0,-1 0 0,0 1 0,0-1 0,-2-1 0,0 1 0,0-1 0,0 1 0,1-1 0,-1 0 0,1 0 0,0-1 0,0 1 0,0-1 0,0 1 0,1-1 0,-1 0 0,1 0 0,0 0 0,0 0 0,1 0 0,-1-1 0,1 1 0,0-1 0,0 1 0,0 0 0,0-7 0,2 3 0,-1 0 0,1 0 0,0 0 0,1 0 0,0 0 0,0 1 0,1-1 0,0 1 0,0-1 0,1 1 0,6-10 0,-1 1 0,-2 1 0,0-1 0,-1 0 0,0-1 0,4-26 0,-6 26 0,0 0 0,1 1 0,1-1 0,0 1 0,14-24 0,-8 19 0,16-36 0,-21 39 0,1 1 0,1 0 0,18-27 0,-25 43 0,-1-1 0,0 1 0,0 0 0,0-1 0,0 1 0,0-1 0,0 1 0,-1-1 0,1 1 0,0-1 0,-1 0 0,1 1 0,-1-1 0,0 0 0,1 1 0,-1-1 0,0 0 0,0 1 0,0-3 0,-1 3 0,0-1 0,0 1 0,0 0 0,0 0 0,0 0 0,0 0 0,0 0 0,0 0 0,0 0 0,-1 1 0,1-1 0,0 0 0,-1 0 0,1 1 0,0-1 0,-1 1 0,1 0 0,-1-1 0,1 1 0,-1 0 0,1 0 0,0 0 0,-4 0 0,-32-4 0,-1 2 0,1 2 0,-1 1 0,1 2 0,0 1 0,-67 17 0,72-8 0,1 1 0,0 1 0,-48 32 0,63-33 0,16-14 0,0 0 0,0 0 0,0 0 0,0 1 0,-1-1 0,1 0 0,0 0 0,0 0 0,0 1 0,0-1 0,0 0 0,0 0 0,0 1 0,0-1 0,0 0 0,0 0 0,0 0 0,0 1 0,0-1 0,0 0 0,0 0 0,0 1 0,0-1 0,0 0 0,0 0 0,0 1 0,0-1 0,0 0 0,1 0 0,-1 0 0,0 1 0,0-1 0,0 0 0,0 0 0,0 0 0,1 0 0,-1 1 0,3 0 0,0 0 0,0 0 0,0 0 0,1 0 0,-1-1 0,0 1 0,0-1 0,7 0 0,47-1 0,-1-2 0,0-3 0,0-2 0,0-3 0,-1-2 0,-1-3 0,93-38 0,205-87 0,-342 137 0,-3 1 0,0 0 0,1 0 0,-1 1 0,11-2 0,-16 3 0,-1 1 0,0 0 0,1 0 0,-1 0 0,0 0 0,1 0 0,-1 0 0,0 0 0,1 0 0,-1 1 0,0-1 0,1 0 0,-1 1 0,0-1 0,0 1 0,1-1 0,-1 1 0,0 0 0,0 0 0,0-1 0,0 1 0,0 0 0,0 0 0,0 0 0,0 0 0,0 0 0,0 0 0,-1 1 0,1-1 0,0 0 0,0 2 0,2 10 0,0 0 0,-1 0 0,-1 0 0,0 1 0,-1-1 0,0 0 0,-1 0 0,-3 16 0,0 38 0,5-34 20,2 0 0,1 0 0,2 0 0,1-1 0,16 44 0,-2-21-515,2-1 0,36 60 0,-41-83-6331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0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24575,'2016'0'0,"-1744"-14"0,-24 0 0,937 13 0,-569 3 0,-551-3 0,-22-1 0,1 3 0,-1 1 0,45 9 0,-32-3 0,0-3 0,1-2 0,66-4 0,77 3 0,5 24 0,-119-15 0,-24-3 0,76 1 0,-114-8 0,-1 2 0,33 6 0,25 3 0,393-7 0,-259-7 0,-133-3-273,0-2 0,-1-5 0,-1-3 0,91-28 0,-136 32-6553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12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9 24575,'0'-1'0,"0"1"0,0-1 0,0 1 0,0 0 0,0-1 0,0 1 0,-1 0 0,1-1 0,0 1 0,0 0 0,-1-1 0,1 1 0,0 0 0,0-1 0,-1 1 0,1 0 0,0 0 0,-1-1 0,1 1 0,0 0 0,-1 0 0,1 0 0,0-1 0,-1 1 0,1 0 0,-1 0 0,1 0 0,0 0 0,-1 0 0,1 0 0,-1 0 0,1 0 0,0 0 0,-1 0 0,1 0 0,-1 0 0,1 0 0,0 0 0,-1 0 0,1 1 0,-1-1 0,1 0 0,0 0 0,-1 0 0,1 0 0,0 1 0,-1-1 0,1 0 0,0 0 0,0 1 0,-1-1 0,1 0 0,-1 1 0,-19 15 0,16-7 0,0 0 0,1 0 0,0 0 0,1 0 0,0 1 0,0-1 0,1 1 0,0-1 0,1 12 0,-7 43 0,0-18 0,1 0 0,3 1 0,4 76 0,-2 43 0,-11-69 0,-1 14 0,7-48 0,-17 73 0,12-80 0,-7 113 0,5 101 0,1-50 0,32 347 0,-13-472 0,5 42 0,4 99 0,-17-136 0,0 23 0,19 158 0,-8-164 0,-7 188 0,-5-152 0,29 165 0,1-30 0,-27 190 0,-3-247 0,-12-33 0,0-3 0,0 39 0,1 12 0,14 442-1365,-1-665-5461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0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24575,'2016'0'0,"-1744"-14"0,-24 0 0,937 13 0,-569 3 0,-551-3 0,-22-1 0,1 3 0,-1 1 0,45 9 0,-32-3 0,0-3 0,1-2 0,66-4 0,77 3 0,5 24 0,-119-15 0,-24-3 0,76 1 0,-114-8 0,-1 2 0,33 6 0,25 3 0,393-7 0,-259-7 0,-133-3-273,0-2 0,-1-5 0,-1-3 0,91-28 0,-136 32-6553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12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9 24575,'0'-1'0,"0"1"0,0-1 0,0 1 0,0 0 0,0-1 0,0 1 0,-1 0 0,1-1 0,0 1 0,0 0 0,-1-1 0,1 1 0,0 0 0,0-1 0,-1 1 0,1 0 0,0 0 0,-1-1 0,1 1 0,0 0 0,-1 0 0,1 0 0,0-1 0,-1 1 0,1 0 0,-1 0 0,1 0 0,0 0 0,-1 0 0,1 0 0,-1 0 0,1 0 0,0 0 0,-1 0 0,1 0 0,-1 0 0,1 0 0,0 0 0,-1 0 0,1 1 0,-1-1 0,1 0 0,0 0 0,-1 0 0,1 0 0,0 1 0,-1-1 0,1 0 0,0 0 0,0 1 0,-1-1 0,1 0 0,-1 1 0,-19 15 0,16-7 0,0 0 0,1 0 0,0 0 0,1 0 0,0 1 0,0-1 0,1 1 0,0-1 0,1 12 0,-7 43 0,0-18 0,1 0 0,3 1 0,4 76 0,-2 43 0,-11-69 0,-1 14 0,7-48 0,-17 73 0,12-80 0,-7 113 0,5 101 0,1-50 0,32 347 0,-13-472 0,5 42 0,4 99 0,-17-136 0,0 23 0,19 158 0,-8-164 0,-7 188 0,-5-152 0,29 165 0,1-30 0,-27 190 0,-3-247 0,-12-33 0,0-3 0,0 39 0,1 12 0,14 442-1365,-1-665-5461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0:06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7838 24575,'4'-4'0,"0"-1"0,-1 0 0,0 0 0,0-1 0,0 1 0,-1-1 0,3-9 0,8-15 0,66-114 0,49-99 0,203-554 0,-75-30 0,-113 304 0,-102 401 0,5 2 0,74-136 0,-11 59 0,89-172 0,-92 151 0,256-486 0,54 22 0,-25 152 0,-314 443 0,4 2 0,3 4 0,154-113 0,-183 157 0,2 3 0,1 2 0,1 3 0,2 2 0,0 3 0,74-18 0,260-99 0,-80 23 0,250-29 0,11 34 0,-171 37 0,19-18 0,-189 41 0,45 15 0,-166 27 0,8-5 0,-42 5 0,121-3 0,982 17 0,-718-4 0,-380-4 0,-1-4 0,-1-4 0,143-40 0,-52 11 0,891-179 0,-1035 216 0,1 2 0,-1 0 0,31 3 0,29-2 0,-88 2 0,0 0 0,1-1 0,-1 1 0,0 0 0,0-1 0,0 1 0,0-1 0,1 0 0,-1 0 0,0 0 0,0 0 0,0 0 0,2-2 0,-4 3 0,1-1 0,-1 0 0,1 1 0,-1-1 0,1 0 0,-1 1 0,0-1 0,1 0 0,-1 0 0,0 1 0,1-1 0,-1 0 0,0 0 0,0 0 0,0 1 0,0-1 0,0 0 0,0 0 0,0 0 0,0 0 0,0 1 0,0-1 0,-1-1 0,0-2 0,0 1 0,-1 0 0,0 0 0,0 0 0,0 0 0,0 0 0,-1 0 0,1 0 0,-1 1 0,1 0 0,-1-1 0,0 1 0,-5-3 0,-134-68 0,125 66 0,2-3 0,20 6 0,30 8 0,-2 7 0,0 1 0,33 18 0,-56-25 0,0 0 0,0 2 0,0-1 0,-1 1 0,0 0 0,0 1 0,-1 0 0,0 1 0,-1-1 0,9 13 0,-15-19 0,0-1 0,-1 1 0,1 0 0,0 0 0,-1 0 0,1 0 0,-1 0 0,1 0 0,-1 0 0,0 0 0,0 0 0,0 0 0,0 0 0,0 0 0,0 0 0,0 0 0,-1 0 0,1 0 0,-1-1 0,0 1 0,1 0 0,-1 0 0,0 0 0,0 0 0,0-1 0,0 1 0,-1 0 0,-1 1 0,-5 6 0,-1-1 0,0 1 0,-19 12 0,-8 9 0,16-6 60,-29 41 0,43-55-246,0-1 1,1 1-1,0 0 0,0 1 1,1-1-1,1 1 1,-5 21-1,6-11-6640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54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24575,'132'-54'0,"-130"53"0,0 0 0,0 1 0,0-1 0,-1 0 0,1 1 0,0 0 0,1-1 0,-1 1 0,0 0 0,0 0 0,0 0 0,0 0 0,0 0 0,0 1 0,0-1 0,0 1 0,0-1 0,0 1 0,0 0 0,-1 0 0,1-1 0,0 1 0,0 1 0,-1-1 0,1 0 0,0 0 0,-1 1 0,1-1 0,-1 0 0,0 1 0,1 0 0,-1-1 0,0 1 0,0 0 0,0 0 0,0-1 0,0 1 0,-1 0 0,1 0 0,0 0 0,-1 0 0,0 0 0,1 4 0,2 10 0,-1 1 0,-1-1 0,0 1 0,-2 20 0,1-26 0,-3 67-1365,3-56-5461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5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337 104 24575,'-10'0'0,"0"2"0,-1-1 0,1 1 0,0 0 0,0 1 0,0 1 0,-16 7 0,-65 40 0,66-36 0,16-9 0,0 1 0,0 0 0,1 0 0,0 1 0,0 0 0,1 0 0,0 1 0,0 0 0,1 0 0,1 1 0,-1 0 0,1 0 0,1 0 0,0 0 0,1 1 0,0-1 0,0 1 0,-1 17 0,-1 12 0,3 0 0,1 0 0,8 70 0,-6-100 0,0 0 0,0-1 0,1 1 0,1-1 0,0 0 0,0 0 0,0 0 0,1 0 0,8 12 0,-9-17 0,0 0 0,0 0 0,0-1 0,1 1 0,-1-1 0,1 0 0,0 0 0,0 0 0,0 0 0,0-1 0,1 1 0,-1-1 0,1 0 0,-1-1 0,1 1 0,0-1 0,0 0 0,0 0 0,-1 0 0,6-1 0,15 2 0,-1-2 0,0 0 0,0-2 0,47-9 0,-61 9 0,0-1 0,0-1 0,-1 0 0,1 0 0,-1-1 0,0 0 0,0-1 0,0 0 0,-1 0 0,0-1 0,0 0 0,-1 0 0,13-17 0,-9 8 0,-1-1 0,-1-1 0,0 1 0,-1-1 0,-1-1 0,-1 0 0,-1 0 0,0 0 0,-1 0 0,1-22 0,-1-14 0,-3 0 0,-7-77 0,3 113 0,-1 0 0,-1 0 0,-1 0 0,-1 1 0,0-1 0,-2 2 0,-11-20 0,18 34 5,0 0-1,0 1 0,0-1 0,0 1 1,-1-1-1,1 1 0,-1 0 1,0 0-1,0 0 0,1 0 0,-1 1 1,0-1-1,-1 1 0,1 0 1,0 0-1,0 0 0,0 0 0,-1 0 1,1 1-1,0-1 0,-1 1 1,-3 0-1,-8 1-235,1 0-1,0 1 1,-26 6 0,28-5-308,-12 2-6287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5:1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3964 24575,'-2'-167'0,"-1"34"0,19-187 0,-6 263 0,24-78 0,-18 79 0,14-87 0,-20 87 0,3 1 0,2 0 0,2 1 0,3 1 0,2 1 0,45-77 0,-48 99 0,0 1 0,2 1 0,36-37 0,83-70 0,-97 96 0,5-6 0,12-13 0,3 3 0,121-83 0,-76 84 0,-70 37 0,40-25 0,0-4 0,1 4 0,104-39 0,177-69 0,797-295 0,-948 358 0,21-8 0,-100 55 0,170-31 0,-162 40 0,-1-6 0,-2-6 0,155-71 0,-26 9 0,130-59 0,-150 73 0,-228 86 0,-16 5 0,1 0 0,0 0 0,0 0 0,0 0 0,-1 0 0,1-1 0,0 1 0,0 0 0,-1 0 0,1-1 0,0 1 0,-1 0 0,1-1 0,0 1 0,-1-1 0,1 1 0,0-1 0,-1 1 0,1-1 0,-1 1 0,1-1 0,-1 0 0,1 1 0,-1-1 0,1 0 0,-1 1 0,0-1 0,0 0 0,1 0 0,-1 1 0,0-1 0,0 0 0,0 0 0,1 0 0,-2-1 0,0 1 0,0-1 0,-1 1 0,1-1 0,0 1 0,0 0 0,-1 0 0,1-1 0,-1 1 0,1 0 0,-1 0 0,1 1 0,-4-3 0,-59-19 0,40 18 0,13 2 0,0 1 0,1-1 0,-1-1 0,0 0 0,1-1 0,0 0 0,-16-8 0,26 12 0,-1 0 0,1 0 0,-1-1 0,1 1 0,0 0 0,-1 0 0,1 0 0,0 0 0,-1-1 0,1 1 0,0 0 0,-1 0 0,1-1 0,0 1 0,-1 0 0,1-1 0,0 1 0,0 0 0,0-1 0,-1 1 0,1-1 0,0 1 0,0 0 0,0-1 0,0 1 0,0-1 0,-1 1 0,1 0 0,0-1 0,0 1 0,0-1 0,0 1 0,0 0 0,0-1 0,0 1 0,1-1 0,-1 1 0,0-1 0,17-7 0,26 5 0,-41 3 0,1 0 0,0 1 0,-1-1 0,1 0 0,-1 1 0,1 0 0,-1 0 0,1 0 0,-1 0 0,0 0 0,1 0 0,-1 1 0,0-1 0,0 1 0,0-1 0,0 1 0,0 0 0,0 0 0,0 0 0,-1 0 0,1 0 0,-1 0 0,1 0 0,-1 0 0,0 1 0,1 2 0,1 6 0,0 0 0,-1 0 0,0 0 0,-1 1 0,0 11 0,5 26 0,6 40-1365,-11-69-5461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6123 24575,'15'-17'0,"-1"1"0,25-39 0,-11 14 0,85-100 0,188-180 0,-168 186 0,122-128 0,33-44 0,-92 96 0,-76 87 0,180-200 0,-253 268 0,2 3 0,83-70 0,120-101 0,101-82 0,-50 86 0,91-70 0,-294 214 0,157-126 0,-201 152 0,-1-1 0,61-78 0,-83 91 0,1 1 0,1 2 0,3 1 0,0 2 0,67-42 0,434-290 0,-467 312 0,151-105 0,-154 114 0,99-47 0,-144 79 0,297-131 0,-280 123 0,72-45 0,-20 9 0,63-32 0,-67 34 0,3 4 0,120-45 0,-201 91 0,-1-1 0,1 0 0,-1 0 0,0-1 0,0-1 0,0 0 0,-1 0 0,0-1 0,0 0 0,8-10 0,26-25 0,84-63 0,-81 70 0,-1-2 0,46-51 0,69-70 0,-19 20 0,-134 131 0,-1 0 0,-1 0 0,1-1 0,-1 0 0,0 0 0,-1 0 0,6-15 0,-9 21 0,0-1 0,-1 1 0,1-1 0,0 0 0,-1 1 0,1-1 0,-1 0 0,0 1 0,0-1 0,0 0 0,0 0 0,-1 1 0,1-1 0,-1 0 0,1 1 0,-1-1 0,0 0 0,0 1 0,0-1 0,0 1 0,-1 0 0,1-1 0,-1 1 0,0 0 0,1 0 0,-1 0 0,0 0 0,0 0 0,-3-2 0,-3-1 0,1 1 0,-1 0 0,0 1 0,0 0 0,0 0 0,0 0 0,-1 1 0,1 0 0,-16 0 0,-10 0 0,-40 4 0,34-1 0,33-1 0,0 0 0,0 1 0,0 0 0,-13 3 0,14 2 0,14-1 0,18 1 0,298 40 0,58 12 0,-377-58 0,33 13 0,-37-13 0,0 0 0,-1 1 0,1-1 0,-1 0 0,1 1 0,-1-1 0,1 0 0,-1 1 0,1-1 0,-1 1 0,0-1 0,1 1 0,-1-1 0,0 1 0,1 0 0,-1-1 0,0 1 0,0-1 0,1 1 0,-1 0 0,0-1 0,0 1 0,0-1 0,0 1 0,0 0 0,0-1 0,0 1 0,0 0 0,0-1 0,0 1 0,0-1 0,0 1 0,0 0 0,-1-1 0,1 1 0,0-1 0,-1 1 0,1 0 0,0-1 0,-1 1 0,1-1 0,0 1 0,-1-1 0,1 1 0,-1-1 0,1 0 0,-1 1 0,1-1 0,-1 1 0,1-1 0,-1 0 0,-1 1 0,-19 18 0,-31 34 0,45-45 0,0 1 0,1 0 0,0 1 0,1-1 0,0 1 0,0 0 0,-4 15 0,-14 56-1365,19-57-5461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0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24575,'2016'0'0,"-1744"-14"0,-24 0 0,937 13 0,-569 3 0,-551-3 0,-22-1 0,1 3 0,-1 1 0,45 9 0,-32-3 0,0-3 0,1-2 0,66-4 0,77 3 0,5 24 0,-119-15 0,-24-3 0,76 1 0,-114-8 0,-1 2 0,33 6 0,25 3 0,393-7 0,-259-7 0,-133-3-273,0-2 0,-1-5 0,-1-3 0,91-28 0,-136 32-6553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34:12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9 24575,'0'-1'0,"0"1"0,0-1 0,0 1 0,0 0 0,0-1 0,0 1 0,-1 0 0,1-1 0,0 1 0,0 0 0,-1-1 0,1 1 0,0 0 0,0-1 0,-1 1 0,1 0 0,0 0 0,-1-1 0,1 1 0,0 0 0,-1 0 0,1 0 0,0-1 0,-1 1 0,1 0 0,-1 0 0,1 0 0,0 0 0,-1 0 0,1 0 0,-1 0 0,1 0 0,0 0 0,-1 0 0,1 0 0,-1 0 0,1 0 0,0 0 0,-1 0 0,1 1 0,-1-1 0,1 0 0,0 0 0,-1 0 0,1 0 0,0 1 0,-1-1 0,1 0 0,0 0 0,0 1 0,-1-1 0,1 0 0,-1 1 0,-19 15 0,16-7 0,0 0 0,1 0 0,0 0 0,1 0 0,0 1 0,0-1 0,1 1 0,0-1 0,1 12 0,-7 43 0,0-18 0,1 0 0,3 1 0,4 76 0,-2 43 0,-11-69 0,-1 14 0,7-48 0,-17 73 0,12-80 0,-7 113 0,5 101 0,1-50 0,32 347 0,-13-472 0,5 42 0,4 99 0,-17-136 0,0 23 0,19 158 0,-8-164 0,-7 188 0,-5-152 0,29 165 0,1-30 0,-27 190 0,-3-247 0,-12-33 0,0-3 0,0 39 0,1 12 0,14 442-1365,-1-665-5461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0:3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6507 0 24575,'-1'1'0,"0"0"0,-1 0 0,1 0 0,0 0 0,0 0 0,0 0 0,0 1 0,0-1 0,0 0 0,0 0 0,0 1 0,0-1 0,1 1 0,-1-1 0,0 0 0,1 1 0,-1-1 0,1 1 0,0 1 0,-4 6 0,-47 129 0,5 2 0,-31 168 0,3-10 0,-236 627-46,-55-18-468,232-584 421,-406 854 93,200-444-10,101-209 129,231-509-75,-242 491 496,175-374-560,-153 210 0,105-184 20,-7-6 0,-149 138 0,235-254 0,-2-1 0,-1-3 0,-2-2 0,-1-2 0,-1-2 0,-1-2 0,-1-2 0,-57 15 0,-67 10 0,-207 27 0,230-47 0,-66 15 0,-228 37 0,320-63 0,-200 0 0,-481-20 0,807 4 0,-1 0 0,1 0 0,0 1 0,0-1 0,0 0 0,-1 0 0,1-1 0,0 1 0,0 0 0,0 0 0,-1-1 0,1 1 0,0 0 0,0-1 0,0 1 0,0-1 0,0 1 0,0-1 0,0 0 0,0 0 0,0 1 0,0-1 0,0 0 0,0 0 0,1 0 0,-2-1 0,2 0 0,0 0 0,0 1 0,0-1 0,0 0 0,0 1 0,0-1 0,0 0 0,1 1 0,-1-1 0,1 1 0,-1-1 0,1 1 0,0-1 0,0 1 0,-1-1 0,3-2 0,9-11 0,0 0 0,24-22 0,-23 24 0,16-18 0,39-56 0,-62 74 0,-15 17 0,-16 19 0,-84 146 0,31-42 0,75-124 0,0 2 0,0-1 0,-1 1 0,1 1 0,1-1 0,-1 0 0,1 1 0,-2 5 0,4-9 0,0-1 0,0 1 0,0-1 0,0 1 0,0 0 0,0-1 0,1 1 0,-1-1 0,0 1 0,1-1 0,0 1 0,-1-1 0,1 1 0,0-1 0,-1 1 0,1-1 0,0 0 0,0 1 0,0-1 0,0 0 0,1 0 0,-1 0 0,0 0 0,0 0 0,1 0 0,-1 0 0,1 0 0,-1 0 0,0-1 0,4 2 0,25 11-195,0-1 0,1-2 0,1 0 0,0-3 0,0 0 0,37 2 0,-45-7-6631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3:57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24575,'2'116'0,"-4"130"0,-4-209-69,0-1 1,-24 70-1,17-61-1090,6-23-5667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3:5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24575,'23'0'0,"1"0"0,-1 2 0,0 1 0,36 8 0,-49-8 0,0 1 0,0 0 0,0 1 0,0 0 0,-1 0 0,0 1 0,0 0 0,0 1 0,-1 0 0,0 0 0,0 1 0,7 9 0,-9-9 0,1 1 0,-1-1 0,0 1 0,0 1 0,-1-1 0,5 15 0,-9-21 0,0 0 0,0-1 0,0 2 0,-1-1 0,1 0 0,-1 0 0,0 0 0,0 0 0,0 0 0,0 0 0,-1 0 0,1 0 0,-1 0 0,0 0 0,1 0 0,-1 0 0,-1 0 0,1 0 0,0 0 0,-1-1 0,0 1 0,1 0 0,-1-1 0,0 1 0,-5 3 0,-1 1 0,-1 0 0,-1-1 0,1 0 0,-1-1 0,0 0 0,0 0 0,-1-1 0,1-1 0,-22 5 0,-10 0 0,-51 2 0,93-10 0,-76 2-1365,54-2-5461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01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24575,'4'0'0,"2"4"0,-1 7 0,0 4 0,-2 5 0,-1 4 0,-1 1 0,-1 1 0,0 0 0,0 1 0,0-1 0,0 0 0,-1 0 0,1-1 0,0 5 0,0 1 0,0-4-8191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04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24575,'41'-1'0,"-21"0"0,0 0 0,0 1 0,0 2 0,38 6 0,-54-7 0,0 0 0,0 0 0,0 1 0,-1-1 0,1 1 0,0 0 0,-1 0 0,1 0 0,-1 0 0,0 1 0,0-1 0,0 1 0,0 0 0,0 0 0,0 0 0,-1 0 0,0 0 0,1 1 0,-1-1 0,0 1 0,-1 0 0,1-1 0,-1 1 0,0 0 0,1 0 0,-2 0 0,1 0 0,0 0 0,-1 8 0,0-9 0,0 1 0,0 0 0,-1-1 0,1 1 0,-1-1 0,0 1 0,0-1 0,0 1 0,-1-1 0,1 1 0,-1-1 0,0 0 0,0 0 0,0 0 0,0 0 0,0 0 0,-1-1 0,1 1 0,-1-1 0,0 1 0,0-1 0,0 0 0,0 0 0,-5 2 0,-3 2 0,0-2 0,0 1 0,0-1 0,-1-1 0,1 0 0,-14 1 0,43 1 0,0 0 0,-1 2 0,1 0 0,-1 0 0,20 14 0,-30-17 0,0 1 0,0 0 0,-1 1 0,1 0 0,-1 0 0,0 0 0,-1 1 0,10 13 0,-14-18 0,0 0 0,0 0 0,0 0 0,0 0 0,0-1 0,-1 1 0,1 1 0,0-1 0,-1 0 0,0 0 0,1 0 0,-1 0 0,0 0 0,0 0 0,0 0 0,-1 0 0,1 1 0,0-1 0,-1 0 0,1 0 0,-1 0 0,0 0 0,0 0 0,0 0 0,0-1 0,0 1 0,0 0 0,0 0 0,-1-1 0,1 1 0,0 0 0,-1-1 0,1 0 0,-1 1 0,0-1 0,0 0 0,1 0 0,-1 0 0,0 0 0,0 0 0,-3 1 0,-10 3 0,0-2 0,0 1 0,-1-2 0,1 0 0,-1-1 0,1 0 0,-1-1 0,1-1 0,-19-3 0,-24 0 0,33 4-1365,4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0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24575,'5'0'0,"5"0"0,6 0 0,4 0 0,3 0 0,2 0 0,1 0 0,0 0 0,1 0 0,-1 0 0,0 0 0,0 0 0,0 0 0,-1 0 0,1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24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7983 1 24575,'-2'0'0,"0"1"0,-1-1 0,1 1 0,0 0 0,0-1 0,0 1 0,0 0 0,0 1 0,0-1 0,0 0 0,1 0 0,-1 1 0,-2 2 0,-25 27 0,17-19 0,-81 99 0,-22 21 0,-148 111 0,85-75 0,136-123 0,-3-1 0,-2-3 0,-74 52 0,57-57 0,-85 35 0,98-50 0,1 3 0,0 2 0,-80 57 0,-135 112 0,-42 33 0,155-102 0,-68 52 0,126-100 0,-4-3 0,-140 81 0,32-31 0,-225 178 0,335-223 0,-60 44 0,-90 48 0,-315 286 0,54 34 0,414-401 0,32-31 0,-269 289 0,-148 170 0,223-250 0,185-187 0,-87 133 0,116-156 0,-2-1 0,-52 52 0,-110 96 0,125-128 0,-41 41 0,-143 144 0,159-135 0,80-95 0,-1 0 0,-1-2 0,-2-1 0,-41 34 0,49-46 0,0 0 0,-33 41 0,36-39 0,14-17 0,1 0 0,-1 0 0,0 0 0,0 0 0,0-1 0,-1 0 0,1 0 0,-1 0 0,1-1 0,-1 1 0,1-1 0,-1 0 0,0 0 0,0-1 0,0 1 0,1-1 0,-1 0 0,0 0 0,0-1 0,0 0 0,1 1 0,-9-4 0,3 2 0,1-1 0,0 0 0,-1-1 0,1 0 0,1-1 0,-1 1 0,0-2 0,1 1 0,0-1 0,-9-9 0,13 11 0,1-1 0,0 1 0,0-1 0,1 0 0,-1 1 0,1-1 0,0 0 0,0 0 0,1-1 0,-1 1 0,1 0 0,0-11 0,-1-7 0,4-41 0,-1 36 0,1-26 0,0-15 0,-1 49 0,-1 18 0,0 4 0,-2 82 0,1-25 0,8 98 0,-2-134 0,1 0 0,1 0 0,1-1 0,15 31 0,-4-10 0,-16-38 0,-1 0 0,1-1 0,0 1 0,0-1 0,1 0 0,-1 0 0,1 0 0,0 0 0,0-1 0,0 1 0,1-1 0,-1 0 0,1 0 0,0-1 0,0 1 0,-1-1 0,2 0 0,-1-1 0,10 3 0,9 0 0,0 0 0,0-2 0,28 0 0,-28-2 0,190 2-1365,-161-3-5461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07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24575,'0'4'0,"0"6"0,0 5 0,0 6 0,-4 6 0,-6 4 0,-2 5 0,2 0 0,3 4 0,1-2 0,3-2 0,2-4 0,1-2 0,0-2 0,-4-6 0,-1-2 0,0-5-8191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37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2 24575,'-74'-1'0,"-114"4"0,167-1 0,0 1 0,0 1 0,0 1 0,1 1 0,-1 0 0,-32 17 0,49-21 0,-1 0 0,1 1 0,0 0 0,0 0 0,0 0 0,0 1 0,1-1 0,-1 1 0,1 0 0,0 0 0,0 0 0,0 0 0,1 0 0,-1 1 0,1-1 0,0 1 0,0 0 0,1-1 0,-1 1 0,0 9 0,2-10 0,0-1 0,0 1 0,0-1 0,0 0 0,1 1 0,0-1 0,0 1 0,0-1 0,0 0 0,0 0 0,1 0 0,-1 0 0,1 0 0,0 0 0,0 0 0,0 0 0,0 0 0,1-1 0,-1 1 0,1-1 0,-1 0 0,1 0 0,0 0 0,0 0 0,0 0 0,0-1 0,0 1 0,0-1 0,0 0 0,7 2 0,153 33 0,-80-19 0,-60-14 0,-1 0 0,34 12 0,-50-13 0,-1 0 0,0 0 0,0 0 0,0 1 0,0 0 0,0 0 0,0 0 0,-1 1 0,1 0 0,-1 0 0,0 0 0,0 0 0,-1 0 0,6 10 0,-7-12 0,-1 0 0,0 0 0,0 0 0,-1 0 0,1 0 0,0 0 0,-1 1 0,1-1 0,-1 0 0,0 0 0,0 1 0,0-1 0,0 0 0,0 1 0,0-1 0,0 0 0,-1 1 0,1-1 0,-1 0 0,-1 3 0,0-1 0,-1 0 0,1 0 0,-1-1 0,1 1 0,-1-1 0,0 1 0,0-1 0,-1 0 0,1 0 0,-5 2 0,-1 1 0,1-1 0,-1 0 0,-1-1 0,1 0 0,-1 0 0,1-1 0,-1 0 0,-18 2 0,-6-2 0,12-3 0,0 2 0,1 1 0,-1 1 0,-28 9 0,22-6 29,1 0 0,-1-2-1,-41 2 1,43-5-325,0 0 0,0 3 0,0 0 0,-26 9 0,37-8-6530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 24575,'-65'-1'0,"-73"3"0,134-1 0,0-1 0,1 1 0,-1 0 0,0 0 0,1 1 0,-1-1 0,1 1 0,-1-1 0,1 1 0,0 0 0,-1 1 0,1-1 0,0 0 0,1 1 0,-1 0 0,0 0 0,1 0 0,-1 0 0,-3 6 0,6-8 0,-1 1 0,0-1 0,1 1 0,-1-1 0,1 0 0,0 1 0,-1-1 0,1 1 0,0-1 0,0 1 0,0-1 0,0 1 0,0-1 0,0 1 0,0-1 0,1 1 0,-1-1 0,1 1 0,-1-1 0,2 2 0,-1-1 0,1 0 0,-1 0 0,1 0 0,-1-1 0,1 1 0,0-1 0,0 1 0,0-1 0,0 0 0,0 0 0,0 0 0,0 0 0,1 0 0,-1 0 0,0 0 0,1-1 0,2 1 0,48 4 0,-40-5 0,1 0 0,-1 2 0,0-1 0,0 2 0,14 3 0,-25-5 0,1 0 0,-1 0 0,1 1 0,-1-1 0,1 0 0,-1 1 0,0-1 0,0 1 0,0 0 0,0 0 0,0 0 0,0 0 0,0 0 0,0 0 0,-1 0 0,1 1 0,-1-1 0,0 1 0,0-1 0,0 1 0,0-1 0,0 1 0,0 0 0,-1-1 0,1 1 0,-1 0 0,0 0 0,0-1 0,0 5 0,0-5 0,-1 0 0,1 1 0,-1-1 0,0 0 0,1 0 0,-1 0 0,0 0 0,0 0 0,-1 0 0,1 0 0,0 0 0,-1 0 0,1 0 0,-1-1 0,0 1 0,1-1 0,-1 1 0,0-1 0,0 1 0,0-1 0,0 0 0,0 0 0,0 0 0,0 0 0,0-1 0,-1 1 0,1 0 0,0-1 0,0 0 0,-1 1 0,-2-1 0,-13 2 0,1-1 0,-1 0 0,-19-3 0,22 1 0,-89-1-1365,82 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 24575,'-8'0'0,"1"0"0,0 1 0,0 0 0,0 1 0,0-1 0,0 1 0,0 0 0,1 1 0,-1 0 0,1 0 0,-1 0 0,1 1 0,0 0 0,-9 8 0,-1 4 0,0 0 0,2 1 0,-18 25 0,-20 24 0,45-57 0,0 0 0,1 0 0,1 0 0,-1 1 0,2 0 0,-1 0 0,-4 18 0,-17 81 0,19-79 0,1-8 0,-1 0 0,-1-1 0,-1 0 0,-15 27 0,10-21 0,-17 44 0,25-45 0,2 0 0,0 1 0,1-1 0,2 0 0,1 1 0,4 38 0,0 16 0,-5-67 0,1-1 0,1 1 0,0 0 0,1-1 0,1 1 0,0-1 0,0 1 0,2-1 0,-1-1 0,2 1 0,0-1 0,0 1 0,1-2 0,1 1 0,-1-1 0,15 15 0,11 7-116,1-1-1,1-2 0,50 33 1,-53-39-783,-8-6-5927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24575,'0'512'0,"-1"-499"-229,-1 0-1,0 1 0,0-1 1,-6 15-1,8-26 13,-5 15-6609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5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24575,'38'3'0,"-1"1"0,0 2 0,51 14 0,-51-11 0,-30-7 0,-1-1 0,0 1 0,0 1 0,0-1 0,0 1 0,-1 0 0,1 0 0,-1 1 0,1 0 0,-1 0 0,0 0 0,-1 0 0,1 1 0,4 6 0,-6-7 0,-1 0 0,0-1 0,0 1 0,0 0 0,-1 0 0,0 0 0,1 0 0,-1 0 0,0 0 0,-1 0 0,1 0 0,-1 0 0,0 0 0,0 1 0,0-1 0,0 0 0,-1 0 0,0 0 0,0 0 0,0 0 0,0 0 0,-1 0 0,-2 5 0,2-5 0,-1 0 0,0 0 0,0 0 0,-1 0 0,1 0 0,-1-1 0,0 0 0,0 1 0,0-1 0,0-1 0,0 1 0,-1-1 0,-7 4 0,-72 23 0,49-19 0,-34 7 0,54-14 0,0 0 0,0 1 0,0 0 0,-20 11 0,14-6-1365,3-1-5461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24575,'0'4'0,"0"7"0,0 4 0,0 5 0,0 4 0,0 1 0,0 1 0,0 0 0,0 1 0,0-1 0,-5-4 0,0-2 0,-1 0 0,2 1 0,-4 1 0,1-3-8191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4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 24575,'67'-2'0,"-44"0"0,1 1 0,-1 1 0,1 1 0,-1 1 0,0 1 0,29 8 0,-49-11 0,0 1 0,-1 0 0,1 0 0,-1 0 0,1 0 0,-1 1 0,0-1 0,0 1 0,1-1 0,-1 1 0,0 0 0,0 0 0,-1 0 0,1 0 0,0 0 0,1 3 0,-2-3 0,0 0 0,-1 0 0,1 0 0,-1-1 0,0 1 0,0 0 0,1 0 0,-1 0 0,0 0 0,-1 0 0,1 0 0,0 0 0,0-1 0,-1 1 0,1 0 0,-1 0 0,-1 3 0,-2 2 0,-1 1 0,0-1 0,0 0 0,-1 0 0,0-1 0,0 1 0,0-1 0,-9 6 0,14-11 0,-7 6 0,0-1 0,0 1 0,-1-1 0,1-1 0,-1 1 0,-1-2 0,1 1 0,-1-1 0,1-1 0,-15 4 0,23-7 0,1 0 0,-1 0 0,1 0 0,-1 0 0,1 0 0,0 0 0,-1 0 0,1 0 0,-1 0 0,1 0 0,-1 0 0,1 1 0,-1-1 0,1 0 0,0 0 0,-1 0 0,1 0 0,-1 1 0,1-1 0,0 0 0,-1 1 0,1-1 0,0 0 0,-1 1 0,1-1 0,0 0 0,-1 1 0,1-1 0,0 0 0,0 1 0,-1 0 0,12 8 0,24 5 0,-25-11 0,0 1 0,0-1 0,0 2 0,0-1 0,-1 2 0,1-1 0,14 13 0,-20-15 0,-1 1 0,0 0 0,0-1 0,0 1 0,-1 0 0,0 1 0,1-1 0,-1 0 0,-1 1 0,1-1 0,0 1 0,-1 0 0,0-1 0,0 1 0,-1 0 0,0 0 0,1-1 0,-1 1 0,-1 0 0,0 5 0,1-7 0,-1-1 0,0 1 0,0 0 0,0 0 0,0 0 0,0-1 0,0 1 0,-1 0 0,1-1 0,-1 1 0,0-1 0,0 0 0,0 0 0,0 1 0,0-1 0,0 0 0,-1-1 0,1 1 0,-1 0 0,1-1 0,-1 1 0,0-1 0,1 0 0,-1 0 0,0 0 0,0 0 0,0-1 0,0 1 0,0-1 0,0 0 0,-3 1 0,-14 0 0,0 0 0,1-1 0,-31-4 0,35 2 0,-56-9-1365,40 5-5461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4:5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24575,'8'0'0,"0"0"0,-1 0 0,1 1 0,0 0 0,0 0 0,-1 1 0,1 0 0,-1 0 0,1 1 0,-1 0 0,0 0 0,0 1 0,-1 0 0,1 0 0,-1 1 0,1 0 0,-1 0 0,-1 0 0,1 0 0,-1 1 0,0 0 0,0 0 0,-1 1 0,4 7 0,7 10 0,-1 1 0,-2 0 0,-1 1 0,-1 1 0,8 31 0,-6-4 0,9 91 0,-18-129 0,0 0 0,2 0 0,-1-1 0,2 1 0,11 22 0,-10-24 0,-1 1 0,0-1 0,-1 2 0,0-1 0,-1 0 0,2 19 0,-5 177 0,-4-97 0,2-98 0,-1 0 0,-1 0 0,-1 0 0,0 0 0,-1 0 0,-13 27 0,-13 46 0,29-79 0,-1 0 0,0-1 0,0 1 0,-1-1 0,0 0 0,-1 0 0,0 0 0,0 0 0,-1-1 0,0 0 0,0 0 0,-1-1 0,0 0 0,0 0 0,-1 0 0,0-1 0,0 0 0,-1-1 0,1 0 0,-1 0 0,0-1 0,-18 7 0,-6 2-455,-1-2 0,-55 12 0,67-19-6371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5:1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3964 24575,'-2'-167'0,"-1"34"0,19-187 0,-6 263 0,24-78 0,-18 79 0,14-87 0,-20 87 0,3 1 0,2 0 0,2 1 0,3 1 0,2 1 0,45-77 0,-48 99 0,0 1 0,2 1 0,36-37 0,83-70 0,-97 96 0,5-6 0,12-13 0,3 3 0,121-83 0,-76 84 0,-70 37 0,40-25 0,0-4 0,1 4 0,104-39 0,177-69 0,797-295 0,-948 358 0,21-8 0,-100 55 0,170-31 0,-162 40 0,-1-6 0,-2-6 0,155-71 0,-26 9 0,130-59 0,-150 73 0,-228 86 0,-16 5 0,1 0 0,0 0 0,0 0 0,0 0 0,-1 0 0,1-1 0,0 1 0,0 0 0,-1 0 0,1-1 0,0 1 0,-1 0 0,1-1 0,0 1 0,-1-1 0,1 1 0,0-1 0,-1 1 0,1-1 0,-1 1 0,1-1 0,-1 0 0,1 1 0,-1-1 0,1 0 0,-1 1 0,0-1 0,0 0 0,1 0 0,-1 1 0,0-1 0,0 0 0,0 0 0,1 0 0,-2-1 0,0 1 0,0-1 0,-1 1 0,1-1 0,0 1 0,0 0 0,-1 0 0,1-1 0,-1 1 0,1 0 0,-1 0 0,1 1 0,-4-3 0,-59-19 0,40 18 0,13 2 0,0 1 0,1-1 0,-1-1 0,0 0 0,1-1 0,0 0 0,-16-8 0,26 12 0,-1 0 0,1 0 0,-1-1 0,1 1 0,0 0 0,-1 0 0,1 0 0,0 0 0,-1-1 0,1 1 0,0 0 0,-1 0 0,1-1 0,0 1 0,-1 0 0,1-1 0,0 1 0,0 0 0,0-1 0,-1 1 0,1-1 0,0 1 0,0 0 0,0-1 0,0 1 0,0-1 0,-1 1 0,1 0 0,0-1 0,0 1 0,0-1 0,0 1 0,0 0 0,0-1 0,0 1 0,1-1 0,-1 1 0,0-1 0,17-7 0,26 5 0,-41 3 0,1 0 0,0 1 0,-1-1 0,1 0 0,-1 1 0,1 0 0,-1 0 0,1 0 0,-1 0 0,0 0 0,1 0 0,-1 1 0,0-1 0,0 1 0,0-1 0,0 1 0,0 0 0,0 0 0,0 0 0,-1 0 0,1 0 0,-1 0 0,1 0 0,-1 0 0,0 1 0,1 2 0,1 6 0,0 0 0,-1 0 0,0 0 0,-1 1 0,0 11 0,5 26 0,6 40-1365,-11-69-5461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07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24575,'7'0'0,"-1"1"0,1 0 0,-1 0 0,1 0 0,-1 1 0,0 0 0,0 0 0,0 1 0,0-1 0,0 1 0,0 1 0,-1-1 0,1 1 0,-1 0 0,0 0 0,0 0 0,5 8 0,7 7 0,-2 1 0,0 1 0,13 28 0,8 10 0,27 23 0,-49-63 0,0 0 0,29 28 0,-24-27 0,21 28 0,-29-29-1365,-2-2-5461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24575,'2'116'0,"-4"130"0,-4-209-69,0-1 1,-24 70-1,17-61-1090,6-23-5667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24575,'23'0'0,"1"0"0,-1 2 0,0 1 0,36 8 0,-49-8 0,0 1 0,0 0 0,0 1 0,0 0 0,-1 0 0,0 1 0,0 0 0,0 1 0,-1 0 0,0 0 0,0 1 0,7 9 0,-9-9 0,1 1 0,-1-1 0,0 1 0,0 1 0,-1-1 0,5 15 0,-9-21 0,0 0 0,0-1 0,0 2 0,-1-1 0,1 0 0,-1 0 0,0 0 0,0 0 0,0 0 0,0 0 0,-1 0 0,1 0 0,-1 0 0,0 0 0,1 0 0,-1 0 0,-1 0 0,1 0 0,0 0 0,-1-1 0,0 1 0,1 0 0,-1-1 0,0 1 0,-5 3 0,-1 1 0,-1 0 0,-1-1 0,1 0 0,-1-1 0,0 0 0,0 0 0,-1-1 0,1-1 0,-22 5 0,-10 0 0,-51 2 0,93-10 0,-76 2-1365,54-2-5461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24575,'5'0'0,"5"0"0,6 0 0,4 0 0,3 0 0,2 0 0,1 0 0,0 0 0,1 0 0,-1 0 0,0 0 0,0 0 0,0 0 0,-1 0 0,1 0 0,-5 0-8191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24575,'0'4'0,"0"6"0,0 5 0,0 6 0,-4 6 0,-6 4 0,-2 5 0,2 0 0,3 4 0,1-2 0,3-2 0,2-4 0,1-2 0,0-2 0,-4-6 0,-1-2 0,0-5-8191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2 24575,'-74'-1'0,"-114"4"0,167-1 0,0 1 0,0 1 0,0 1 0,1 1 0,-1 0 0,-32 17 0,49-21 0,-1 0 0,1 1 0,0 0 0,0 0 0,0 0 0,0 1 0,1-1 0,-1 1 0,1 0 0,0 0 0,0 0 0,0 0 0,1 0 0,-1 1 0,1-1 0,0 1 0,0 0 0,1-1 0,-1 1 0,0 9 0,2-10 0,0-1 0,0 1 0,0-1 0,0 0 0,1 1 0,0-1 0,0 1 0,0-1 0,0 0 0,0 0 0,1 0 0,-1 0 0,1 0 0,0 0 0,0 0 0,0 0 0,0 0 0,1-1 0,-1 1 0,1-1 0,-1 0 0,1 0 0,0 0 0,0 0 0,0 0 0,0-1 0,0 1 0,0-1 0,0 0 0,7 2 0,153 33 0,-80-19 0,-60-14 0,-1 0 0,34 12 0,-50-13 0,-1 0 0,0 0 0,0 0 0,0 1 0,0 0 0,0 0 0,0 0 0,-1 1 0,1 0 0,-1 0 0,0 0 0,0 0 0,-1 0 0,6 10 0,-7-12 0,-1 0 0,0 0 0,0 0 0,-1 0 0,1 0 0,0 0 0,-1 1 0,1-1 0,-1 0 0,0 0 0,0 1 0,0-1 0,0 0 0,0 1 0,0-1 0,0 0 0,-1 1 0,1-1 0,-1 0 0,-1 3 0,0-1 0,-1 0 0,1 0 0,-1-1 0,1 1 0,-1-1 0,0 1 0,0-1 0,-1 0 0,1 0 0,-5 2 0,-1 1 0,1-1 0,-1 0 0,-1-1 0,1 0 0,-1 0 0,1-1 0,-1 0 0,-18 2 0,-6-2 0,12-3 0,0 2 0,1 1 0,-1 1 0,-28 9 0,22-6 29,1 0 0,-1-2-1,-41 2 1,43-5-325,0 0 0,0 3 0,0 0 0,-26 9 0,37-8-6530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 24575,'-65'-1'0,"-73"3"0,134-1 0,0-1 0,1 1 0,-1 0 0,0 0 0,1 1 0,-1-1 0,1 1 0,-1-1 0,1 1 0,0 0 0,-1 1 0,1-1 0,0 0 0,1 1 0,-1 0 0,0 0 0,1 0 0,-1 0 0,-3 6 0,6-8 0,-1 1 0,0-1 0,1 1 0,-1-1 0,1 0 0,0 1 0,-1-1 0,1 1 0,0-1 0,0 1 0,0-1 0,0 1 0,0-1 0,0 1 0,0-1 0,1 1 0,-1-1 0,1 1 0,-1-1 0,2 2 0,-1-1 0,1 0 0,-1 0 0,1 0 0,-1-1 0,1 1 0,0-1 0,0 1 0,0-1 0,0 0 0,0 0 0,0 0 0,0 0 0,1 0 0,-1 0 0,0 0 0,1-1 0,2 1 0,48 4 0,-40-5 0,1 0 0,-1 2 0,0-1 0,0 2 0,14 3 0,-25-5 0,1 0 0,-1 0 0,1 1 0,-1-1 0,1 0 0,-1 1 0,0-1 0,0 1 0,0 0 0,0 0 0,0 0 0,0 0 0,0 0 0,0 0 0,-1 0 0,1 1 0,-1-1 0,0 1 0,0-1 0,0 1 0,0-1 0,0 1 0,0 0 0,-1-1 0,1 1 0,-1 0 0,0 0 0,0-1 0,0 5 0,0-5 0,-1 0 0,1 1 0,-1-1 0,0 0 0,1 0 0,-1 0 0,0 0 0,0 0 0,-1 0 0,1 0 0,0 0 0,-1 0 0,1 0 0,-1-1 0,0 1 0,1-1 0,-1 1 0,0-1 0,0 1 0,0-1 0,0 0 0,0 0 0,0 0 0,0 0 0,0-1 0,-1 1 0,1 0 0,0-1 0,0 0 0,-1 1 0,-2-1 0,-13 2 0,1-1 0,-1 0 0,-19-3 0,22 1 0,-89-1-1365,82 2-5461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 24575,'-8'0'0,"1"0"0,0 1 0,0 0 0,0 1 0,0-1 0,0 1 0,0 0 0,1 1 0,-1 0 0,1 0 0,-1 0 0,1 1 0,0 0 0,-9 8 0,-1 4 0,0 0 0,2 1 0,-18 25 0,-20 24 0,45-57 0,0 0 0,1 0 0,1 0 0,-1 1 0,2 0 0,-1 0 0,-4 18 0,-17 81 0,19-79 0,1-8 0,-1 0 0,-1-1 0,-1 0 0,-15 27 0,10-21 0,-17 44 0,25-45 0,2 0 0,0 1 0,1-1 0,2 0 0,1 1 0,4 38 0,0 16 0,-5-67 0,1-1 0,1 1 0,0 0 0,1-1 0,1 1 0,0-1 0,0 1 0,2-1 0,-1-1 0,2 1 0,0-1 0,0 1 0,1-2 0,1 1 0,-1-1 0,15 15 0,11 7-116,1-1-1,1-2 0,50 33 1,-53-39-783,-8-6-5927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24575,'0'512'0,"-1"-499"-229,-1 0-1,0 1 0,0-1 1,-6 15-1,8-26 13,-5 15-6609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24575,'38'3'0,"-1"1"0,0 2 0,51 14 0,-51-11 0,-30-7 0,-1-1 0,0 1 0,0 1 0,0-1 0,0 1 0,-1 0 0,1 0 0,-1 1 0,1 0 0,-1 0 0,0 0 0,-1 0 0,1 1 0,4 6 0,-6-7 0,-1 0 0,0-1 0,0 1 0,0 0 0,-1 0 0,0 0 0,1 0 0,-1 0 0,0 0 0,-1 0 0,1 0 0,-1 0 0,0 0 0,0 1 0,0-1 0,0 0 0,-1 0 0,0 0 0,0 0 0,0 0 0,0 0 0,-1 0 0,-2 5 0,2-5 0,-1 0 0,0 0 0,0 0 0,-1 0 0,1 0 0,-1-1 0,0 0 0,0 1 0,0-1 0,0-1 0,0 1 0,-1-1 0,-7 4 0,-72 23 0,49-19 0,-34 7 0,54-14 0,0 0 0,0 1 0,0 0 0,-20 11 0,14-6-1365,3-1-5461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16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24575,'8'0'0,"0"0"0,-1 0 0,1 1 0,0 0 0,0 0 0,-1 1 0,1 0 0,-1 0 0,1 1 0,-1 0 0,0 0 0,0 1 0,-1 0 0,1 0 0,-1 1 0,1 0 0,-1 0 0,-1 0 0,1 0 0,-1 1 0,0 0 0,0 0 0,-1 1 0,4 7 0,7 10 0,-1 1 0,-2 0 0,-1 1 0,-1 1 0,8 31 0,-6-4 0,9 91 0,-18-129 0,0 0 0,2 0 0,-1-1 0,2 1 0,11 22 0,-10-24 0,-1 1 0,0-1 0,-1 2 0,0-1 0,-1 0 0,2 19 0,-5 177 0,-4-97 0,2-98 0,-1 0 0,-1 0 0,-1 0 0,0 0 0,-1 0 0,-13 27 0,-13 46 0,29-79 0,-1 0 0,0-1 0,0 1 0,-1-1 0,0 0 0,-1 0 0,0 0 0,0 0 0,-1-1 0,0 0 0,0 0 0,-1-1 0,0 0 0,0 0 0,-1 0 0,0-1 0,0 0 0,-1-1 0,1 0 0,-1 0 0,0-1 0,-18 7 0,-6 2-455,-1-2 0,-55 12 0,67-19-6371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0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24575,'50'-2'0,"-33"0"0,-1 1 0,1 1 0,0 1 0,0 0 0,30 7 0,-41-6 0,-1 0 0,1 1 0,-1 0 0,1 0 0,-1 0 0,0 0 0,0 1 0,0 0 0,-1 0 0,1 0 0,-1 1 0,0-1 0,0 1 0,-1 0 0,1 0 0,-1 1 0,0-1 0,-1 0 0,1 1 0,-1 0 0,0 0 0,-1 0 0,1-1 0,0 8 0,-1-2 0,0-1 0,0 1 0,-2 0 0,1-1 0,-1 1 0,-1 0 0,0-1 0,0 0 0,-1 1 0,0-1 0,-1 0 0,0 0 0,-7 11 0,5-12 0,0-1 0,-1 1 0,-1-1 0,-12 11 0,14-14 0,1 0 0,0-1 0,0 2 0,0-1 0,0 0 0,1 1 0,0 0 0,0 0 0,1 0 0,-1 1 0,1-1 0,-2 9 0,4-13 0,1 0 0,0-1 0,0 1 0,0-1 0,0 1 0,0 0 0,0-1 0,0 1 0,0-1 0,1 1 0,-1 0 0,1-1 0,-1 1 0,1-1 0,-1 1 0,1-1 0,0 0 0,0 1 0,0-1 0,0 0 0,0 1 0,0-1 0,0 0 0,0 0 0,0 0 0,0 0 0,1 0 0,-1 0 0,0 0 0,1-1 0,-1 1 0,1 0 0,-1-1 0,1 1 0,-1-1 0,1 1 0,0-1 0,2 0 0,6 2 0,1-1 0,0 0 0,-1-1 0,16-2 0,-26 2 0,81-6 0,-1-3 0,-1-4 0,0-3 0,-1-4 0,128-49 0,-173 55-1365,-6 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5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 24575,'3'-1'0,"-1"0"0,1-1 0,-1 1 0,0-1 0,1 1 0,-1-1 0,0 0 0,0 0 0,0 0 0,-1 0 0,1 0 0,0-1 0,-1 1 0,1 0 0,-1-1 0,0 1 0,0-1 0,1-3 0,6-8 0,-4 8 0,123-172 0,-126 177 0,0-1 0,1 0 0,-1 1 0,1-1 0,-1 1 0,1 0 0,-1-1 0,1 1 0,0 0 0,0 0 0,0 0 0,-1 0 0,5-1 0,-5 2 0,0 0 0,0 0 0,0 0 0,0 0 0,0 0 0,0 0 0,-1 1 0,1-1 0,0 0 0,0 0 0,0 1 0,0-1 0,0 0 0,0 1 0,0-1 0,0 1 0,-1-1 0,1 1 0,0 0 0,1 1 0,2 4 0,1 0 0,-1 0 0,-1 0 0,1 1 0,-1 0 0,3 9 0,2 4 0,-6-16-50,7 13-169,-2-1 0,0 2 0,-1-1-1,-1 0 1,6 32 0,-9-23-6607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51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27 24575,'0'-4'0,"-4"-2"0,-6 0 0,-6 1 0,-3 2 0,-4 1 0,-2 1 0,-2 5 0,1 2 0,-1 0 0,1 3 0,4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53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24575,'2'-7'0,"0"-1"0,0 1 0,0-1 0,1 1 0,0 0 0,1 0 0,0 0 0,0 1 0,0-1 0,1 1 0,0 0 0,0 0 0,11-10 0,17-22 0,-14 7 0,24-32 0,-40 60 0,-1-1 0,1 1 0,0 0 0,0 0 0,0 0 0,1 1 0,-1-1 0,0 1 0,1 0 0,0 0 0,0 0 0,-1 0 0,8-1 0,-8 3 0,0 0 0,-1 0 0,1 0 0,0 1 0,0-1 0,-1 1 0,1 0 0,0 0 0,-1 0 0,1 0 0,-1 0 0,0 0 0,1 1 0,-1-1 0,0 1 0,0 0 0,1 0 0,-1 0 0,-1 0 0,1 0 0,0 0 0,0 0 0,-1 0 0,0 1 0,1-1 0,-1 1 0,1 3 0,5 9 0,0 0 0,-2 1 0,5 18 0,0 5-455,-2 1 0,5 58 0,-12-74-6371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7:54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 24575,'-4'0'0,"-7"0"0,-4 0 0,-5 0 0,-8 0 0,-3 0 0,0 0 0,0 0 0,1 0 0,6 0-8191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1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24575,'10'-1'0,"0"0"0,1-1 0,-1 0 0,0-1 0,0 0 0,0-1 0,10-5 0,-7 3 0,0 1 0,26-6 0,-7 5 0,43-1 0,-62 7 0,1 0 0,0 0 0,0 1 0,-1 1 0,23 6 0,-34-8 0,0 1 0,-1-1 0,1 1 0,0 0 0,-1-1 0,1 1 0,0 0 0,-1 0 0,1 0 0,-1 1 0,0-1 0,1 0 0,-1 0 0,0 1 0,0-1 0,1 1 0,-1-1 0,0 1 0,-1-1 0,1 1 0,0 0 0,1 2 0,-2-1 0,0 0 0,0 0 0,1 0 0,-2 0 0,1 0 0,0 0 0,-1 0 0,1 0 0,-1 0 0,0-1 0,0 1 0,-2 4 0,-5 8 0,0 0 0,-1-1 0,-21 25 0,24-33 0,-3 5 0,-15 21 0,23-32 0,1 1 0,0 0 0,-1 0 0,1 0 0,0-1 0,0 1 0,-1 0 0,1 0 0,0 0 0,0 0 0,0-1 0,0 1 0,0 0 0,0 0 0,0 0 0,1 0 0,-1 0 0,0-1 0,0 1 0,1 0 0,-1 0 0,0 0 0,1-1 0,-1 1 0,1 0 0,-1 0 0,1-1 0,-1 1 0,1 0 0,-1-1 0,1 1 0,0-1 0,-1 1 0,1-1 0,0 1 0,0-1 0,-1 1 0,2-1 0,3 3 0,0-1 0,0 0 0,1-1 0,-1 1 0,0-1 0,1 0 0,-1-1 0,0 1 0,1-1 0,9-1 0,57-11 0,-2 0 0,-68 11 0,0 1 0,0 0 0,1 0 0,-1 0 0,0 1 0,0-1 0,1 0 0,-1 1 0,0-1 0,0 1 0,0 0 0,0 0 0,0 0 0,0 0 0,0 0 0,0 0 0,0 1 0,0-1 0,-1 1 0,1-1 0,-1 1 0,3 2 0,-2-1 0,0 1 0,-1-1 0,1 1 0,-1 0 0,0 0 0,0-1 0,0 1 0,0 0 0,-1 0 0,1 0 0,-1 7 0,-1 5 0,-1 1 0,0-1 0,-1 1 0,-10 29 0,10-38-195,0 0 0,0-1 0,0 1 0,-1-1 0,0 0 0,-9 11 0,0-5-6631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24575,'2'116'0,"-4"130"0,-4-209-69,0-1 1,-24 70-1,17-61-1090,6-23-5667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24575,'23'0'0,"1"0"0,-1 2 0,0 1 0,36 8 0,-49-8 0,0 1 0,0 0 0,0 1 0,0 0 0,-1 0 0,0 1 0,0 0 0,0 1 0,-1 0 0,0 0 0,0 1 0,7 9 0,-9-9 0,1 1 0,-1-1 0,0 1 0,0 1 0,-1-1 0,5 15 0,-9-21 0,0 0 0,0-1 0,0 2 0,-1-1 0,1 0 0,-1 0 0,0 0 0,0 0 0,0 0 0,0 0 0,-1 0 0,1 0 0,-1 0 0,0 0 0,1 0 0,-1 0 0,-1 0 0,1 0 0,0 0 0,-1-1 0,0 1 0,1 0 0,-1-1 0,0 1 0,-5 3 0,-1 1 0,-1 0 0,-1-1 0,1 0 0,-1-1 0,0 0 0,0 0 0,-1-1 0,1-1 0,-22 5 0,-10 0 0,-51 2 0,93-10 0,-76 2-1365,54-2-5461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1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0 213 24575,'1'9'0,"0"1"0,0-1 0,1 0 0,0 0 0,0-1 0,1 1 0,1 0 0,-1-1 0,1 0 0,1 1 0,-1-2 0,1 1 0,1 0 0,6 7 0,11 9 0,1 0 0,40 30 0,-50-43 0,-3-3 0,1 0 0,0-1 0,1-1 0,0 0 0,0-1 0,0 0 0,0-1 0,1-1 0,0 0 0,-1 0 0,1-2 0,0 0 0,0 0 0,0-1 0,1-1 0,-1 0 0,-1-1 0,20-5 0,-26 4 0,-1 1 0,0-1 0,0 0 0,0 0 0,0-1 0,-1 1 0,0-1 0,1-1 0,-1 1 0,-1-1 0,1 0 0,-1 0 0,1 0 0,-2 0 0,1-1 0,0 0 0,-1 0 0,0 0 0,-1 0 0,1 0 0,2-11 0,1-5 0,-1-1 0,-1 1 0,-1-1 0,0-46 0,-3 58 0,-1-1 0,0 1 0,0 0 0,-1 0 0,0 0 0,-1 0 0,-6-15 0,6 21 0,1-1 0,-2 0 0,1 1 0,-1 0 0,1 0 0,-1 0 0,-1 0 0,1 0 0,-1 1 0,1 0 0,-1 0 0,-1 0 0,1 1 0,-10-6 0,-35-10 0,39 15 0,0 1 0,0-2 0,1 1 0,-1-2 0,1 1 0,-11-10 0,21 15 0,0 0 0,0 1 0,0-1 0,0 0 0,0 0 0,0 0 0,0 0 0,0 0 0,0 0 0,0 0 0,0 0 0,0 0 0,-1 1 0,1-1 0,0 0 0,0 0 0,0 0 0,0 0 0,0 0 0,0 0 0,0 0 0,0 0 0,0 0 0,0 0 0,0 0 0,0 0 0,0 1 0,0-1 0,0 0 0,0 0 0,-1 0 0,1 0 0,0 0 0,0 0 0,0 0 0,0 0 0,0 0 0,0 0 0,0 0 0,0 0 0,-1 0 0,11 18 0,15 22 0,104 108 0,-28-36 0,-78-85 0,25 24 0,-39-43 0,0 0 0,1-1 0,0 0 0,0 0 0,0-1 0,18 8 0,11 2-1365,-22-9-5461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24575,'4'0'0,"2"4"0,-1 7 0,0 4 0,-2 5 0,-1 4 0,-1 1 0,-1 1 0,0 0 0,0 1 0,0-1 0,0 0 0,-1 0 0,1-1 0,0 5 0,0 1 0,0-4-8191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24575,'41'-1'0,"-21"0"0,0 0 0,0 1 0,0 2 0,38 6 0,-54-7 0,0 0 0,0 0 0,0 1 0,-1-1 0,1 1 0,0 0 0,-1 0 0,1 0 0,-1 0 0,0 1 0,0-1 0,0 1 0,0 0 0,0 0 0,0 0 0,-1 0 0,0 0 0,1 1 0,-1-1 0,0 1 0,-1 0 0,1-1 0,-1 1 0,0 0 0,1 0 0,-2 0 0,1 0 0,0 0 0,-1 8 0,0-9 0,0 1 0,0 0 0,-1-1 0,1 1 0,-1-1 0,0 1 0,0-1 0,0 1 0,-1-1 0,1 1 0,-1-1 0,0 0 0,0 0 0,0 0 0,0 0 0,0 0 0,-1-1 0,1 1 0,-1-1 0,0 1 0,0-1 0,0 0 0,0 0 0,-5 2 0,-3 2 0,0-2 0,0 1 0,0-1 0,-1-1 0,1 0 0,-14 1 0,43 1 0,0 0 0,-1 2 0,1 0 0,-1 0 0,20 14 0,-30-17 0,0 1 0,0 0 0,-1 1 0,1 0 0,-1 0 0,0 0 0,-1 1 0,10 13 0,-14-18 0,0 0 0,0 0 0,0 0 0,0 0 0,0-1 0,-1 1 0,1 1 0,0-1 0,-1 0 0,0 0 0,1 0 0,-1 0 0,0 0 0,0 0 0,0 0 0,-1 0 0,1 1 0,0-1 0,-1 0 0,1 0 0,-1 0 0,0 0 0,0 0 0,0 0 0,0-1 0,0 1 0,0 0 0,0 0 0,-1-1 0,1 1 0,0 0 0,-1-1 0,1 0 0,-1 1 0,0-1 0,0 0 0,1 0 0,-1 0 0,0 0 0,0 0 0,-3 1 0,-10 3 0,0-2 0,0 1 0,-1-2 0,1 0 0,-1-1 0,1 0 0,-1-1 0,1-1 0,-19-3 0,-24 0 0,33 4-1365,4 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2 24575,'-74'-1'0,"-114"4"0,167-1 0,0 1 0,0 1 0,0 1 0,1 1 0,-1 0 0,-32 17 0,49-21 0,-1 0 0,1 1 0,0 0 0,0 0 0,0 0 0,0 1 0,1-1 0,-1 1 0,1 0 0,0 0 0,0 0 0,0 0 0,1 0 0,-1 1 0,1-1 0,0 1 0,0 0 0,1-1 0,-1 1 0,0 9 0,2-10 0,0-1 0,0 1 0,0-1 0,0 0 0,1 1 0,0-1 0,0 1 0,0-1 0,0 0 0,0 0 0,1 0 0,-1 0 0,1 0 0,0 0 0,0 0 0,0 0 0,0 0 0,1-1 0,-1 1 0,1-1 0,-1 0 0,1 0 0,0 0 0,0 0 0,0 0 0,0-1 0,0 1 0,0-1 0,0 0 0,7 2 0,153 33 0,-80-19 0,-60-14 0,-1 0 0,34 12 0,-50-13 0,-1 0 0,0 0 0,0 0 0,0 1 0,0 0 0,0 0 0,0 0 0,-1 1 0,1 0 0,-1 0 0,0 0 0,0 0 0,-1 0 0,6 10 0,-7-12 0,-1 0 0,0 0 0,0 0 0,-1 0 0,1 0 0,0 0 0,-1 1 0,1-1 0,-1 0 0,0 0 0,0 1 0,0-1 0,0 0 0,0 1 0,0-1 0,0 0 0,-1 1 0,1-1 0,-1 0 0,-1 3 0,0-1 0,-1 0 0,1 0 0,-1-1 0,1 1 0,-1-1 0,0 1 0,0-1 0,-1 0 0,1 0 0,-5 2 0,-1 1 0,1-1 0,-1 0 0,-1-1 0,1 0 0,-1 0 0,1-1 0,-1 0 0,-18 2 0,-6-2 0,12-3 0,0 2 0,1 1 0,-1 1 0,-28 9 0,22-6 29,1 0 0,-1-2-1,-41 2 1,43-5-325,0 0 0,0 3 0,0 0 0,-26 9 0,37-8-6530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 24575,'-65'-1'0,"-73"3"0,134-1 0,0-1 0,1 1 0,-1 0 0,0 0 0,1 1 0,-1-1 0,1 1 0,-1-1 0,1 1 0,0 0 0,-1 1 0,1-1 0,0 0 0,1 1 0,-1 0 0,0 0 0,1 0 0,-1 0 0,-3 6 0,6-8 0,-1 1 0,0-1 0,1 1 0,-1-1 0,1 0 0,0 1 0,-1-1 0,1 1 0,0-1 0,0 1 0,0-1 0,0 1 0,0-1 0,0 1 0,0-1 0,1 1 0,-1-1 0,1 1 0,-1-1 0,2 2 0,-1-1 0,1 0 0,-1 0 0,1 0 0,-1-1 0,1 1 0,0-1 0,0 1 0,0-1 0,0 0 0,0 0 0,0 0 0,0 0 0,1 0 0,-1 0 0,0 0 0,1-1 0,2 1 0,48 4 0,-40-5 0,1 0 0,-1 2 0,0-1 0,0 2 0,14 3 0,-25-5 0,1 0 0,-1 0 0,1 1 0,-1-1 0,1 0 0,-1 1 0,0-1 0,0 1 0,0 0 0,0 0 0,0 0 0,0 0 0,0 0 0,0 0 0,-1 0 0,1 1 0,-1-1 0,0 1 0,0-1 0,0 1 0,0-1 0,0 1 0,0 0 0,-1-1 0,1 1 0,-1 0 0,0 0 0,0-1 0,0 5 0,0-5 0,-1 0 0,1 1 0,-1-1 0,0 0 0,1 0 0,-1 0 0,0 0 0,0 0 0,-1 0 0,1 0 0,0 0 0,-1 0 0,1 0 0,-1-1 0,0 1 0,1-1 0,-1 1 0,0-1 0,0 1 0,0-1 0,0 0 0,0 0 0,0 0 0,0 0 0,0-1 0,-1 1 0,1 0 0,0-1 0,0 0 0,-1 1 0,-2-1 0,-13 2 0,1-1 0,-1 0 0,-19-3 0,22 1 0,-89-1-1365,82 2-5461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 24575,'-8'0'0,"1"0"0,0 1 0,0 0 0,0 1 0,0-1 0,0 1 0,0 0 0,1 1 0,-1 0 0,1 0 0,-1 0 0,1 1 0,0 0 0,-9 8 0,-1 4 0,0 0 0,2 1 0,-18 25 0,-20 24 0,45-57 0,0 0 0,1 0 0,1 0 0,-1 1 0,2 0 0,-1 0 0,-4 18 0,-17 81 0,19-79 0,1-8 0,-1 0 0,-1-1 0,-1 0 0,-15 27 0,10-21 0,-17 44 0,25-45 0,2 0 0,0 1 0,1-1 0,2 0 0,1 1 0,4 38 0,0 16 0,-5-67 0,1-1 0,1 1 0,0 0 0,1-1 0,1 1 0,0-1 0,0 1 0,2-1 0,-1-1 0,2 1 0,0-1 0,0 1 0,1-2 0,1 1 0,-1-1 0,15 15 0,11 7-116,1-1-1,1-2 0,50 33 1,-53-39-783,-8-6-5927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24575,'0'512'0,"-1"-499"-229,-1 0-1,0 1 0,0-1 1,-6 15-1,8-26 13,-5 15-6609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24575,'38'3'0,"-1"1"0,0 2 0,51 14 0,-51-11 0,-30-7 0,-1-1 0,0 1 0,0 1 0,0-1 0,0 1 0,-1 0 0,1 0 0,-1 1 0,1 0 0,-1 0 0,0 0 0,-1 0 0,1 1 0,4 6 0,-6-7 0,-1 0 0,0-1 0,0 1 0,0 0 0,-1 0 0,0 0 0,1 0 0,-1 0 0,0 0 0,-1 0 0,1 0 0,-1 0 0,0 0 0,0 1 0,0-1 0,0 0 0,-1 0 0,0 0 0,0 0 0,0 0 0,0 0 0,-1 0 0,-2 5 0,2-5 0,-1 0 0,0 0 0,0 0 0,-1 0 0,1 0 0,-1-1 0,0 0 0,0 1 0,0-1 0,0-1 0,0 1 0,-1-1 0,-7 4 0,-72 23 0,49-19 0,-34 7 0,54-14 0,0 0 0,0 1 0,0 0 0,-20 11 0,14-6-1365,3-1-5461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24575,'0'4'0,"0"7"0,0 4 0,0 5 0,0 4 0,0 1 0,0 1 0,0 0 0,0 1 0,0-1 0,-5-4 0,0-2 0,-1 0 0,2 1 0,-4 1 0,1-3-8191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 24575,'67'-2'0,"-44"0"0,1 1 0,-1 1 0,1 1 0,-1 1 0,0 1 0,29 8 0,-49-11 0,0 1 0,-1 0 0,1 0 0,-1 0 0,1 0 0,-1 1 0,0-1 0,0 1 0,1-1 0,-1 1 0,0 0 0,0 0 0,-1 0 0,1 0 0,0 0 0,1 3 0,-2-3 0,0 0 0,-1 0 0,1 0 0,-1-1 0,0 1 0,0 0 0,1 0 0,-1 0 0,0 0 0,-1 0 0,1 0 0,0 0 0,0-1 0,-1 1 0,1 0 0,-1 0 0,-1 3 0,-2 2 0,-1 1 0,0-1 0,0 0 0,-1 0 0,0-1 0,0 1 0,0-1 0,-9 6 0,14-11 0,-7 6 0,0-1 0,0 1 0,-1-1 0,1-1 0,-1 1 0,-1-2 0,1 1 0,-1-1 0,1-1 0,-15 4 0,23-7 0,1 0 0,-1 0 0,1 0 0,-1 0 0,1 0 0,0 0 0,-1 0 0,1 0 0,-1 0 0,1 0 0,-1 0 0,1 1 0,-1-1 0,1 0 0,0 0 0,-1 0 0,1 0 0,-1 1 0,1-1 0,0 0 0,-1 1 0,1-1 0,0 0 0,-1 1 0,1-1 0,0 0 0,-1 1 0,1-1 0,0 0 0,0 1 0,-1 0 0,12 8 0,24 5 0,-25-11 0,0 1 0,0-1 0,0 2 0,0-1 0,-1 2 0,1-1 0,14 13 0,-20-15 0,-1 1 0,0 0 0,0-1 0,0 1 0,-1 0 0,0 1 0,1-1 0,-1 0 0,-1 1 0,1-1 0,0 1 0,-1 0 0,0-1 0,0 1 0,-1 0 0,0 0 0,1-1 0,-1 1 0,-1 0 0,0 5 0,1-7 0,-1-1 0,0 1 0,0 0 0,0 0 0,0 0 0,0-1 0,0 1 0,-1 0 0,1-1 0,-1 1 0,0-1 0,0 0 0,0 0 0,0 1 0,0-1 0,0 0 0,-1-1 0,1 1 0,-1 0 0,1-1 0,-1 1 0,0-1 0,1 0 0,-1 0 0,0 0 0,0 0 0,0-1 0,0 1 0,0-1 0,0 0 0,-3 1 0,-14 0 0,0 0 0,1-1 0,-31-4 0,35 2 0,-56-9-1365,40 5-5461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6:56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24575,'8'0'0,"0"0"0,-1 0 0,1 1 0,0 0 0,0 0 0,-1 1 0,1 0 0,-1 0 0,1 1 0,-1 0 0,0 0 0,0 1 0,-1 0 0,1 0 0,-1 1 0,1 0 0,-1 0 0,-1 0 0,1 0 0,-1 1 0,0 0 0,0 0 0,-1 1 0,4 7 0,7 10 0,-1 1 0,-2 0 0,-1 1 0,-1 1 0,8 31 0,-6-4 0,9 91 0,-18-129 0,0 0 0,2 0 0,-1-1 0,2 1 0,11 22 0,-10-24 0,-1 1 0,0-1 0,-1 2 0,0-1 0,-1 0 0,2 19 0,-5 177 0,-4-97 0,2-98 0,-1 0 0,-1 0 0,-1 0 0,0 0 0,-1 0 0,-13 27 0,-13 46 0,29-79 0,-1 0 0,0-1 0,0 1 0,-1-1 0,0 0 0,-1 0 0,0 0 0,0 0 0,-1-1 0,0 0 0,0 0 0,-1-1 0,0 0 0,0 0 0,-1 0 0,0-1 0,0 0 0,-1-1 0,1 0 0,-1 0 0,0-1 0,-18 7 0,-6 2-455,-1-2 0,-55 12 0,67-19-6371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13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0 299 24575,'0'-5'0,"5"-1"0,1-4 0,4-11 0,11-5 0,5-3 0,4-2 0,0 5 0,1 2 0,-1 5 0,0 1 0,-2 4 0,0 0 0,0-3 0,-1-3 0,-4 1-8191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36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24575,'433'0'-1365,"-411"0"-5461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38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24575,'408'0'-1365,"-387"0"-5461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41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739 1 24575,'-13'-1'0,"0"1"0,0 1 0,-1-1 0,1 2 0,0 0 0,0 1 0,0 0 0,1 1 0,-1 0 0,1 1 0,0 0 0,0 1 0,0 0 0,1 1 0,0 1 0,0 0 0,1 0 0,0 1 0,-13 14 0,-266 359 0,270-349 0,2 0 0,1 2 0,2 0 0,2 1 0,-11 44 0,6-22 0,-6 29 0,-24 172 0,43-232 0,2 1 0,1-1 0,1 0 0,1 0 0,1 1 0,2-1 0,1 0 0,1-1 0,1 1 0,1-1 0,1-1 0,20 39 0,-11-33 0,0-1 0,2 0 0,2-2 0,33 35 0,-38-46 0,0-1 0,1-1 0,1 0 0,1-2 0,0 0 0,0-1 0,35 14 0,-37-19-455,0 1 0,22 16 0,-20-11-6371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43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24575,'2'11'0,"1"1"0,0 0 0,0-1 0,1 1 0,1-1 0,0 0 0,0-1 0,1 1 0,0-1 0,1 0 0,9 10 0,15 27 0,68 138 0,-49-88 0,-43-82 0,-1-1 0,0 1 0,-1-1 0,-1 2 0,0-1 0,-1 0 0,1 22 0,-2 10 0,-5 52 0,0-16 0,-10 55 0,0 5 0,15-42 0,1-54 0,-3 0 0,-9 82 0,-12-49 0,15-61 0,0 0 0,1 0 0,-3 36 0,6-13 0,3-26 0,-2 0 0,0-1 0,0 1 0,-1-1 0,-1 0 0,-1 1 0,0-1 0,-1-1 0,-13 29 0,-20 11 0,28-40 0,0-1 0,1 2 0,-9 18 0,-2 13 0,-65 157 0,72-171-1365,0-4-5461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54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24575,'0'1222'-1365,"0"-1201"-5461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55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24575,'80'-2'0,"-43"0"0,1 1 0,61 8 0,-92-6 0,-1 1 0,0 0 0,1 0 0,-1 1 0,0 0 0,0 0 0,-1 0 0,1 1 0,-1 0 0,1 0 0,-1 0 0,-1 0 0,1 1 0,-1 0 0,1 0 0,3 6 0,7 12 0,-1 1 0,18 41 0,-6-10 0,-20-44 0,0 0 0,-1 0 0,0 1 0,-1 0 0,0 0 0,-1 0 0,-1 0 0,3 24 0,-5-31 0,0 0 0,-1-1 0,1 1 0,-1 0 0,0 0 0,0 0 0,-1-1 0,0 1 0,1-1 0,-1 1 0,-1-1 0,1 0 0,-1 0 0,1 0 0,-1 0 0,0 0 0,-1-1 0,1 1 0,-1-1 0,1 0 0,-1 0 0,0 0 0,0 0 0,-1-1 0,1 0 0,-5 2 0,-14 5 0,-1-1 0,0-1 0,-40 6 0,9-2 0,11-2-20,25-6-429,0 1 1,-31 11 0,22-2-6378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9:58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1 24575,'-14'0'0,"1"0"0,0 1 0,-1 0 0,1 1 0,0 1 0,0 0 0,-15 6 0,21-5 0,-1-1 0,1 2 0,0-1 0,1 1 0,-1 0 0,1 0 0,0 1 0,0-1 0,0 1 0,1 1 0,0-1 0,0 1 0,-3 7 0,3-7 0,1 0 0,0 1 0,0-1 0,1 1 0,0-1 0,0 1 0,-1 11 0,3-16 0,1 1 0,0-1 0,1 0 0,-1 0 0,1 1 0,-1-1 0,1 0 0,0 0 0,0 0 0,0 0 0,0 0 0,1 0 0,-1 0 0,1 0 0,0 0 0,0-1 0,0 1 0,0-1 0,0 1 0,1-1 0,4 4 0,17 14 0,2-1 0,0-1 0,1-1 0,0-1 0,33 13 0,-55-27 0,1 1 0,-1 0 0,0 1 0,0-1 0,0 1 0,-1 0 0,1 1 0,-1-1 0,0 1 0,0-1 0,0 1 0,4 9 0,-7-12 0,0 0 0,0 0 0,0 0 0,0 0 0,-1 0 0,1 0 0,-1 0 0,1 0 0,-1 0 0,0 1 0,0-1 0,0 0 0,0 0 0,0 0 0,0 1 0,0-1 0,-1 0 0,1 0 0,-1 0 0,0 0 0,0 0 0,0 0 0,0 0 0,0 0 0,0 0 0,0 0 0,0-1 0,-1 1 0,1 0 0,-1-1 0,1 1 0,-1-1 0,0 1 0,0-1 0,1 0 0,-1 0 0,-4 2 0,-3 1 0,0 0 0,0-1 0,-1 0 0,1 0 0,-1-1 0,0 0 0,1-1 0,-15 1 0,-87-6 0,44 0 0,-8 4-1365,53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24575,'2'116'0,"-4"130"0,-4-209-69,0-1 1,-24 70-1,17-61-1090,6-23-5667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24575,'23'0'0,"1"0"0,-1 2 0,0 1 0,36 8 0,-49-8 0,0 1 0,0 0 0,0 1 0,0 0 0,-1 0 0,0 1 0,0 0 0,0 1 0,-1 0 0,0 0 0,0 1 0,7 9 0,-9-9 0,1 1 0,-1-1 0,0 1 0,0 1 0,-1-1 0,5 15 0,-9-21 0,0 0 0,0-1 0,0 2 0,-1-1 0,1 0 0,-1 0 0,0 0 0,0 0 0,0 0 0,0 0 0,-1 0 0,1 0 0,-1 0 0,0 0 0,1 0 0,-1 0 0,-1 0 0,1 0 0,0 0 0,-1-1 0,0 1 0,1 0 0,-1-1 0,0 1 0,-5 3 0,-1 1 0,-1 0 0,-1-1 0,1 0 0,-1-1 0,0 0 0,0 0 0,-1-1 0,1-1 0,-22 5 0,-10 0 0,-51 2 0,93-10 0,-76 2-1365,54-2-5461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2 24575,'-74'-1'0,"-114"4"0,167-1 0,0 1 0,0 1 0,0 1 0,1 1 0,-1 0 0,-32 17 0,49-21 0,-1 0 0,1 1 0,0 0 0,0 0 0,0 0 0,0 1 0,1-1 0,-1 1 0,1 0 0,0 0 0,0 0 0,0 0 0,1 0 0,-1 1 0,1-1 0,0 1 0,0 0 0,1-1 0,-1 1 0,0 9 0,2-10 0,0-1 0,0 1 0,0-1 0,0 0 0,1 1 0,0-1 0,0 1 0,0-1 0,0 0 0,0 0 0,1 0 0,-1 0 0,1 0 0,0 0 0,0 0 0,0 0 0,0 0 0,1-1 0,-1 1 0,1-1 0,-1 0 0,1 0 0,0 0 0,0 0 0,0 0 0,0-1 0,0 1 0,0-1 0,0 0 0,7 2 0,153 33 0,-80-19 0,-60-14 0,-1 0 0,34 12 0,-50-13 0,-1 0 0,0 0 0,0 0 0,0 1 0,0 0 0,0 0 0,0 0 0,-1 1 0,1 0 0,-1 0 0,0 0 0,0 0 0,-1 0 0,6 10 0,-7-12 0,-1 0 0,0 0 0,0 0 0,-1 0 0,1 0 0,0 0 0,-1 1 0,1-1 0,-1 0 0,0 0 0,0 1 0,0-1 0,0 0 0,0 1 0,0-1 0,0 0 0,-1 1 0,1-1 0,-1 0 0,-1 3 0,0-1 0,-1 0 0,1 0 0,-1-1 0,1 1 0,-1-1 0,0 1 0,0-1 0,-1 0 0,1 0 0,-5 2 0,-1 1 0,1-1 0,-1 0 0,-1-1 0,1 0 0,-1 0 0,1-1 0,-1 0 0,-18 2 0,-6-2 0,12-3 0,0 2 0,1 1 0,-1 1 0,-28 9 0,22-6 29,1 0 0,-1-2-1,-41 2 1,43-5-325,0 0 0,0 3 0,0 0 0,-26 9 0,37-8-6530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15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24575,'2'6'0,"-1"0"0,2 0 0,-1 0 0,1 0 0,0 0 0,0-1 0,0 1 0,1-1 0,5 7 0,1 2 0,19 27 0,-14-21 0,-1 1 0,-1 0 0,-1 0 0,0 1 0,11 33 0,-19-51 0,1-14 0,5-32 0,-2 10 0,-5 23 0,0 1 0,0 0 0,1 1 0,0-1 0,1 1 0,0 0 0,0 0 0,0 0 0,1 0 0,0 1 0,0 0 0,0 0 0,1 1 0,0 0 0,0 0 0,9-4 0,-3 3 0,0 1 0,0 0 0,0 1 0,1 1 0,-1 0 0,1 1 0,0 0 0,0 1 0,16 1 0,0-1 0,-17 0 0,0 1 0,0 0 0,0 1 0,20 4 0,-30-5 0,0 1 0,-1 0 0,1 0 0,-1 0 0,1 0 0,-1 0 0,1 1 0,-1-1 0,1 1 0,-1 0 0,0-1 0,0 1 0,0 0 0,0 0 0,0 0 0,-1 1 0,1-1 0,0 0 0,-1 1 0,0-1 0,0 1 0,1-1 0,-1 1 0,-1 0 0,1-1 0,0 4 0,1 4 0,-1-1 0,0 1 0,0 0 0,-1-1 0,0 1 0,-1-1 0,-4 19 0,4-24 0,0 0 0,0 0 0,-1 0 0,0 0 0,0 0 0,0-1 0,0 1 0,0 0 0,-1-1 0,0 0 0,1 0 0,-1 1 0,0-2 0,-1 1 0,1 0 0,0-1 0,-1 1 0,0-1 0,-7 3 0,-30 10 0,30-12 0,0 1 0,0 0 0,0 1 0,0 0 0,1 0 0,-1 1 0,2 1 0,-14 10 0,13-8-59,0-1 0,0 0 0,-1 0-1,0-1 1,0-1 0,-1 0 0,-13 5 0,8-3-833,1 0-5934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 24575,'-65'-1'0,"-73"3"0,134-1 0,0-1 0,1 1 0,-1 0 0,0 0 0,1 1 0,-1-1 0,1 1 0,-1-1 0,1 1 0,0 0 0,-1 1 0,1-1 0,0 0 0,1 1 0,-1 0 0,0 0 0,1 0 0,-1 0 0,-3 6 0,6-8 0,-1 1 0,0-1 0,1 1 0,-1-1 0,1 0 0,0 1 0,-1-1 0,1 1 0,0-1 0,0 1 0,0-1 0,0 1 0,0-1 0,0 1 0,0-1 0,1 1 0,-1-1 0,1 1 0,-1-1 0,2 2 0,-1-1 0,1 0 0,-1 0 0,1 0 0,-1-1 0,1 1 0,0-1 0,0 1 0,0-1 0,0 0 0,0 0 0,0 0 0,0 0 0,1 0 0,-1 0 0,0 0 0,1-1 0,2 1 0,48 4 0,-40-5 0,1 0 0,-1 2 0,0-1 0,0 2 0,14 3 0,-25-5 0,1 0 0,-1 0 0,1 1 0,-1-1 0,1 0 0,-1 1 0,0-1 0,0 1 0,0 0 0,0 0 0,0 0 0,0 0 0,0 0 0,0 0 0,-1 0 0,1 1 0,-1-1 0,0 1 0,0-1 0,0 1 0,0-1 0,0 1 0,0 0 0,-1-1 0,1 1 0,-1 0 0,0 0 0,0-1 0,0 5 0,0-5 0,-1 0 0,1 1 0,-1-1 0,0 0 0,1 0 0,-1 0 0,0 0 0,0 0 0,-1 0 0,1 0 0,0 0 0,-1 0 0,1 0 0,-1-1 0,0 1 0,1-1 0,-1 1 0,0-1 0,0 1 0,0-1 0,0 0 0,0 0 0,0 0 0,0 0 0,0-1 0,-1 1 0,1 0 0,0-1 0,0 0 0,-1 1 0,-2-1 0,-13 2 0,1-1 0,-1 0 0,-19-3 0,22 1 0,-89-1-1365,82 2-5461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 24575,'-8'0'0,"1"0"0,0 1 0,0 0 0,0 1 0,0-1 0,0 1 0,0 0 0,1 1 0,-1 0 0,1 0 0,-1 0 0,1 1 0,0 0 0,-9 8 0,-1 4 0,0 0 0,2 1 0,-18 25 0,-20 24 0,45-57 0,0 0 0,1 0 0,1 0 0,-1 1 0,2 0 0,-1 0 0,-4 18 0,-17 81 0,19-79 0,1-8 0,-1 0 0,-1-1 0,-1 0 0,-15 27 0,10-21 0,-17 44 0,25-45 0,2 0 0,0 1 0,1-1 0,2 0 0,1 1 0,4 38 0,0 16 0,-5-67 0,1-1 0,1 1 0,0 0 0,1-1 0,1 1 0,0-1 0,0 1 0,2-1 0,-1-1 0,2 1 0,0-1 0,0 1 0,1-2 0,1 1 0,-1-1 0,15 15 0,11 7-116,1-1-1,1-2 0,50 33 1,-53-39-783,-8-6-5927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24575,'0'512'0,"-1"-499"-229,-1 0-1,0 1 0,0-1 1,-6 15-1,8-26 13,-5 15-6609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24575,'38'3'0,"-1"1"0,0 2 0,51 14 0,-51-11 0,-30-7 0,-1-1 0,0 1 0,0 1 0,0-1 0,0 1 0,-1 0 0,1 0 0,-1 1 0,1 0 0,-1 0 0,0 0 0,-1 0 0,1 1 0,4 6 0,-6-7 0,-1 0 0,0-1 0,0 1 0,0 0 0,-1 0 0,0 0 0,1 0 0,-1 0 0,0 0 0,-1 0 0,1 0 0,-1 0 0,0 0 0,0 1 0,0-1 0,0 0 0,-1 0 0,0 0 0,0 0 0,0 0 0,0 0 0,-1 0 0,-2 5 0,2-5 0,-1 0 0,0 0 0,0 0 0,-1 0 0,1 0 0,-1-1 0,0 0 0,0 1 0,0-1 0,0-1 0,0 1 0,-1-1 0,-7 4 0,-72 23 0,49-19 0,-34 7 0,54-14 0,0 0 0,0 1 0,0 0 0,-20 11 0,14-6-1365,3-1-5461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24575,'8'0'0,"0"0"0,-1 0 0,1 1 0,0 0 0,0 0 0,-1 1 0,1 0 0,-1 0 0,1 1 0,-1 0 0,0 0 0,0 1 0,-1 0 0,1 0 0,-1 1 0,1 0 0,-1 0 0,-1 0 0,1 0 0,-1 1 0,0 0 0,0 0 0,-1 1 0,4 7 0,7 10 0,-1 1 0,-2 0 0,-1 1 0,-1 1 0,8 31 0,-6-4 0,9 91 0,-18-129 0,0 0 0,2 0 0,-1-1 0,2 1 0,11 22 0,-10-24 0,-1 1 0,0-1 0,-1 2 0,0-1 0,-1 0 0,2 19 0,-5 177 0,-4-97 0,2-98 0,-1 0 0,-1 0 0,-1 0 0,0 0 0,-1 0 0,-13 27 0,-13 46 0,29-79 0,-1 0 0,0-1 0,0 1 0,-1-1 0,0 0 0,-1 0 0,0 0 0,0 0 0,-1-1 0,0 0 0,0 0 0,-1-1 0,0 0 0,0 0 0,-1 0 0,0-1 0,0 0 0,-1-1 0,1 0 0,-1 0 0,0-1 0,-18 7 0,-6 2-455,-1-2 0,-55 12 0,67-19-6371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24575,'433'0'-1365,"-411"0"-5461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24575,'408'0'-1365,"-387"0"-5461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739 1 24575,'-13'-1'0,"0"1"0,0 1 0,-1-1 0,1 2 0,0 0 0,0 1 0,0 0 0,1 1 0,-1 0 0,1 1 0,0 0 0,0 1 0,0 0 0,1 1 0,0 1 0,0 0 0,1 0 0,0 1 0,-13 14 0,-266 359 0,270-349 0,2 0 0,1 2 0,2 0 0,2 1 0,-11 44 0,6-22 0,-6 29 0,-24 172 0,43-232 0,2 1 0,1-1 0,1 0 0,1 0 0,1 1 0,2-1 0,1 0 0,1-1 0,1 1 0,1-1 0,1-1 0,20 39 0,-11-33 0,0-1 0,2 0 0,2-2 0,33 35 0,-38-46 0,0-1 0,1-1 0,1 0 0,1-2 0,0 0 0,0-1 0,35 14 0,-37-19-455,0 1 0,22 16 0,-20-11-6371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24575,'2'11'0,"1"1"0,0 0 0,0-1 0,1 1 0,1-1 0,0 0 0,0-1 0,1 1 0,0-1 0,1 0 0,9 10 0,15 27 0,68 138 0,-49-88 0,-43-82 0,-1-1 0,0 1 0,-1-1 0,-1 2 0,0-1 0,-1 0 0,1 22 0,-2 10 0,-5 52 0,0-16 0,-10 55 0,0 5 0,15-42 0,1-54 0,-3 0 0,-9 82 0,-12-49 0,15-61 0,0 0 0,1 0 0,-3 36 0,6-13 0,3-26 0,-2 0 0,0-1 0,0 1 0,-1-1 0,-1 0 0,-1 1 0,0-1 0,-1-1 0,-13 29 0,-20 11 0,28-40 0,0-1 0,1 2 0,-9 18 0,-2 13 0,-65 157 0,72-171-1365,0-4-5461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1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24575,'0'1222'-1365,"0"-1201"-5461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3:17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11 24575,'0'0'0,"0"0"0,1-1 0,-1 1 0,0-1 0,0 1 0,0 0 0,0-1 0,0 1 0,0 0 0,0-1 0,0 1 0,0 0 0,-1-1 0,1 1 0,0 0 0,0-1 0,0 1 0,0 0 0,0-1 0,0 1 0,-1 0 0,1-1 0,0 1 0,0 0 0,-1 0 0,1-1 0,0 1 0,0 0 0,-1 0 0,1-1 0,0 1 0,-1 0 0,1 0 0,0 0 0,-1 0 0,1-1 0,0 1 0,-1 0 0,1 0 0,0 0 0,-1 0 0,1 0 0,0 0 0,-1 0 0,1 0 0,0 0 0,-1 0 0,1 0 0,-1 0 0,1 0 0,0 1 0,-1-1 0,1 0 0,0 0 0,-1 0 0,1 0 0,0 0 0,0 1 0,-1-1 0,1 1 0,-19 16 0,11 2 0,0-1 0,1 2 0,0-1 0,2 1 0,0-1 0,1 1 0,-1 23 0,2 146 0,4-125 0,1-51 0,-1 0 0,1 0 0,1 0 0,1 0 0,0 0 0,0-1 0,1 1 0,1-1 0,0 0 0,0-1 0,2 0 0,-1 0 0,1 0 0,1-1 0,0 0 0,20 17 0,-5-2 0,-20-20 0,0-1 0,1 1 0,-1-1 0,1 0 0,0 0 0,0 0 0,0 0 0,0-1 0,1 0 0,0 0 0,-1-1 0,1 1 0,0-1 0,8 1 0,-3-1 0,0-1 0,0 0 0,0-1 0,0 0 0,0-1 0,0 0 0,0-1 0,0 0 0,0-1 0,11-4 0,-17 5 0,0 0 0,1-1 0,-1 1 0,0-1 0,-1 0 0,1 0 0,0-1 0,-1 1 0,0-1 0,0 0 0,0 0 0,0-1 0,-1 1 0,0-1 0,1 1 0,-2-1 0,1 0 0,-1 0 0,1-1 0,-1 1 0,2-9 0,-1-3 0,-1 0 0,0 0 0,-1 0 0,-1 0 0,-1 0 0,0 0 0,-1 0 0,-1 0 0,0 0 0,-1 0 0,-1 1 0,-13-30 0,14 42 0,1-1 0,0 1 0,-1 0 0,0 0 0,0 0 0,0 0 0,-1 1 0,1-1 0,-1 1 0,0 0 0,0 1 0,0-1 0,0 1 0,0 0 0,0 0 0,-1 1 0,1-1 0,-1 1 0,1 0 0,-7 0 0,-13 0 0,0 0 0,0 2 0,-27 4 0,46-5 0,-16 3 30,0 1 0,0 0 0,-23 9 0,34-10-195,1 1 0,0 1 0,0 0 0,0 0 0,1 0 0,-1 1 0,2 1 0,-11 8 0,8-2-6661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1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24575,'80'-2'0,"-43"0"0,1 1 0,61 8 0,-92-6 0,-1 1 0,0 0 0,1 0 0,-1 1 0,0 0 0,0 0 0,-1 0 0,1 1 0,-1 0 0,1 0 0,-1 0 0,-1 0 0,1 1 0,-1 0 0,1 0 0,3 6 0,7 12 0,-1 1 0,18 41 0,-6-10 0,-20-44 0,0 0 0,-1 0 0,0 1 0,-1 0 0,0 0 0,-1 0 0,-1 0 0,3 24 0,-5-31 0,0 0 0,-1-1 0,1 1 0,-1 0 0,0 0 0,0 0 0,-1-1 0,0 1 0,1-1 0,-1 1 0,-1-1 0,1 0 0,-1 0 0,1 0 0,-1 0 0,0 0 0,-1-1 0,1 1 0,-1-1 0,1 0 0,-1 0 0,0 0 0,0 0 0,-1-1 0,1 0 0,-5 2 0,-14 5 0,-1-1 0,0-1 0,-40 6 0,9-2 0,11-2-20,25-6-429,0 1 1,-31 11 0,22-2-6378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31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1 24575,'-14'0'0,"1"0"0,0 1 0,-1 0 0,1 1 0,0 1 0,0 0 0,-15 6 0,21-5 0,-1-1 0,1 2 0,0-1 0,1 1 0,-1 0 0,1 0 0,0 1 0,0-1 0,0 1 0,1 1 0,0-1 0,0 1 0,-3 7 0,3-7 0,1 0 0,0 1 0,0-1 0,1 1 0,0-1 0,0 1 0,-1 11 0,3-16 0,1 1 0,0-1 0,1 0 0,-1 0 0,1 1 0,-1-1 0,1 0 0,0 0 0,0 0 0,0 0 0,0 0 0,1 0 0,-1 0 0,1 0 0,0 0 0,0-1 0,0 1 0,0-1 0,0 1 0,1-1 0,4 4 0,17 14 0,2-1 0,0-1 0,1-1 0,0-1 0,33 13 0,-55-27 0,1 1 0,-1 0 0,0 1 0,0-1 0,0 1 0,-1 0 0,1 1 0,-1-1 0,0 1 0,0-1 0,0 1 0,4 9 0,-7-12 0,0 0 0,0 0 0,0 0 0,0 0 0,-1 0 0,1 0 0,-1 0 0,1 0 0,-1 0 0,0 1 0,0-1 0,0 0 0,0 0 0,0 0 0,0 1 0,0-1 0,-1 0 0,1 0 0,-1 0 0,0 0 0,0 0 0,0 0 0,0 0 0,0 0 0,0 0 0,0 0 0,0-1 0,-1 1 0,1 0 0,-1-1 0,1 1 0,-1-1 0,0 1 0,0-1 0,1 0 0,-1 0 0,-4 2 0,-3 1 0,0 0 0,0-1 0,-1 0 0,1 0 0,-1-1 0,0 0 0,1-1 0,-15 1 0,-87-6 0,44 0 0,-8 4-1365,53 0-5461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46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24575,'0'-8'0,"0"-1"0,2 0 0,-1 1 0,1-1 0,0 1 0,0-1 0,1 1 0,0 0 0,1 0 0,5-9 0,5-4 0,1 0 0,19-21 0,-4 6 0,-29 34 0,0 0 0,1 0 0,-1 0 0,1 1 0,-1-1 0,1 0 0,0 1 0,-1-1 0,1 1 0,0-1 0,0 1 0,0 0 0,0 0 0,1 0 0,-1 0 0,0 0 0,0 1 0,1-1 0,-1 1 0,0-1 0,1 1 0,-1 0 0,0 0 0,1 0 0,3 1 0,-2 0 0,-1 0 0,0 1 0,0 0 0,1 0 0,-1 0 0,-1 0 0,1 1 0,0-1 0,-1 1 0,1-1 0,-1 1 0,0 0 0,0 0 0,0 0 0,0 0 0,2 6 0,2 3 15,-1 1 0,0 0-1,-1 0 1,-1 1 0,0-1 0,2 25-1,-3 84-1031,-3-106 566,1 5-6375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47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 24575,'-4'0'0,"-6"0"0,-6 0 0,-4 0 0,-3 0 0,-2 0 0,-1 0 0,0 0 0,3 0-8191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50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24575,'2'-2'0,"1"-1"0,0 1 0,-1 0 0,0-1 0,0 1 0,0-1 0,0 0 0,0 0 0,0 0 0,-1 0 0,1 0 0,-1 0 0,0 0 0,0 0 0,1-4 0,7-14 0,13-9 0,-16 22 0,1-1 0,-2 0 0,1 0 0,6-16 0,52-97 0,-64 122 0,0-1 0,0 1 0,0-1 0,0 1 0,0-1 0,0 1 0,0-1 0,0 1 0,1-1 0,-1 1 0,0-1 0,0 1 0,1 0 0,-1-1 0,0 1 0,0-1 0,1 1 0,-1 0 0,0-1 0,1 1 0,-1 0 0,1 0 0,-1-1 0,0 1 0,1 0 0,-1 0 0,1-1 0,-1 1 0,1 0 0,-1 0 0,0 0 0,1 0 0,-1 0 0,1 0 0,0 0 0,5 18 0,-5 39 0,-1-54 0,-1 51-62,-1-25-372,2 1-1,6 51 1,-1-53-6392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49:50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0 24575,'-5'0'0,"-5"0"0,-5 0 0,-5 0 0,-3 0 0,-2 0 0,3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04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24575,'5'0'0,"5"0"0,2 5 0,4 1 0,3 0 0,-2 3 0,2 1 0,1-2 0,3-2 0,1-3 0,2-1 0,1-1 0,1-1 0,-5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4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280 112 24575,'-29'-1'0,"11"1"0,0 0 0,0 1 0,-23 4 0,35-4 0,1 1 0,-1-1 0,0 1 0,1 1 0,0-1 0,-1 1 0,1 0 0,0 0 0,1 0 0,-1 1 0,0 0 0,1-1 0,0 2 0,-5 4 0,-2 5 0,1 0 0,0 1 0,1 0 0,-13 27 0,20-35 0,-1-1 0,1 1 0,0-1 0,1 1 0,0 0 0,0 0 0,0 0 0,1-1 0,0 1 0,0 0 0,0 0 0,1 0 0,1 0 0,-1-1 0,3 9 0,-1-9 0,1 0 0,-1 1 0,1-1 0,1-1 0,-1 1 0,1-1 0,0 1 0,0-2 0,0 1 0,1 0 0,0-1 0,0 0 0,0 0 0,0-1 0,13 5 0,-5-2 0,0 0 0,0-2 0,1 0 0,0 0 0,0-2 0,23 2 0,-21-4 0,-1-2 0,1 0 0,-1 0 0,0-2 0,0 0 0,0-1 0,0 0 0,25-14 0,-35 17 0,-2-1 0,1 0 0,0-1 0,0 1 0,-1-1 0,0 0 0,0 0 0,0 0 0,6-9 0,25-48 0,-17 28 0,-14 26 0,-1-1 0,0 1 0,0-1 0,0 0 0,-1 0 0,0 0 0,0 0 0,-1 0 0,0 0 0,-1-13 0,0 16 0,-1-1 0,1 1 0,-1-1 0,0 1 0,0-1 0,-1 1 0,0 0 0,0-1 0,0 1 0,0 0 0,-1 0 0,0 1 0,0-1 0,0 0 0,-1 1 0,-5-5 0,-13-13 0,15 15 0,0-1 0,-1 1 0,0 0 0,-1 1 0,1 0 0,-1 0 0,0 1 0,-17-7 0,1 4-273,0 0 0,0 1 0,-1 2 0,-48-4 0,49 8-6553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55:09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6099 24575,'1'-8'0,"1"-1"0,0 1 0,1-1 0,0 1 0,0 0 0,1 0 0,-1 1 0,2-1 0,-1 1 0,9-11 0,0-1 0,17-26 0,3 2 0,52-54 0,89-72 0,-123 120 0,786-666 0,55 68 0,-337 296 0,-153 102 0,431-208 0,-404 221 0,-18-27 0,-285 180 0,296-214 0,22-15 0,-333 242 0,3 5 0,133-54 0,-171 82 0,-2-2 0,125-89 0,-32 18 0,812-482 0,-514 295 0,-434 273 0,-1-2 0,-1-1 0,-1-1 0,-1-2 0,39-56 0,-38 43 0,-18 26 0,2 0 0,0 0 0,27-28 0,4 11 0,14-17 0,-57 51 0,0 0 0,1-1 0,-1 1 0,0-1 0,0 1 0,0 0 0,0-1 0,0 1 0,0-1 0,1 1 0,-1-1 0,0 1 0,0 0 0,0-1 0,0 1 0,0-1 0,0 1 0,-1-1 0,1 1 0,0 0 0,0-1 0,0 1 0,0-1 0,0 1 0,-1 0 0,1-1 0,0 1 0,0 0 0,-1-1 0,1 1 0,0 0 0,-1-1 0,1 1 0,0 0 0,-1-1 0,1 1 0,0 0 0,-1 0 0,1 0 0,0-1 0,-1 1 0,1 0 0,-1 0 0,1 0 0,0 0 0,-1 0 0,1 0 0,-1 0 0,1 0 0,-1 0 0,1 0 0,0 0 0,-1 0 0,1 0 0,-1 0 0,0 0 0,-32-3 0,30 3 0,-478 2 0,267 1 0,515-25 0,-75 1 0,-178 19 0,260-6 0,-257 9 0,1 3 0,0 3 0,94 23 0,-135-27 0,0 1 0,0 0 0,0 1 0,-1 0 0,1 0 0,-2 1 0,1 1 0,15 12 0,-22-16 0,-1 0 0,1-1 0,0 1 0,-1 1 0,0-1 0,1 0 0,-1 0 0,-1 1 0,1-1 0,0 1 0,-1 0 0,0 0 0,0-1 0,0 1 0,0 0 0,-1 0 0,1 0 0,-1 0 0,0 0 0,0 0 0,-1 0 0,1 0 0,-1-1 0,1 1 0,-1 0 0,-1 0 0,1 0 0,-3 5 0,-9 15 0,-1-1 0,-1 0 0,-22 25 0,19-26 0,1 2 0,-23 41 0,38-61-30,-18 34-304,2 1 1,1 1-1,-21 79 0,33-92-6492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55:11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2775 24575,'1'-3'0,"0"0"0,0 0 0,0 0 0,0 1 0,1-1 0,-1 0 0,1 1 0,-1-1 0,1 1 0,0 0 0,0 0 0,0-1 0,1 1 0,-1 1 0,0-1 0,1 0 0,-1 0 0,5-1 0,3-4 0,275-175 0,-110 76 0,56-43 0,800-479 0,-890 553 0,140-78 0,-198 103 0,97-78 0,-133 86 0,-2-3 0,-1-2 0,66-94 0,26-29 0,-53 86 0,101-79 0,-84 77 0,31-23 0,98-93 0,-196 170 0,-20 20 0,0 0 0,19-25 0,-31 36 0,-1 1 0,0 0 0,0 0 0,1-1 0,-1 1 0,0 0 0,0 0 0,0-1 0,0 1 0,1 0 0,-1-1 0,0 1 0,0 0 0,0-1 0,0 1 0,0 0 0,0-1 0,0 1 0,0 0 0,0-1 0,0 1 0,0 0 0,0-1 0,0 1 0,0 0 0,0-1 0,0 1 0,0 0 0,0-1 0,-1 1 0,1 0 0,0 0 0,0-1 0,0 1 0,-1 0 0,1 0 0,0-1 0,0 1 0,-1 0 0,1 0 0,0-1 0,0 1 0,-1 0 0,1 0 0,-1 0 0,-21-4 0,-24 9 0,-19 5 0,-1-1 0,-113-2 0,164-9 0,13-3 0,21-9 0,38-11 0,-33 16 0,0 2 0,0 1 0,1 1 0,0 1 0,-1 1 0,1 1 0,1 2 0,28 2 0,-46 0 0,0 0 0,-1 0 0,1 1 0,-1 0 0,1 1 0,-1-1 0,0 2 0,0-1 0,-1 1 0,0-1 0,1 2 0,-1-1 0,-1 1 0,8 9 0,10 13 0,33 53 0,-54-77 0,15 23 0,-1 0 0,17 40 0,-28-54 0,-1 1 0,0-1 0,-1 1 0,-1 0 0,0 0 0,0 0 0,-2 24 0,-3 62-1365,2-79-5461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43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24575,'4'0'0,"7"0"0,6 0 0,4 0 0,4 0 0,2 0 0,1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45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24575,'1'51'0,"0"-30"0,0 1 0,-2 0 0,0-1 0,-6 27 0,7-46 0,-1 1 0,0 0 0,1-1 0,0 1 0,-1 0 0,1-1 0,0 1 0,0 0 0,1-1 0,-1 1 0,1 0 0,0 2 0,0-4 0,0 1 0,0-1 0,-1 1 0,2-1 0,-1 0 0,0 1 0,0-1 0,0 0 0,1 0 0,-1 0 0,0 0 0,1 0 0,-1 0 0,1 0 0,-1 0 0,1-1 0,-1 1 0,1-1 0,0 1 0,3 0 0,68 7 0,-60-8 0,0 1 0,0 0 0,-1 1 0,1 1 0,0 0 0,23 8 0,-33-9 0,0 1 0,0-1 0,0 0 0,0 1 0,0-1 0,-1 1 0,1 0 0,-1 0 0,0 0 0,0 0 0,0 0 0,0 1 0,1 3 0,18 54 0,-12-31 0,-7-25 0,0-1 0,-1 1 0,1 0 0,-1 0 0,0 1 0,-1-1 0,1 0 0,-1 0 0,0 0 0,-1 0 0,0 9 0,0-11 0,0-1 0,0 0 0,0 1 0,-1-1 0,1 0 0,-1 0 0,1 0 0,-1 0 0,1 0 0,-1 0 0,0 0 0,0 0 0,0-1 0,0 1 0,0-1 0,-1 1 0,1-1 0,0 0 0,-1 0 0,1 0 0,-1 0 0,1-1 0,-1 1 0,-4 0 0,-27 4 0,-1-2 0,0-2 0,-61-5 0,5 0 0,65 4-1365,3 0-5461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2:46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24575,'-1'4'0,"0"1"0,-1-1 0,0 1 0,1-1 0,-2 0 0,1 0 0,-3 5 0,-5 9 0,-52 143 0,57-148 0,-55 167 0,50-109 99,9-55-587,-1 0 0,-8 32 0,5-30-6338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1:02:44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5747 24575,'2'-2'0,"0"1"0,0-1 0,0 1 0,0-1 0,0 0 0,-1 0 0,1 0 0,-1 0 0,1 0 0,-1 0 0,0 0 0,0-1 0,0 1 0,0 0 0,1-4 0,4-6 0,13-14 0,1 2 0,2 0 0,0 1 0,1 1 0,50-36 0,-24 18 0,195-154 0,35-29 0,-160 131 0,204-119 0,2-1 0,-204 126 0,197-157 0,-139 99 0,-122 102 0,-2-2 0,-1-2 0,-3-3 0,54-67 0,-89 95 0,59-79 0,170-174 0,-176 209 0,143-138 0,-156 143 0,79-109 0,-8 1 0,6 7 0,7 5 0,221-189 0,31 16 0,-223 189 0,-75 55 0,-4-5 0,108-141 0,-172 200 0,52-55 0,116-98 0,-15 15 0,-114 108 0,-37 36 0,-2-1 0,43-54 0,-49 54 0,1 2 0,1 0 0,1 1 0,1 1 0,36-26 0,143-80 0,-3 1 0,-197 125 0,-1 0 0,1 0 0,-1 0 0,1 0 0,-1 0 0,0-1 0,0 1 0,0-1 0,-1 1 0,3-4 0,-4 5 0,0 0 0,1 0 0,-1 0 0,0 0 0,0 0 0,1 1 0,-1-1 0,0 0 0,0 0 0,0 0 0,0 0 0,0 0 0,-1 0 0,1 0 0,0 0 0,0 0 0,-1 1 0,1-1 0,0 0 0,-1 0 0,1 0 0,-1 1 0,0-2 0,-2-1 0,1 1 0,-1 0 0,0 0 0,0 0 0,0 1 0,-1-1 0,1 1 0,0-1 0,-1 1 0,1 0 0,-1 0 0,1 1 0,-1-1 0,1 1 0,-7 0 0,-83 2 0,71 0 0,0-1 0,0-1 0,0-1 0,-33-5 0,55 6 0,-1 0 0,0 0 0,0 0 0,0 0 0,0 0 0,1 0 0,-1-1 0,0 1 0,0 0 0,0 0 0,1 0 0,-1-1 0,0 1 0,0 0 0,1-1 0,-1 1 0,0-1 0,1 1 0,-1-1 0,0 1 0,1-1 0,-1 0 0,1 1 0,-1-1 0,1 1 0,-1-2 0,20-5 0,39 2 0,-7 3 0,-25 0 0,-1 1 0,1 1 0,0 2 0,42 7 0,-65-8 0,0 0 0,1 1 0,-1-1 0,0 1 0,0 0 0,0 0 0,0 0 0,0 0 0,-1 0 0,1 1 0,0-1 0,-1 1 0,0 0 0,0 0 0,0 0 0,0 0 0,0 0 0,-1 0 0,1 0 0,-1 1 0,0-1 0,0 0 0,0 1 0,0-1 0,0 7 0,1 10 0,-1 0 0,-1 0 0,-3 32 0,0-16 0,4 3-36,2 0 0,1 0 0,17 65-1,-8-39-1183,-9-43-5606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1:02:4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2792 24575,'242'-139'0,"-84"44"0,338-228 0,-29-40 0,-394 299 0,128-145 0,-146 153 0,86-69 0,40-39 0,-105 80 0,-22 22 0,3 4 0,74-61 0,161-116 0,-237 198 0,87-45 0,-38 24 0,199-135 0,-68 42 0,-198 129 0,-12 8 0,37-29 0,-61 43 0,0-1 0,0 1 0,0-1 0,0 1 0,-1-1 0,1 0 0,0 1 0,0-1 0,0 0 0,-1 1 0,1-1 0,-1 0 0,1 0 0,0 0 0,-1 0 0,1 0 0,-1 0 0,0 0 0,1 1 0,-1-1 0,0 0 0,0 0 0,1-1 0,-1 1 0,0 0 0,0 0 0,0 0 0,0 0 0,0 0 0,-1 0 0,1-1 0,-2 0 0,1 1 0,-1-1 0,1 1 0,-1 0 0,0 0 0,0 0 0,1 0 0,-1 0 0,0 0 0,0 0 0,0 1 0,0-1 0,0 1 0,-3-1 0,-14-2 0,1 1 0,-26 0 0,43 2 0,-322 3 0,372-5 0,-1-3 0,87-19 0,-80 13 0,-47 9 0,0 0 0,0 1 0,-1 0 0,1 1 0,0 0 0,13 1 0,-19-1 0,0 1 0,0 0 0,0-1 0,0 1 0,0 0 0,0 0 0,0 1 0,0-1 0,0 0 0,0 1 0,0-1 0,-1 1 0,1-1 0,-1 1 0,1 0 0,-1 0 0,0 0 0,0 0 0,1 0 0,-1 0 0,-1 0 0,1 0 0,0 0 0,0 0 0,-1 0 0,1 4 0,16 99 0,-15-79 0,2 0 0,1-1 0,1 1 0,12 31 0,-8-30-151,-1 1-1,-1 0 0,-2 1 0,0 0 1,-2 0-1,-1 0 0,-2 1 1,-2 39-1,0-47-6674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08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24575,'1'12'0,"0"0"0,1 0 0,1 0 0,0-1 0,0 1 0,1-1 0,6 12 0,-4-9 0,-1 0 0,0 1 0,5 27 0,-6 10 0,-4 90 0,-2-60 0,1-68-221,0 1 1,-2-1-1,0 1 0,-5 15 0,7-27-40,-4 16-6565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09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24575,'0'495'0,"0"-488"-273,0 1 0,-1 0 0,0-1 0,-2 11 0,-3-1-6553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11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24575,'-1'0'0,"0"1"0,0-1 0,0 0 0,0 1 0,0-1 0,0 1 0,0-1 0,0 1 0,1-1 0,-1 1 0,0 0 0,0-1 0,1 1 0,-1 0 0,0 0 0,1-1 0,-1 1 0,0 0 0,1 0 0,-1 0 0,1 0 0,0 0 0,-1 0 0,1 0 0,0 0 0,-1 0 0,1 2 0,-5 33 0,5-33 0,-5 299 27,7-171-1419,-2-108-5434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1:09:28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4686 1 24575,'-18'2'0,"0"1"0,0 1 0,1 1 0,-1 0 0,-25 12 0,39-15 0,-31 14 0,0 1 0,0 2 0,-55 41 0,-87 85 0,40-31 0,-594 442 0,-34-43 0,494-359 0,-140 90 0,158-92 0,-16 11 0,132-76 0,77-50 0,-55 43 0,-2 0 0,44-32 0,9-9 0,-80 38 0,70-39 0,55-28 0,-125 73 0,-83 60 0,197-125 0,19-10 0,-1-1 0,0 0 0,0-1 0,-1 0 0,0-1 0,-14 4 0,26-9 0,0 0 0,1 1 0,-1-1 0,0 0 0,0 0 0,1 0 0,-1 0 0,0 0 0,0-1 0,1 1 0,-1 0 0,0 0 0,0 0 0,1-1 0,-1 1 0,0 0 0,1-1 0,-1 1 0,0-1 0,1 1 0,-1 0 0,0-1 0,1 1 0,-1-1 0,1 0 0,-1 1 0,1-1 0,-1 1 0,1-1 0,0 0 0,-1 0 0,-2-30 0,18-30 0,59-119 0,-51 130 0,-12 32 0,-12 36 0,-11 35 0,-7 9 0,-2-1 0,-49 96 0,69-155 0,-1 1 0,1 0 0,-1 0 0,1 0 0,0 0 0,0 0 0,0 0 0,0 0 0,1 0 0,-1 0 0,1 0 0,0 0 0,0 0 0,0 1 0,0-1 0,1 0 0,-1 0 0,2 4 0,0-5 0,-1 1 0,1-1 0,0 0 0,-1 0 0,1 0 0,0 0 0,0 0 0,1 0 0,-1-1 0,0 1 0,1-1 0,-1 1 0,1-1 0,-1 0 0,1 0 0,-1 0 0,1 0 0,0-1 0,-1 1 0,1-1 0,3 1 0,28 2-4,0-1 0,63-4 0,-35-1-1349,-34 3-5473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1:09:31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7452 1 24575,'-8'14'0,"0"0"0,-20 24 0,-14 23 0,-147 304 0,-29 53 0,-662 1042 0,535-963 0,263-386 0,-5-3 0,-4-4 0,-5-4 0,-4-5 0,-188 138 0,94-81 0,-143 100 0,-249 100 0,-48 32 0,533-318 0,-3-5 0,-118 52 0,-126 29 0,-72 31 0,139-69 0,84-33 0,122-42 0,1 4 0,-91 55 0,-69 43 0,22-13 0,-27 37 0,-77 44 0,311-196 0,0 0 0,0-1 0,0 0 0,0 0 0,0 0 0,0-1 0,-6 2 0,10-3 0,0 0 0,-1 0 0,1 0 0,0 0 0,0-1 0,0 1 0,0 0 0,0 0 0,0-1 0,0 1 0,0-1 0,0 1 0,0-1 0,0 1 0,0-1 0,0 1 0,0-1 0,0 0 0,1 0 0,-1 1 0,0-1 0,0 0 0,1 0 0,-1 0 0,1 0 0,-1 0 0,1 0 0,-1 0 0,1 0 0,-1 0 0,1 0 0,0 0 0,0 0 0,-1 0 0,1 0 0,0-1 0,0 1 0,0 0 0,0-1 0,-1-52 0,1 1 0,3-1 0,2 1 0,14-56 0,9-19 0,-64 218 0,-77 143 0,45-102 0,66-128 0,1 1 0,-1-1 0,0 0 0,1 1 0,0-1 0,0 1 0,0-1 0,0 1 0,1-1 0,-1 1 0,1 0 0,0-1 0,0 1 0,0 0 0,1 3 0,0-4 0,1-1 0,-1 1 0,1-1 0,0 0 0,-1 1 0,1-1 0,0 0 0,1 0 0,-1 0 0,0-1 0,0 1 0,1 0 0,-1-1 0,1 0 0,-1 1 0,1-1 0,0 0 0,-1 0 0,1 0 0,4 0 0,128 32 0,2-5 0,155 10 0,-282-37 0,258 21-1365,-209-20-5461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12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 24575,'-1'34'0,"-2"0"0,-9 49 0,0 0 0,-4 24 0,10-69-26,1 1 0,3 0 0,3 64 0,1-34-1235,-2-46-5565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14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24575,'0'630'-1365,"0"-607"-5461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1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24575,'0'604'0,"0"-594"-227,0 0-1,-2 0 1,1 0-1,-1-1 1,-3 12-1,-1-4-6598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5:1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24575,'0'657'-1365,"0"-634"-5461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12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24575,'53'-21'0,"-36"15"0,-1-1 0,0 0 0,24-15 0,-25 13 0,0 0 0,1 2 0,27-11 0,-42 18 0,0-1 0,0 1 0,1-1 0,-1 1 0,0 0 0,1 0 0,-1 0 0,0-1 0,1 1 0,-1 0 0,0 0 0,0 1 0,1-1 0,-1 0 0,0 0 0,1 1 0,-1-1 0,0 1 0,0-1 0,1 1 0,-1-1 0,0 1 0,0 0 0,0-1 0,0 1 0,0 0 0,0 0 0,2 2 0,-2 0 0,0-1 0,1 1 0,-1 0 0,0 0 0,-1 0 0,1 0 0,0 0 0,-1 1 0,0-1 0,0 0 0,0 6 0,-2 9 0,0-1 0,-1 1 0,-8 22 0,-62 189 0,66-206-455,-1 0 0,-12 21 0,9-21-6371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16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24575,'8'-2'0,"0"0"0,0 0 0,0 0 0,0-1 0,0 0 0,-1-1 0,0 0 0,9-5 0,-9 4 0,1 1 0,0-1 0,0 2 0,0-1 0,0 1 0,0 1 0,15-4 0,-22 6 0,1 0 0,0 0 0,-1 0 0,1 1 0,-1-1 0,1 0 0,-1 1 0,1-1 0,0 1 0,-1-1 0,0 1 0,1 0 0,-1-1 0,1 1 0,-1 0 0,0 0 0,0 0 0,2 2 0,0 0 0,-1 0 0,0 1 0,0-1 0,-1 0 0,1 1 0,-1-1 0,1 1 0,-1 0 0,0-1 0,1 8 0,0 5 0,0 0 0,-1 0 0,-1 0 0,0 0 0,-1 0 0,-1-1 0,0 1 0,-7 23 0,6-30 0,0 1 0,-1-1 0,0 0 0,-1 0 0,1 0 0,-2-1 0,1 1 0,-1-1 0,-1-1 0,1 1 0,-1-1 0,-1 0 0,1-1 0,-14 10 0,18-15 0,0 1 0,0 0 0,0 0 0,0 0 0,0 0 0,1 1 0,-1-1 0,1 1 0,-1-1 0,1 1 0,0 0 0,0 0 0,-2 5 0,4-7 0,-1 0 0,1 0 0,0-1 0,0 1 0,0 0 0,0 0 0,0 0 0,0 0 0,1 0 0,-1 0 0,0-1 0,0 1 0,1 0 0,-1 0 0,0 0 0,1-1 0,-1 1 0,1 0 0,-1 0 0,1-1 0,0 2 0,28 15 0,-3-7-273,1-2 0,1 0 0,0-2 0,49 4 0,-57-9-6553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20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586 31 24575,'-8'-1'0,"0"0"0,0 0 0,0-1 0,-13-5 0,-24-5 0,-9 8 0,0 2 0,-72 6 0,119-2 0,-1-1 0,1 1 0,-1 0 0,1 1 0,0 0 0,0 0 0,1 0 0,-1 1 0,1 0 0,-1 0 0,1 1 0,0 0 0,1 0 0,-1 0 0,-6 10 0,-1 0 0,2 1 0,0 1 0,0 0 0,-13 32 0,11-23 0,2 0 0,1 1 0,1 0 0,1 1 0,2 0 0,0 0 0,2 0 0,1 0 0,2 56 0,3-74 0,0 0 0,1 0 0,0-1 0,0 1 0,1-1 0,1 1 0,-1-1 0,1-1 0,1 1 0,0-1 0,0 1 0,1-2 0,0 1 0,0-1 0,16 12 0,-6-5 0,2-2 0,-1 0 0,2 0 0,-1-2 0,1-1 0,27 9 0,-20-12 0,0-1 0,0-1 0,0-1 0,1-2 0,-1-1 0,36-4 0,19 1 0,-73 4 0,0-2 0,0 1 0,0-1 0,0-1 0,-1 1 0,1-2 0,0 1 0,-1-1 0,0 0 0,1-1 0,-1 0 0,0 0 0,-1-1 0,1 0 0,-1 0 0,0-1 0,0 0 0,-1 0 0,0-1 0,0 1 0,0-1 0,-1-1 0,0 1 0,-1-1 0,8-15 0,0-11 0,-1 0 0,-1-1 0,-2 0 0,-2 0 0,-1-1 0,-2 1 0,-1-1 0,-4-42 0,0 67 8,0 0-1,-1 0 1,0 0-1,0 1 1,-2-1-1,1 1 1,-1 0-1,-1 0 1,1 0-1,-2 1 1,1 0-1,-2 0 1,1 0-1,-1 1 1,-17-14-1,7 8-219,-1 0 0,0 2 0,-1 0-1,-1 1 1,0 1 0,-40-14 0,38 18-6614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24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538 30 24575,'-1'-1'0,"1"0"0,-1 0 0,1 0 0,-1 0 0,1 0 0,-1 0 0,0 0 0,1 0 0,-1 0 0,0 0 0,0 0 0,0 0 0,0 0 0,0 1 0,0-1 0,0 0 0,0 1 0,0-1 0,0 1 0,0-1 0,0 1 0,0-1 0,0 1 0,-1 0 0,1 0 0,0 0 0,-2-1 0,-39-3 0,37 3 0,-65-2 0,-93 7 0,154-3 0,0 1 0,0 1 0,0 0 0,1 0 0,-1 0 0,1 1 0,0 1 0,0-1 0,0 1 0,0 1 0,1-1 0,0 1 0,0 1 0,1-1 0,0 1 0,0 0 0,-6 9 0,1 0 0,0 1 0,2-1 0,0 2 0,0-1 0,2 1 0,0 0 0,-5 24 0,8-24 0,1 0 0,1 0 0,0 0 0,2 20 0,0-30 0,1 0 0,0 0 0,0-1 0,0 1 0,1 0 0,1-1 0,-1 1 0,1-1 0,0 0 0,1 0 0,8 13 0,32 40 0,-19-26 0,1 0 0,52 52 0,-69-77 0,1-1 0,0 0 0,0-1 0,1 0 0,0-1 0,0 0 0,0 0 0,1-2 0,0 1 0,0-1 0,0-1 0,0 0 0,22 2 0,-17-4 0,0 0 0,0-1 0,0-1 0,0-1 0,0 0 0,0-1 0,0-1 0,-1 0 0,1-2 0,-1 0 0,0 0 0,-1-1 0,0-1 0,0-1 0,21-16 0,-21 14 0,0-1 0,-2 0 0,1-1 0,-2 0 0,1-1 0,11-19 0,-17 22 0,-1 0 0,0-1 0,-1 0 0,0 0 0,-1 0 0,-1 0 0,0-1 0,0 1 0,1-25 0,-6-206 0,2 231 0,-2 1 0,1-1 0,-2 1 0,0 0 0,0 0 0,-1 0 0,0 0 0,-1 1 0,-10-19 0,12 24 0,-1 0 0,1 1 0,-1-1 0,0 1 0,-1 0 0,1 0 0,-1 0 0,1 1 0,-1-1 0,0 1 0,0 0 0,-1 1 0,1-1 0,-1 1 0,1 0 0,-1 0 0,0 1 0,0 0 0,1 0 0,-9-1 0,-217 7-1365,209-5-5461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28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28 24575,'-13'1'0,"-1"0"0,1 1 0,0 0 0,0 1 0,0 0 0,0 1 0,0 1 0,1 0 0,-1 1 0,1 0 0,1 0 0,-1 2 0,-11 8 0,-7 3 0,12-7 0,0 0 0,0 0 0,-20 20 0,34-27 0,-1 0 0,0 1 0,1-1 0,0 1 0,1 0 0,-1 0 0,1 0 0,0 0 0,0 0 0,1 1 0,0 0 0,0-1 0,1 1 0,-2 11 0,3-8 0,1 1 0,-1 0 0,2-1 0,-1 1 0,1-1 0,1 1 0,0-1 0,1 0 0,0 0 0,0-1 0,1 1 0,8 11 0,-4-6 0,2 0 0,0-1 0,1 0 0,0-1 0,1 0 0,24 18 0,-26-25 0,0 0 0,0 0 0,0-1 0,0 0 0,1-1 0,0 0 0,0-1 0,0 0 0,24 1 0,-5-2 0,0-1 0,57-7 0,-82 6 0,1-1 0,-1-1 0,1 1 0,-1-1 0,1 0 0,-1-1 0,0 1 0,0-1 0,0-1 0,0 1 0,-1-1 0,1 0 0,-1 0 0,0-1 0,0 1 0,-1-1 0,1 0 0,-1 0 0,0-1 0,6-10 0,-5 4 0,0 0 0,0 0 0,-1 0 0,-1-1 0,0 1 0,0-1 0,-1 0 0,-1 0 0,0-22 0,-2 20 0,1-11 0,-1 0 0,-1 0 0,-10-46 0,10 64 0,-1 0 0,1 1 0,-1-1 0,-1 1 0,0 0 0,0 0 0,0 0 0,-1 0 0,0 1 0,0 0 0,-1 0 0,0 0 0,0 1 0,0-1 0,0 1 0,-12-6 0,-2-1-195,0 1 0,0 0 0,-1 2 0,0 0 0,0 2 0,-37-8 0,37 13-6631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0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24575,'7'-2'0,"0"1"0,-1-1 0,1 0 0,0 0 0,-1 0 0,0-1 0,1 0 0,-1-1 0,0 0 0,-1 1 0,1-2 0,5-4 0,31-19 0,-41 28 0,-1 0 0,1 0 0,-1-1 0,1 1 0,-1 0 0,1 0 0,0 0 0,-1 0 0,1-1 0,-1 1 0,1 0 0,0 0 0,-1 0 0,1 0 0,-1 0 0,1 1 0,-1-1 0,1 0 0,0 0 0,-1 0 0,1 0 0,-1 1 0,1-1 0,-1 0 0,1 0 0,-1 1 0,1-1 0,-1 1 0,1-1 0,-1 0 0,1 1 0,-1-1 0,0 1 0,1 0 0,7 26 0,-9 30 0,-28 103 0,18-110-1365,5-28-5461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07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24575,'31'-1'0,"-17"0"0,-1 0 0,1 1 0,-1 1 0,1 0 0,25 6 0,-36-6 0,-1 0 0,0 0 0,0 0 0,1 0 0,-1 0 0,0 1 0,0-1 0,0 0 0,0 1 0,-1 0 0,1-1 0,0 1 0,-1 0 0,1 0 0,-1 0 0,2 2 0,-2-1 0,0 0 0,0 1 0,-1-1 0,1 0 0,0 0 0,-1 1 0,0-1 0,0 0 0,0 1 0,0-1 0,-1 0 0,1 1 0,-1-1 0,-2 6 0,0 6 0,-2-1 0,0 1 0,-1-1 0,-11 21 0,12-27 0,-1-1 0,0 0 0,0 0 0,0 0 0,-1-1 0,0 0 0,0 0 0,-14 8 0,12-9 0,-16 13 0,25-11 0,17-4 0,173-6-1365,-162 3-5461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2:41:32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565 2 24575,'-50'-1'0,"17"0"0,-54 5 0,77-2 0,-1-1 0,1 2 0,0-1 0,0 2 0,0-1 0,0 1 0,0 1 0,1 0 0,-11 6 0,-45 32 0,-76 35 0,136-75 0,0 0 0,0 0 0,0 0 0,0 1 0,1 0 0,0 0 0,0 0 0,0 0 0,0 1 0,1 0 0,-1-1 0,1 1 0,0 1 0,1-1 0,-1 0 0,1 1 0,0-1 0,0 1 0,-1 7 0,0 9 0,1 0 0,1-1 0,3 43 0,0-21 0,-3-39 0,1-1 0,0 0 0,0 0 0,1 1 0,-1-1 0,1 0 0,-1 0 0,1 0 0,0 0 0,0 0 0,1 0 0,-1 0 0,1 0 0,-1 0 0,1 0 0,0-1 0,0 1 0,0 0 0,0-1 0,4 4 0,-1-4 0,0 0 0,0 1 0,0-2 0,0 1 0,1 0 0,-1-1 0,0 0 0,1-1 0,-1 1 0,1-1 0,9 0 0,5 1 0,1 2 0,-1 0 0,0 2 0,0 0 0,0 1 0,-1 1 0,0 1 0,30 16 0,-30-14 0,1 0 0,0-1 0,1-2 0,-1 0 0,1-1 0,1-1 0,30 3 0,-43-7 0,0-1 0,0 0 0,0 0 0,-1-1 0,1 0 0,0-1 0,-1 0 0,14-5 0,-16 4 0,-1 0 0,0 0 0,-1 0 0,1-1 0,0 1 0,-1-1 0,0 0 0,0-1 0,0 1 0,-1-1 0,1 0 0,-1 0 0,5-10 0,0 2 0,0-2 0,-1 1 0,-1-1 0,0 0 0,-1 0 0,0-1 0,-2 1 0,0-1 0,2-29 0,-4 29 0,-1-9 0,0 1 0,-7-41 0,6 57 0,-1 0 0,-1 0 0,0 0 0,0 0 0,0 0 0,-1 1 0,0-1 0,0 1 0,-1 0 0,0 1 0,-9-10 0,-7-4 57,-38-28 0,10 9-1536,28 21-5347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7:58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24575,'99'0'0,"1"-4"0,115-19 0,-95 1 0,2 5 0,178-1 0,382 19 0,-648 1 0,0 1 0,0 2 0,41 12 0,-34-8 0,59 7 0,-55-11 0,0 2 0,72 20 0,26 1 0,-59-15 0,338 43 0,2-30 0,-30-23 0,-41-1 0,-234 6 0,168 34 0,-227-28 0,-39-9 0,0 0 0,0-1 0,36 1 0,102 8 0,-5 0 0,-139-13 0,1 1 0,0 0 0,-1 1 0,1 1 0,-1 0 0,1 1 0,-1 0 0,26 13 0,-32-13 0,0-1 0,1 0 0,-1 0 0,12 1 0,-15-4 0,0 1 0,0 0 0,0 1 0,0-1 0,0 1 0,-1 1 0,1-1 0,-1 1 0,1 0 0,-1 0 0,0 0 0,0 1 0,5 4 0,-1 1 0,-1-1 0,0 2 0,-1-1 0,0 1 0,-1 0 0,0 0 0,0 1 0,-1 0 0,0 0 0,-1 0 0,0 1 0,-1-1 0,-1 1 0,1 0 0,-2 0 0,0 0 0,0 19 0,-4 1533 0,10-1416 0,43 234 0,4-154 0,-8-42 0,-7-42 0,-27-102 0,-7-23 0,-2 1 0,0-1 0,-2 1 0,0 26 0,-1-22 0,1 0 0,6 34 0,-1-22-455,-1 1 0,1 53 0,-6-66-6371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2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476 692 24575,'-4'0'0,"1"-1"0,0 0 0,0-1 0,-1 1 0,1 0 0,0-1 0,0 0 0,1 0 0,-6-4 0,0 1 0,-7-6 0,0-1 0,0-1 0,1 0 0,1-1 0,0 0 0,1-1 0,-18-29 0,2-6 0,-27-67 0,45 95 0,0-1 0,-19-43 0,-57-96 0,77 149-273,-1 0 0,0 1 0,-1 0 0,-21-17 0,18 16-6553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4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24575,'12'0'0,"249"-8"0,-220 3 0,0-1 0,0-2 0,0-2 0,48-18 0,-41 9 0,-24 8 0,1 2 0,-1 0 0,1 2 0,1 1 0,-1 0 0,29-1 0,114 7 101,-74 2-1567,-71-2-5360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24575,'88'-1'0,"100"3"0,-183-2 0,1 1 0,-1-1 0,1 1 0,-1 0 0,1 1 0,-1-1 0,0 1 0,0 0 0,1 0 0,-1 1 0,-1-1 0,1 1 0,0 0 0,-1 0 0,1 1 0,-1 0 0,0-1 0,0 1 0,-1 1 0,1-1 0,5 9 0,-7-9 0,15 20 0,19 36 0,-31-50 0,-1-1 0,-1 1 0,1-1 0,-1 1 0,-1 0 0,0 0 0,1 18 0,-3-22 0,1 6 0,0 0 0,-2 0 0,1 1 0,-5 20 0,4-29 0,0-1 0,0 1 0,0-1 0,-1 1 0,0-1 0,1 0 0,-1 0 0,0 0 0,-1 0 0,1 0 0,0 0 0,-1-1 0,0 1 0,1-1 0,-1 0 0,0 1 0,0-1 0,-1-1 0,1 1 0,-6 2 0,-33 12 0,0-2 0,-2-2 0,1-2 0,-59 6 0,87-14 0,0-1 0,0 0 0,0-1 0,0 0 0,-1-2 0,1 0 0,0 0 0,0-2 0,1 0 0,-1 0 0,1-1 0,-26-14 0,35 16 0,1 0 0,-1-1 0,1 1 0,0-1 0,1 0 0,-1-1 0,0 1 0,1 0 0,0-1 0,0 0 0,1 0 0,-1 0 0,1 0 0,0 0 0,0 0 0,1-1 0,0 1 0,0-1 0,0 1 0,0-1 0,1 1 0,0-1 0,0 1 0,0-1 0,1 1 0,2-10 0,-2 10 0,0 1 0,0-1 0,1 0 0,-1 0 0,1 1 0,0-1 0,0 1 0,1 0 0,-1 0 0,1-1 0,0 2 0,0-1 0,1 0 0,-1 1 0,1-1 0,0 1 0,-1 0 0,1 0 0,1 0 0,-1 1 0,0 0 0,1-1 0,-1 2 0,1-1 0,0 0 0,-1 1 0,1 0 0,0 0 0,0 0 0,6 1 0,2 0-170,-1 2-1,0 0 0,1 0 1,-1 1-1,-1 1 0,1 0 1,21 10-1,-11-4-6655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6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213 602 24575,'1'-7'0,"0"1"0,1-1 0,0 0 0,0 0 0,0 1 0,5-9 0,3-9 0,0-13 0,-2-1 0,-1-1 0,-2 1 0,-2-1 0,-1 0 0,-2 0 0,-7-51 0,7 84 0,0 1 0,-1 0 0,0-1 0,0 1 0,0 0 0,-1-1 0,1 1 0,-1 0 0,0 0 0,-1 1 0,1-1 0,-1 0 0,0 1 0,0-1 0,-1 1 0,1 0 0,-1 0 0,0 1 0,0-1 0,0 1 0,-1-1 0,1 1 0,-1 1 0,-9-5 0,-1-1 0,4 2 0,-1 0 0,1 0 0,-1 2 0,-1-1 0,1 1 0,-1 1 0,1 0 0,-20-1 0,7 3-1365,1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7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550 607 24575,'-8'1'0,"0"1"0,0 0 0,0 0 0,0 1 0,0 0 0,0 0 0,1 1 0,0 0 0,-1 0 0,1 1 0,1 0 0,-7 6 0,-40 24 0,34-26 0,2-1 0,-1 1 0,0-2 0,-19 5 0,31-10 0,0-1 0,0 0 0,-1 0 0,1-1 0,-1 0 0,1 0 0,0 0 0,-1-1 0,1 0 0,0 0 0,-1-1 0,1 1 0,-7-4 0,-4-3 0,1 0 0,1 0 0,-1-2 0,1 0 0,1 0 0,-16-16 0,23 20 0,1 0 0,1 0 0,-1-1 0,1 0 0,0 0 0,0 0 0,1-1 0,0 0 0,1 0 0,-1 0 0,2 0 0,-1 0 0,1 0 0,-2-18 0,3 4 0,1 0 0,2 1 0,0-1 0,1 0 0,1 1 0,10-28 0,-4 18 0,2 0 0,2 0 0,24-40 0,-28 56 0,2 0 0,-1 0 0,2 2 0,0-1 0,1 2 0,0 0 0,26-17 0,-5 3 0,-18 12-1365,-4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0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24575,'-4'0'0,"-3"4"0,-3 7 0,-1 6 0,2 9 0,2 5 0,3 2 0,1 0 0,2-6-8191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1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24575,'20'-8'0,"-2"0"0,2 3 0,0 1 0,0 2 0,37-2 0,-47 4 0,1 1 0,-1-1 0,0 2 0,1-1 0,-1 1 0,0 1 0,0 0 0,0 0 0,13 7 0,-18-6 0,1 0 0,0 1 0,-1-1 0,0 1 0,0 0 0,0 1 0,-1-1 0,1 1 0,-1 0 0,-1 0 0,1 0 0,3 10 0,-6-14 0,0 1 0,0-1 0,0 0 0,0 1 0,-1-1 0,1 1 0,-1-1 0,1 1 0,-1 0 0,0-1 0,0 1 0,0-1 0,-1 1 0,1-1 0,-1 1 0,1-1 0,-1 1 0,0-1 0,0 1 0,0-1 0,0 0 0,0 0 0,-1 1 0,1-1 0,0 0 0,-1 0 0,0 0 0,0 0 0,1-1 0,-1 1 0,0 0 0,0-1 0,-1 1 0,1-1 0,0 0 0,-4 2 0,-48 12 0,47-14 0,-1 0 0,1 1 0,-1 0 0,1 0 0,0 1 0,-1 0 0,2 0 0,-9 5 0,14-7 0,1 0 0,-1 0 0,0 0 0,0 1 0,0-1 0,1 0 0,-1 0 0,0 0 0,1 1 0,-1-1 0,1 0 0,0 1 0,-1-1 0,1 0 0,0 1 0,0-1 0,0 0 0,0 1 0,0-1 0,0 0 0,0 1 0,0-1 0,0 0 0,1 1 0,-1-1 0,1 0 0,-1 1 0,2 1 0,21 36 0,-19-34 0,3 6 0,3 2 0,0 1 0,9 20 0,-17-31 0,0 0 0,-1 0 0,0 0 0,0 0 0,0 1 0,0-1 0,0 0 0,-1 0 0,1 1 0,-1-1 0,0 0 0,0 1 0,0-1 0,0 0 0,-1 0 0,0 1 0,1-1 0,-3 5 0,2-6 0,-1 0 0,0 1 0,0-1 0,0 0 0,0-1 0,0 1 0,0 0 0,0-1 0,0 1 0,-1-1 0,1 0 0,-1 1 0,1-1 0,-1 0 0,1-1 0,-1 1 0,0 0 0,1-1 0,-1 1 0,-4-1 0,-9 1 0,0 0 0,-21-3 0,20 1 0,-68-2-1365,61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1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24575,'0'4'0,"0"7"0,0 6 0,0 4 0,0 4 0,0-3-8191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24575,'0'0'0,"34"0"0,0 0 0,1 3 0,-1 0 0,43 12 0,-67-13 0,-1 2 0,0-1 0,1 1 0,-2 0 0,1 1 0,0 0 0,-1 1 0,12 9 0,-15-10 0,0 1 0,-1-1 0,1 1 0,-1-1 0,0 1 0,0 1 0,-1-1 0,0 0 0,0 1 0,0 0 0,-1 0 0,0 0 0,1 8 0,0 2 0,0 1 0,-2 0 0,0 0 0,-1 0 0,0 0 0,-2 0 0,0-1 0,-5 20 0,5-34 0,1 0 0,-1 0 0,0 1 0,0-1 0,0 0 0,0-1 0,-1 1 0,1 0 0,-1-1 0,1 1 0,-1-1 0,0 0 0,0 0 0,0 0 0,-1 0 0,1 0 0,0-1 0,-1 0 0,1 1 0,-1-1 0,1 0 0,-1-1 0,1 1 0,-1-1 0,0 1 0,1-1 0,-1 0 0,-6-1 0,3 0 0,-1 0 0,1 0 0,0 0 0,0 0 0,0-1 0,1 0 0,-1-1 0,0 0 0,1 0 0,-1 0 0,1-1 0,0 0 0,-10-8 0,12 7 0,-1 1 0,1 0 0,-1 0 0,0 0 0,0 1 0,0-1 0,0 1 0,0 1 0,-1-1 0,0 1 0,1 0 0,-1 0 0,0 0 0,-9-1 0,10 3 0,-1 0 0,1 1 0,0-1 0,0 1 0,-1 0 0,1 0 0,0 0 0,0 1 0,0 0 0,0 0 0,1 0 0,-1 1 0,1-1 0,-1 1 0,1 0 0,0 0 0,-5 5 0,5-4-151,1-1-1,0 1 0,0-1 0,0 1 1,1 0-1,-1 0 0,1 1 1,-3 6-1,-2 10-6674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3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24575,'0'5'0,"0"6"0,0 10 0,0 7 0,0 7 0,0 3 0,0 0 0,0 2 0,0-1 0,0-3 0,0-2 0,0-2 0,0-3 0,0 4 0,0 0 0,0 0 0,0-1 0,0-7-8191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4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186 544 24575,'0'-433'0,"0"427"0,0-1 0,0 1 0,-1 0 0,1-1 0,-2 1 0,1 0 0,-3-8 0,3 12 0,0 0 0,0 0 0,-1 0 0,1 0 0,-1 0 0,1 0 0,-1 0 0,0 1 0,1-1 0,-1 1 0,0-1 0,0 1 0,0-1 0,0 1 0,0 0 0,0 0 0,-1 0 0,1 0 0,0 1 0,-1-1 0,1 1 0,-4-1 0,-101-16-1365,83 13-5461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5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7 0,0 4 0,0 4 0,0 2 0,0 1 0,0 1 0,0-1 0,0-4-8191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18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1 24575,'-1'65'0,"0"-6"0,7 63 0,-6-120 0,1 0 0,-1 0 0,0 0 0,0 0 0,0 0 0,0 0 0,0 0 0,0 0 0,-1 0 0,1 0 0,0 0 0,-1 0 0,0 0 0,1 0 0,-1 0 0,0-1 0,0 1 0,0 0 0,0 0 0,-1-1 0,1 1 0,0-1 0,-1 1 0,1-1 0,-1 1 0,1-1 0,-3 1 0,-1 0 0,1 0 0,0-1 0,-1 0 0,1 0 0,-1 0 0,0 0 0,1-1 0,-1 1 0,0-1 0,1-1 0,-7 0 0,-163-31 0,24 9-1365,121 20-5461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21:20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24575,'-2'0'0,"0"0"0,0 0 0,0 0 0,1 1 0,-1-1 0,0 1 0,0-1 0,0 1 0,0 0 0,0 0 0,0 0 0,1 0 0,-1 0 0,0 0 0,1 0 0,-1 0 0,1 1 0,-1-1 0,1 1 0,0-1 0,-2 4 0,-2 2 0,1 1 0,1 0 0,-1 0 0,-1 9 0,-12 24 0,7-25 0,1 0 0,0 0 0,1 1 0,1 0 0,1 0 0,-5 20 0,-16 33 0,27-69 0,0 0 0,0 0 0,0-1 0,0 1 0,1 0 0,-1 0 0,0 0 0,1 0 0,-1-1 0,0 1 0,1 0 0,-1 0 0,1-1 0,-1 1 0,1 0 0,0-1 0,-1 1 0,1 0 0,0-1 0,-1 1 0,1-1 0,0 1 0,1 0 0,24 12 0,-17-8 0,124 57-1365,-115-52-5461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0 24575,'-48'3'0,"-76"12"0,52-4 0,44-7 0,0 0 0,1 3 0,0 0 0,0 2 0,0 0 0,1 2 0,0 1 0,1 1 0,1 1 0,0 2 0,1 0 0,1 1 0,0 1 0,1 1 0,1 1 0,1 1 0,-25 36 0,39-49 0,0 2 0,0-1 0,1 0 0,0 1 0,0 0 0,1 0 0,1 0 0,0 0 0,0 1 0,1-1 0,0 1 0,1-1 0,0 1 0,0-1 0,1 0 0,1 1 0,0-1 0,0 0 0,1 0 0,0 0 0,9 18 0,-2-8 0,1-1 0,1 0 0,0 0 0,2-1 0,0-1 0,0 0 0,2-1 0,0-1 0,22 16 0,171 104 0,-154-104 0,-1 3 0,-2 2 0,84 75 0,-129-103 0,0 0 0,0 1 0,0-1 0,-1 1 0,-1 1 0,1-1 0,-2 1 0,7 16 0,-9-20 0,-1 0 0,1 0 0,-1 0 0,0 0 0,0 1 0,-1-1 0,0 0 0,0 0 0,0 0 0,-1 1 0,0-1 0,0 0 0,-1 0 0,1 0 0,-1 0 0,-4 7 0,3-9 0,1 0 0,-2 0 0,1-1 0,0 1 0,-1-1 0,1 0 0,-1 0 0,0 0 0,0 0 0,0-1 0,-1 0 0,1 1 0,-1-2 0,1 1 0,-10 2 0,-9 2 0,-47 5 0,49-8 0,-181 28 0,-126 17 0,-74-33-1365,371-15-5461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7 390 24575,'29'-2'0,"54"-9"0,2 0 0,103 8 0,-13 2 0,-166 1 0,0-1 0,0 0 0,0-1 0,0 0 0,0 0 0,0-1 0,-1 0 0,1 0 0,-1-1 0,0 0 0,11-8 0,-14 8 0,1-1 0,-1 0 0,-1 0 0,1 0 0,-1-1 0,0 1 0,0-1 0,0 0 0,-1-1 0,0 1 0,0 0 0,-1-1 0,1 0 0,-2 1 0,3-10 0,-1-1 0,-1 0 0,0-1 0,-1-26 0,-1 37 0,-1-1 0,0 1 0,0-1 0,0 1 0,-1 0 0,0 0 0,-1-1 0,0 1 0,0 1 0,-6-12 0,6 15 0,1 0 0,-1 0 0,0 1 0,0-1 0,0 1 0,-1-1 0,1 1 0,0 0 0,-1 1 0,1-1 0,-1 0 0,0 1 0,1 0 0,-1 0 0,0 0 0,-5 0 0,-8-1 0,0 1 0,-23 1 0,24 0 0,-15 0 0,-210 6 0,221-3 0,0 1 0,0 0 0,0 2 0,1 0 0,0 1 0,0 1 0,1 0 0,0 2 0,0 0 0,-24 19 0,37-25 0,-1 0 0,1 0 0,1 0 0,-1 1 0,1 0 0,0-1 0,0 2 0,0-1 0,0 0 0,1 1 0,0 0 0,0-1 0,1 1 0,0 0 0,0 1 0,0-1 0,1 0 0,-1 0 0,1 1 0,1-1 0,0 1 0,0-1 0,0 1 0,0-1 0,1 1 0,0-1 0,1 0 0,-1 0 0,1 1 0,0-1 0,1 0 0,0 0 0,0-1 0,0 1 0,0-1 0,6 7 0,40 49 0,-26-32 0,0 0 0,30 54 0,-44-68 0,1 0 0,0-1 0,1 0 0,0-1 0,1-1 0,0 1 0,1-2 0,1 0 0,-1 0 0,2-2 0,0 1 0,0-2 0,0 0 0,21 7 0,23 6 0,0-3 0,98 17 0,-132-30 0,71 11-1365,-61-12-5461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1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1072 390 24575,'0'-1'0,"-1"0"0,1 0 0,-1 0 0,0 0 0,1 0 0,-1 0 0,0 0 0,1 0 0,-1 0 0,0 0 0,0 1 0,0-1 0,0 0 0,0 0 0,0 1 0,0-1 0,0 1 0,0-1 0,0 1 0,0-1 0,0 1 0,0-1 0,0 1 0,0 0 0,-1 0 0,-1 0 0,-39-6 0,37 6 0,-64-5 0,-1 4 0,0 2 0,-109 17 0,127-9 0,0 3 0,1 2 0,1 2 0,1 2 0,-67 34 0,115-51 0,-29 15 0,-36 24 0,56-32 0,1-1 0,-1 2 0,1 0 0,1 0 0,-1 0 0,-11 20 0,20-29 0,-14 21 0,1 0 0,-16 38 0,27-53 0,0 0 0,0 0 0,0 0 0,0 1 0,1-1 0,0 0 0,1 1 0,-1-1 0,1 1 0,0-1 0,1 0 0,0 1 0,0-1 0,0 0 0,4 11 0,-4-15 0,-1 0 0,1-1 0,0 1 0,0 0 0,0-1 0,-1 1 0,2-1 0,-1 1 0,0-1 0,0 0 0,0 0 0,1 1 0,-1-1 0,0 0 0,1 0 0,-1 0 0,1 0 0,0-1 0,-1 1 0,1 0 0,0-1 0,-1 1 0,1-1 0,0 1 0,0-1 0,-1 0 0,1 0 0,0 1 0,0-2 0,-1 1 0,1 0 0,0 0 0,0 0 0,0-1 0,1 0 0,2-1 0,0 0 0,-1 0 0,1 0 0,-1 0 0,0-1 0,0 0 0,0 0 0,0 0 0,0-1 0,0 1 0,4-7 0,5-9 0,-1 0 0,-1-1 0,-1 0 0,-1-1 0,0 0 0,-2 0 0,9-43 0,-6 11 0,-3-1 0,1-65 0,-10-65 0,-1 49 0,3 125-273,-1 0 0,0 0 0,-1 0 0,-5-19 0,2 12-6553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2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2 144 24575,'-1'50'0,"2"-1"0,3 1 0,18 91 0,70 266 0,-89-390 0,-3-12 0,1 1 0,0-1 0,0 0 0,0 0 0,0 0 0,1 1 0,0-1 0,0-1 0,5 9 0,-7-13 0,0 0 0,1 1 0,-1-1 0,1 0 0,-1 0 0,1 1 0,-1-1 0,1 0 0,-1 0 0,1 0 0,-1 0 0,1 0 0,-1 0 0,1 0 0,-1 0 0,1 0 0,-1 0 0,1 0 0,-1 0 0,1 0 0,-1 0 0,0 0 0,1 0 0,-1 0 0,1-1 0,-1 1 0,1 0 0,-1 0 0,1 0 0,-1-1 0,0 1 0,1 0 0,-1-1 0,1 1 0,-1 0 0,0-1 0,1 1 0,-1-1 0,0 1 0,0-1 0,1 0 0,13-22 0,6-24 0,-3 0 0,-1-2 0,13-71 0,-5 18 0,-15 68 0,50-168 0,-46 163 0,3 1 0,1 1 0,25-40 0,0 6-1365,-30 46-5461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24575,'12'2'0,"0"0"0,-1 0 0,1 1 0,-1 1 0,0 0 0,17 8 0,-1-1 0,38 15 0,98 32 0,-144-53 0,0-1 0,0 0 0,0-2 0,0 0 0,0-1 0,37-4 0,-53 2 0,0 1 0,-1-1 0,1 0 0,0 0 0,-1 0 0,1 0 0,-1-1 0,0 1 0,1-1 0,-1 1 0,0-1 0,0 0 0,0 0 0,0 0 0,0 0 0,-1 0 0,1 0 0,-1-1 0,1 1 0,-1-1 0,0 1 0,0-1 0,0 1 0,0-1 0,0 1 0,0-1 0,0-5 0,1-8 0,0-1 0,-1 0 0,-1-24 0,-1 23 0,1 9 0,0-1 0,0 0 0,-1 1 0,-1-1 0,-3-12 0,4 19 0,0 1 0,0-1 0,0 1 0,0-1 0,-1 1 0,1 0 0,-1-1 0,0 1 0,0 0 0,0 0 0,0 0 0,0 0 0,0 0 0,0 1 0,0-1 0,-1 1 0,1-1 0,-1 1 0,1 0 0,-1 0 0,1 0 0,-1 0 0,-3 0 0,-16-2 0,1 1 0,0 2 0,-1 0 0,-31 4 0,-12 1 0,9-6 0,37-1 0,0 2 0,0 0 0,1 2 0,-34 5 0,48-5 0,-1 0 0,1 0 0,0 0 0,-1 0 0,1 0 0,0 1 0,1 0 0,-1 0 0,0 0 0,1 1 0,0-1 0,-1 1 0,1-1 0,1 1 0,-1 0 0,1 0 0,-1 1 0,1-1 0,0 0 0,1 1 0,-1-1 0,1 1 0,-2 7 0,-1 10 0,1 1 0,1-1 0,2 38 0,0-45 0,2 19 0,1 1 0,1-1 0,2 0 0,2 0 0,1-1 0,2 0 0,20 44 0,-28-70 4,1 0 1,0 0-1,0-1 0,1 1 0,0-1 0,0 0 1,1 0-1,0-1 0,7 6 0,8 5-111,33 17 0,-14-8-1086,-13-7-5633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3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670 420 24575,'-108'-1'0,"-119"3"0,219-2 0,-1 1 0,0 0 0,1 0 0,-1 1 0,1 0 0,0 1 0,0-1 0,-1 2 0,2-1 0,-1 1 0,0 0 0,-10 8 0,9-4 0,1 0 0,-1 1 0,1 0 0,1 0 0,0 1 0,0 0 0,1 0 0,-7 15 0,-7 16 0,11-20 0,-2 0 0,0 0 0,-19 24 0,12-18 0,15-21 0,-1-1 0,1 1 0,-1-1 0,-1 0 0,-5 6 0,10-10 0,0-1 0,0 0 0,-1 0 0,1 0 0,0 1 0,0-1 0,-1 0 0,1 0 0,0 0 0,0 0 0,-1 1 0,1-1 0,0 0 0,-1 0 0,1 0 0,0 0 0,0 0 0,-1 0 0,1 0 0,0 0 0,-1 0 0,1 0 0,0 0 0,-1 0 0,1 0 0,0 0 0,0 0 0,-1 0 0,1 0 0,0 0 0,-1 0 0,1-1 0,0 1 0,0 0 0,-1 0 0,1 0 0,0 0 0,0-1 0,-1 1 0,1 0 0,0 0 0,0 0 0,0-1 0,-1 1 0,1 0 0,0-1 0,0 1 0,0 0 0,0 0 0,0-1 0,-1 1 0,-2-21 0,8-212 0,1 102 0,-2-229-1365,-4 335-5461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41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24575,'0'1295'0,"3"-1199"0,20 131 0,34 88 0,-12-77 0,-37-139 0,-5-44 0,-1-46 0,0-1 0,0 1 0,1 0 0,0-1 0,0 0 0,7 12 0,-5-11 0,-1 1 0,0-1 0,0 1 0,3 16 0,-4-1 0,-2 0 0,-1 34 0,1 22 0,0-76 0,0-1 0,0 1 0,1 0 0,0 0 0,0-1 0,0 1 0,0-1 0,1 1 0,0-1 0,0 0 0,0 0 0,0 0 0,1-1 0,-1 1 0,1-1 0,0 0 0,0 0 0,6 4 0,8 4 0,1-1 0,37 15 0,39 12 0,1-5 0,1-4 0,2-4 0,0-4 0,2-5 0,140 4 0,940 47-122,-153-22-490,-711-32 1124,-5 0-290,23-14-222,626-88 0,-671 34 0,235-31 0,268 73 0,-477 17 0,780-3 0,-1081 0 0,1 0 0,-1-1 0,-1-1 0,1 0 0,0-1 0,0-1 0,-1 0 0,27-13 0,-34 14 0,-1-1 0,1 0 0,-1-1 0,0 0 0,-1 0 0,1 0 0,-1 0 0,0-1 0,0 0 0,0 0 0,-1 0 0,0-1 0,0 1 0,-1-1 0,0 0 0,0 0 0,0 0 0,-1-1 0,2-11 0,1-15 0,-2 0 0,0 0 0,-6-65 0,-23-105 0,6 57 0,8 21 0,5-1 0,16-205 0,13 18 0,-20 239 0,-4 0 0,-13-87 0,4 113 0,-2 0 0,-2 0 0,-32-68 0,34 87 0,6 13 0,0 1 0,-1 1 0,-1-1 0,-14-18 0,18 28 0,1 1 0,-1-1 0,0 1 0,-1 1 0,1-1 0,-1 1 0,0 0 0,0 0 0,0 0 0,0 1 0,-1 0 0,1 0 0,-14-3 0,-135-23 0,-285-17 0,-160 40 0,9 32-620,57-3 533,-729-15 119,796-10 643,-212-32-675,490 21 0,107 8 0,-157-31 0,72 1 0,-1 7 0,-227-8 0,-344 30 0,398 9 0,264-5 0,-1-3 0,1-3 0,0-4 0,-147-43 0,186 41 0,1-2 0,1-2 0,-33-22 0,-54-27 0,108 60 0,1 1 0,-1 0 0,0 1 0,-1 1 0,1 1 0,-1 0 0,0 0 0,-22 1 0,13 0 64,-48-8 0,7-1-1557,42 9-5333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2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24575,'72'1014'0,"-54"-911"0,-11-67 0,-1 1 0,2 59 0,-10 66-1365,2-139-5461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5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24575,'547'0'0,"-535"0"0,-1 0 0,1 2 0,-1-1 0,0 1 0,1 1 0,-1 0 0,0 1 0,-1 0 0,1 1 0,-1 0 0,1 0 0,-2 1 0,19 14 0,-21-14 0,0 1 0,-1-1 0,1 1 0,-1 1 0,-1-1 0,1 1 0,-2 0 0,1 0 0,-1 0 0,0 1 0,-1 0 0,1-1 0,-2 1 0,1 1 0,-2-1 0,1 0 0,0 15 0,-2-15 0,0 0 0,0 1 0,-1-1 0,0 0 0,0 0 0,-1 1 0,0-1 0,-7 15 0,6-19 0,0 0 0,0 0 0,0 0 0,0-1 0,-1 1 0,0-1 0,0 0 0,0 0 0,0-1 0,-1 1 0,1-1 0,-1 0 0,0 0 0,0 0 0,-9 3 0,-20 5 0,-55 13 0,51-16 0,-43 17 0,-14 2 0,29-9 0,12 5 0,42-16 0,-1-2 0,-24 9 0,36-14 0,-1 0 0,0 1 0,0-1 0,1 1 0,-1 0 0,0-1 0,1 1 0,-1 0 0,1 0 0,-1 0 0,1 0 0,-1 0 0,1 0 0,0 0 0,-1 1 0,1-1 0,0 0 0,0 1 0,0-1 0,0 1 0,-1 1 0,2-2 0,0-1 0,0 1 0,0-1 0,0 1 0,0 0 0,0-1 0,0 1 0,0 0 0,0-1 0,1 1 0,-1-1 0,0 1 0,0-1 0,0 1 0,1 0 0,-1-1 0,0 1 0,1-1 0,-1 1 0,0-1 0,1 1 0,0 0 0,22 9 0,10-4 0,0-2 0,0-1 0,0-2 0,45-4 0,-12 1 0,-7 1 0,-19-1 0,75 7 0,-102-3 0,-1 0 0,1 1 0,-1 1 0,1-1 0,-1 2 0,0 0 0,-1 0 0,1 1 0,-1 1 0,10 7 0,10 13 0,-2 0 0,-2 2 0,0 1 0,-2 1 0,-1 2 0,27 48 0,-45-70 0,0 0 0,0 1 0,-1-1 0,-1 1 0,0 0 0,4 19 0,-8-28 0,1 0 0,0 1 0,-1-1 0,0 0 0,0 1 0,0-1 0,0 0 0,0 1 0,-1-1 0,1 0 0,-1 1 0,0-1 0,0 0 0,0 0 0,0 0 0,-1 0 0,1 0 0,-1 0 0,0 0 0,0 0 0,0-1 0,0 1 0,-1 0 0,1-1 0,0 0 0,-1 0 0,0 0 0,-4 3 0,-11 2 0,0-1 0,0-1 0,0 0 0,0-2 0,-1 0 0,-21 0 0,-17 4 0,22 0 0,-62 22 0,18-5 0,-84 28 0,31-16 0,34-11 0,18-5 0,49-13 0,1 1 0,-40 16 0,49-14-341,0-2 0,0 0-1,-38 8 1,35-13-6485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8525 2705 24575,'-525'11'0,"-484"6"0,869-18 0,75 4 0,-101 17 0,6 1 0,-347-7 0,85-6 0,-964 11 0,925-21 0,-1264 2 0,1516 13 0,23 0 0,-43-9 0,-277 9 0,413-7 0,-6 1 0,-155-10 0,235 0 0,0-1 0,1-2 0,0 1 0,0-2 0,-32-16 0,14 6 0,20 8 0,0 0 0,0-1 0,-23-20 0,23 17 0,8 6 0,0 0 0,1-1 0,-1 0 0,2 0 0,-1 0 0,1-1 0,0 0 0,1 0 0,0-1 0,1 0 0,-6-16 0,4 7 0,2-1 0,0 0 0,1 0 0,0 0 0,2-25 0,41-837 0,-27 712 0,-9 101 0,2-1 0,3 1 0,21-78 0,36-43 0,-38 98 0,-15 55 0,-2 0 0,-1-1 0,-2-1 0,6-77 0,-17-374-1365,3 468-5461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1840 24575,'3'-4'0,"1"-1"0,-1 1 0,0-1 0,-1 1 0,1-1 0,2-6 0,6-11 0,30-42 0,72-83 0,-26 37 0,8-21 0,154-201 0,-102 126 0,-123 166 0,-3-2 0,-1 0 0,21-62 0,-2-28 0,-12 41 0,43-102 0,-54 155 0,-9 19 0,1 1 0,0 0 0,20-28 0,-28 45 0,0 1 0,0-1 0,1 1 0,-1 0 0,0-1 0,1 1 0,-1-1 0,0 1 0,1 0 0,-1 0 0,0-1 0,1 1 0,-1 0 0,1-1 0,-1 1 0,0 0 0,1 0 0,-1 0 0,1 0 0,-1-1 0,1 1 0,-1 0 0,1 0 0,-1 0 0,0 0 0,1 0 0,-1 0 0,1 0 0,-1 0 0,1 0 0,-1 0 0,1 1 0,-1-1 0,1 0 0,-1 0 0,0 0 0,1 1 0,-1-1 0,1 0 0,-1 0 0,1 1 0,13 18 0,-2 7 0,0 1 0,-2 0 0,9 32 0,15 93 0,-27-118 0,176 924 0,-163-812-13,-10-67-663,34 137 0,-36-189-6150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24575,'79'2'0,"-1"4"0,99 18 0,156 22 73,-168-25-1511,-121-16-5388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16:16:53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3552 219 24575,'-11'-1'0,"1"-1"0,-1 0 0,0-1 0,1 0 0,-1 0 0,-18-10 0,-11-3 0,-18-2 0,-1 3 0,0 3 0,-118-10 0,-189 16 0,110 5 0,-590-62 0,-214 24 0,564 40-1365,454-1-5461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9D34A1-8ED9-4FB9-A98C-7D62DD2ECC08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C5FB3E0-9A19-404C-86D1-E6B42481F1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18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51E1C7-34E8-A16B-45A5-1BD5DA86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33531C-4855-CA0D-B9C8-1B5D995F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8D0CB5-F27B-562D-EF80-92F06CE4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770F26-5A52-14F5-EE39-CEB109C4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314275-EBE0-2D09-1DF2-0336EC84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13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5A6B8A-9B7A-8C73-EAB4-3AA6037F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960E090-12EE-392D-F691-515D57A9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815341-B4F7-7EA4-D997-2ADABD99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D4D8AC-D33B-2D62-F0F6-E14B9B37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76299-C1BB-E96D-B115-87D5B73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8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33CACF6-E4AC-FA2E-7A13-9E46ED2B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3C4CDF-D689-5249-3A56-C9AD1CEE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781051-B324-EAAF-5025-FCDA0D5E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447BAE-7410-C98A-5600-70A228FE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A77423-2ABC-E309-96F9-01D5B247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5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68F627-C24F-E513-E8DA-BE30E542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355E80-2251-714F-28C5-2F1A6C9C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EC9B32-663C-97D1-9280-5CBCCDD0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63BBE9-B2E3-76C0-7A17-625D8EE3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93379F-0102-7EDB-9D4C-6B194B04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4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B8BF21-57DF-F90D-D339-CDEE5A8E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87A882E-9827-4852-6195-22B93A6A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ABBEC8-B06A-AD79-D38B-FE5424A0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CAC8F-965B-9632-54E6-80ADA990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8C9AB6-C3DE-142E-A056-F9851DD8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307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319B7B-6A92-D7A5-F3C1-A9F2108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7C7F73-55D0-4D6D-F6A0-A8422C33B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4306F5-927A-92DA-2334-14A14E4DD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54F62C-F947-A1D9-9A57-C7082C8B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62EA97-D4E1-CC9A-F844-EF206D84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D89217-1C65-6E19-BAB1-DDA2833C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78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1304D8-71B5-C66D-D2F5-FA442A00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AA3EBC-182B-625D-9029-B6AFEDE8C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7E1628B-470A-B341-70C8-B019AB7F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80BBFD-5C00-C67C-D525-DE95647E1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DD075E3-4AA7-7C9C-A09C-AE04EC1B8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D6E6955-83D6-C58A-B655-D08146CA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BEF44C-1663-D0D4-2A8D-1770E9A8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E973B83-CA6A-2F44-B41F-995E36FB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63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C8E0BC-8946-CFBB-FA10-96BB6386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9B05BAC-049A-3770-850A-E3D50D06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9219E-9A65-F7B7-63A7-09130B7A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D6AA2A-0882-3924-F5EC-C9482B28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74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5323A2-33C5-B916-8599-E9FB1265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1584400-A1E2-646A-0063-0059E775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4C7614-1294-21A3-B739-9B96316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2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5261A7-3CB2-879B-15D1-CC109130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354E27-3594-6AC5-18C2-4067DCFB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0B430C3-D938-FB07-BEF6-6CD267F8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494D13-8A2B-3562-7724-3E71806F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84AAC8-A2E0-B07B-5E1D-878C57EA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E0D237-C4AA-7C65-CC37-51F6FD9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496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054751-5836-0BD6-2C1A-A27FCED6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B0A1951-2088-8824-63B2-B68A89B9F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95D5F3-AC61-86DC-EA57-E47D44486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8D240AC-EDFB-6FFD-6C17-9D0CC947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9147D8-A7F1-813F-43B4-0F3CAEC2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1F0E40-FDF0-0C05-9D7F-94DF9DCF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13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AC1C401-69E3-2E44-537F-60265F53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A00670-8D8C-3952-BB72-08D3B3F0F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49EC43-E326-F9E1-C8C7-D09FB0133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A08E7-7E6C-4824-B06A-89194F15241A}" type="datetimeFigureOut">
              <a:rPr lang="he-IL" smtClean="0"/>
              <a:t>ז'/כסלו/תשפ"ה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8D07F2-95CE-A008-5D98-8911FA17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B5A055C-3E94-8EDF-4F6E-A4796839F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50C5D-9FA4-42CB-97FC-029A6DC902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2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62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57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image" Target="../media/image32.png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52.png"/><Relationship Id="rId77" Type="http://schemas.openxmlformats.org/officeDocument/2006/relationships/image" Target="../media/image56.png"/><Relationship Id="rId8" Type="http://schemas.openxmlformats.org/officeDocument/2006/relationships/customXml" Target="../ink/ink4.xml"/><Relationship Id="rId51" Type="http://schemas.openxmlformats.org/officeDocument/2006/relationships/image" Target="../media/image43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34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38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7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5.xml"/><Relationship Id="rId31" Type="http://schemas.openxmlformats.org/officeDocument/2006/relationships/image" Target="../media/image33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38.xml"/><Relationship Id="rId81" Type="http://schemas.openxmlformats.org/officeDocument/2006/relationships/image" Target="../media/image58.png"/><Relationship Id="rId86" Type="http://schemas.openxmlformats.org/officeDocument/2006/relationships/customXml" Target="../ink/ink4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37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5.png"/><Relationship Id="rId76" Type="http://schemas.openxmlformats.org/officeDocument/2006/relationships/customXml" Target="../ink/ink37.xml"/><Relationship Id="rId7" Type="http://schemas.openxmlformats.org/officeDocument/2006/relationships/image" Target="../media/image3.png"/><Relationship Id="rId71" Type="http://schemas.openxmlformats.org/officeDocument/2006/relationships/image" Target="../media/image53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19.xml"/><Relationship Id="rId45" Type="http://schemas.openxmlformats.org/officeDocument/2006/relationships/image" Target="../media/image40.png"/><Relationship Id="rId66" Type="http://schemas.openxmlformats.org/officeDocument/2006/relationships/customXml" Target="../ink/ink32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40.xml"/><Relationship Id="rId1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5.xml"/><Relationship Id="rId13" Type="http://schemas.openxmlformats.org/officeDocument/2006/relationships/image" Target="../media/image6.png"/><Relationship Id="rId18" Type="http://schemas.openxmlformats.org/officeDocument/2006/relationships/customXml" Target="../ink/ink260.xml"/><Relationship Id="rId26" Type="http://schemas.openxmlformats.org/officeDocument/2006/relationships/customXml" Target="../ink/ink264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25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252.xml"/><Relationship Id="rId16" Type="http://schemas.openxmlformats.org/officeDocument/2006/relationships/customXml" Target="../ink/ink259.xml"/><Relationship Id="rId20" Type="http://schemas.openxmlformats.org/officeDocument/2006/relationships/customXml" Target="../ink/ink261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4.xml"/><Relationship Id="rId11" Type="http://schemas.openxmlformats.org/officeDocument/2006/relationships/image" Target="../media/image5.png"/><Relationship Id="rId24" Type="http://schemas.openxmlformats.org/officeDocument/2006/relationships/customXml" Target="../ink/ink263.xml"/><Relationship Id="rId32" Type="http://schemas.openxmlformats.org/officeDocument/2006/relationships/image" Target="../media/image11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65.xml"/><Relationship Id="rId10" Type="http://schemas.openxmlformats.org/officeDocument/2006/relationships/customXml" Target="../ink/ink256.xml"/><Relationship Id="rId19" Type="http://schemas.openxmlformats.org/officeDocument/2006/relationships/image" Target="../media/image9.png"/><Relationship Id="rId31" Type="http://schemas.openxmlformats.org/officeDocument/2006/relationships/image" Target="../media/image110.png"/><Relationship Id="rId4" Type="http://schemas.openxmlformats.org/officeDocument/2006/relationships/customXml" Target="../ink/ink253.xml"/><Relationship Id="rId9" Type="http://schemas.openxmlformats.org/officeDocument/2006/relationships/image" Target="../media/image4.png"/><Relationship Id="rId14" Type="http://schemas.openxmlformats.org/officeDocument/2006/relationships/customXml" Target="../ink/ink258.xml"/><Relationship Id="rId22" Type="http://schemas.openxmlformats.org/officeDocument/2006/relationships/customXml" Target="../ink/ink262.xml"/><Relationship Id="rId27" Type="http://schemas.openxmlformats.org/officeDocument/2006/relationships/image" Target="../media/image13.png"/><Relationship Id="rId30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274.xml"/><Relationship Id="rId26" Type="http://schemas.openxmlformats.org/officeDocument/2006/relationships/customXml" Target="../ink/ink278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image" Target="../media/image119.png"/><Relationship Id="rId7" Type="http://schemas.openxmlformats.org/officeDocument/2006/relationships/image" Target="../media/image3.png"/><Relationship Id="rId12" Type="http://schemas.openxmlformats.org/officeDocument/2006/relationships/customXml" Target="../ink/ink27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281.xml"/><Relationship Id="rId2" Type="http://schemas.openxmlformats.org/officeDocument/2006/relationships/customXml" Target="../ink/ink266.xml"/><Relationship Id="rId16" Type="http://schemas.openxmlformats.org/officeDocument/2006/relationships/customXml" Target="../ink/ink273.xml"/><Relationship Id="rId20" Type="http://schemas.openxmlformats.org/officeDocument/2006/relationships/customXml" Target="../ink/ink27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8.xml"/><Relationship Id="rId11" Type="http://schemas.openxmlformats.org/officeDocument/2006/relationships/image" Target="../media/image5.png"/><Relationship Id="rId24" Type="http://schemas.openxmlformats.org/officeDocument/2006/relationships/customXml" Target="../ink/ink277.xml"/><Relationship Id="rId32" Type="http://schemas.openxmlformats.org/officeDocument/2006/relationships/image" Target="../media/image1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79.xml"/><Relationship Id="rId10" Type="http://schemas.openxmlformats.org/officeDocument/2006/relationships/customXml" Target="../ink/ink270.xml"/><Relationship Id="rId19" Type="http://schemas.openxmlformats.org/officeDocument/2006/relationships/image" Target="../media/image9.png"/><Relationship Id="rId31" Type="http://schemas.openxmlformats.org/officeDocument/2006/relationships/customXml" Target="../ink/ink280.xml"/><Relationship Id="rId4" Type="http://schemas.openxmlformats.org/officeDocument/2006/relationships/customXml" Target="../ink/ink267.xml"/><Relationship Id="rId9" Type="http://schemas.openxmlformats.org/officeDocument/2006/relationships/image" Target="../media/image4.png"/><Relationship Id="rId14" Type="http://schemas.openxmlformats.org/officeDocument/2006/relationships/customXml" Target="../ink/ink272.xml"/><Relationship Id="rId22" Type="http://schemas.openxmlformats.org/officeDocument/2006/relationships/customXml" Target="../ink/ink276.xml"/><Relationship Id="rId27" Type="http://schemas.openxmlformats.org/officeDocument/2006/relationships/image" Target="../media/image13.png"/><Relationship Id="rId30" Type="http://schemas.openxmlformats.org/officeDocument/2006/relationships/image" Target="../media/image117.png"/><Relationship Id="rId35" Type="http://schemas.openxmlformats.org/officeDocument/2006/relationships/image" Target="../media/image120.png"/><Relationship Id="rId8" Type="http://schemas.openxmlformats.org/officeDocument/2006/relationships/customXml" Target="../ink/ink26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5.xml"/><Relationship Id="rId13" Type="http://schemas.openxmlformats.org/officeDocument/2006/relationships/image" Target="../media/image6.png"/><Relationship Id="rId18" Type="http://schemas.openxmlformats.org/officeDocument/2006/relationships/customXml" Target="../ink/ink290.xml"/><Relationship Id="rId26" Type="http://schemas.openxmlformats.org/officeDocument/2006/relationships/customXml" Target="../ink/ink294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28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282.xml"/><Relationship Id="rId16" Type="http://schemas.openxmlformats.org/officeDocument/2006/relationships/customXml" Target="../ink/ink289.xml"/><Relationship Id="rId20" Type="http://schemas.openxmlformats.org/officeDocument/2006/relationships/customXml" Target="../ink/ink291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4.xml"/><Relationship Id="rId11" Type="http://schemas.openxmlformats.org/officeDocument/2006/relationships/image" Target="../media/image5.png"/><Relationship Id="rId24" Type="http://schemas.openxmlformats.org/officeDocument/2006/relationships/customXml" Target="../ink/ink29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95.xml"/><Relationship Id="rId10" Type="http://schemas.openxmlformats.org/officeDocument/2006/relationships/customXml" Target="../ink/ink286.xml"/><Relationship Id="rId19" Type="http://schemas.openxmlformats.org/officeDocument/2006/relationships/image" Target="../media/image9.png"/><Relationship Id="rId4" Type="http://schemas.openxmlformats.org/officeDocument/2006/relationships/customXml" Target="../ink/ink283.xml"/><Relationship Id="rId9" Type="http://schemas.openxmlformats.org/officeDocument/2006/relationships/image" Target="../media/image4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13.png"/><Relationship Id="rId30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04.xml"/><Relationship Id="rId26" Type="http://schemas.openxmlformats.org/officeDocument/2006/relationships/customXml" Target="../ink/ink308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image" Target="../media/image124.png"/><Relationship Id="rId7" Type="http://schemas.openxmlformats.org/officeDocument/2006/relationships/image" Target="../media/image3.png"/><Relationship Id="rId12" Type="http://schemas.openxmlformats.org/officeDocument/2006/relationships/customXml" Target="../ink/ink30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23.png"/><Relationship Id="rId2" Type="http://schemas.openxmlformats.org/officeDocument/2006/relationships/customXml" Target="../ink/ink296.xml"/><Relationship Id="rId16" Type="http://schemas.openxmlformats.org/officeDocument/2006/relationships/customXml" Target="../ink/ink303.xml"/><Relationship Id="rId20" Type="http://schemas.openxmlformats.org/officeDocument/2006/relationships/customXml" Target="../ink/ink30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98.xml"/><Relationship Id="rId11" Type="http://schemas.openxmlformats.org/officeDocument/2006/relationships/image" Target="../media/image5.png"/><Relationship Id="rId24" Type="http://schemas.openxmlformats.org/officeDocument/2006/relationships/customXml" Target="../ink/ink307.xml"/><Relationship Id="rId32" Type="http://schemas.openxmlformats.org/officeDocument/2006/relationships/customXml" Target="../ink/ink31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09.xml"/><Relationship Id="rId10" Type="http://schemas.openxmlformats.org/officeDocument/2006/relationships/customXml" Target="../ink/ink300.xml"/><Relationship Id="rId19" Type="http://schemas.openxmlformats.org/officeDocument/2006/relationships/image" Target="../media/image9.png"/><Relationship Id="rId31" Type="http://schemas.openxmlformats.org/officeDocument/2006/relationships/image" Target="../media/image122.png"/><Relationship Id="rId4" Type="http://schemas.openxmlformats.org/officeDocument/2006/relationships/customXml" Target="../ink/ink297.xml"/><Relationship Id="rId9" Type="http://schemas.openxmlformats.org/officeDocument/2006/relationships/image" Target="../media/image4.png"/><Relationship Id="rId14" Type="http://schemas.openxmlformats.org/officeDocument/2006/relationships/customXml" Target="../ink/ink302.xml"/><Relationship Id="rId22" Type="http://schemas.openxmlformats.org/officeDocument/2006/relationships/customXml" Target="../ink/ink306.xml"/><Relationship Id="rId27" Type="http://schemas.openxmlformats.org/officeDocument/2006/relationships/image" Target="../media/image13.png"/><Relationship Id="rId30" Type="http://schemas.openxmlformats.org/officeDocument/2006/relationships/customXml" Target="../ink/ink310.xml"/><Relationship Id="rId35" Type="http://schemas.openxmlformats.org/officeDocument/2006/relationships/image" Target="../media/image125.png"/><Relationship Id="rId8" Type="http://schemas.openxmlformats.org/officeDocument/2006/relationships/customXml" Target="../ink/ink29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6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4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1" Type="http://schemas.openxmlformats.org/officeDocument/2006/relationships/image" Target="../media/image5.png"/><Relationship Id="rId24" Type="http://schemas.openxmlformats.org/officeDocument/2006/relationships/customXml" Target="../ink/ink5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45.xml"/><Relationship Id="rId9" Type="http://schemas.openxmlformats.org/officeDocument/2006/relationships/image" Target="../media/image4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13.png"/><Relationship Id="rId30" Type="http://schemas.openxmlformats.org/officeDocument/2006/relationships/customXml" Target="../ink/ink5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9" Type="http://schemas.openxmlformats.org/officeDocument/2006/relationships/image" Target="../media/image21.png"/><Relationship Id="rId21" Type="http://schemas.openxmlformats.org/officeDocument/2006/relationships/image" Target="../media/image10.png"/><Relationship Id="rId34" Type="http://schemas.openxmlformats.org/officeDocument/2006/relationships/customXml" Target="../ink/ink74.xml"/><Relationship Id="rId42" Type="http://schemas.openxmlformats.org/officeDocument/2006/relationships/customXml" Target="../ink/ink78.xml"/><Relationship Id="rId47" Type="http://schemas.openxmlformats.org/officeDocument/2006/relationships/image" Target="../media/image25.png"/><Relationship Id="rId50" Type="http://schemas.openxmlformats.org/officeDocument/2006/relationships/customXml" Target="../ink/ink82.xml"/><Relationship Id="rId55" Type="http://schemas.openxmlformats.org/officeDocument/2006/relationships/image" Target="../media/image29.png"/><Relationship Id="rId7" Type="http://schemas.openxmlformats.org/officeDocument/2006/relationships/image" Target="../media/image3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70.xml"/><Relationship Id="rId32" Type="http://schemas.openxmlformats.org/officeDocument/2006/relationships/customXml" Target="../ink/ink73.xml"/><Relationship Id="rId37" Type="http://schemas.openxmlformats.org/officeDocument/2006/relationships/image" Target="../media/image20.png"/><Relationship Id="rId40" Type="http://schemas.openxmlformats.org/officeDocument/2006/relationships/customXml" Target="../ink/ink77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86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60.xml"/><Relationship Id="rId9" Type="http://schemas.openxmlformats.org/officeDocument/2006/relationships/image" Target="../media/image4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81.xml"/><Relationship Id="rId56" Type="http://schemas.openxmlformats.org/officeDocument/2006/relationships/customXml" Target="../ink/ink85.xml"/><Relationship Id="rId8" Type="http://schemas.openxmlformats.org/officeDocument/2006/relationships/customXml" Target="../ink/ink62.xml"/><Relationship Id="rId51" Type="http://schemas.openxmlformats.org/officeDocument/2006/relationships/image" Target="../media/image27.png"/><Relationship Id="rId3" Type="http://schemas.openxmlformats.org/officeDocument/2006/relationships/image" Target="../media/image1.png"/><Relationship Id="rId12" Type="http://schemas.openxmlformats.org/officeDocument/2006/relationships/customXml" Target="../ink/ink6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8.png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image" Target="../media/image31.png"/><Relationship Id="rId20" Type="http://schemas.openxmlformats.org/officeDocument/2006/relationships/customXml" Target="../ink/ink68.xml"/><Relationship Id="rId41" Type="http://schemas.openxmlformats.org/officeDocument/2006/relationships/image" Target="../media/image22.png"/><Relationship Id="rId54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72.xml"/><Relationship Id="rId36" Type="http://schemas.openxmlformats.org/officeDocument/2006/relationships/customXml" Target="../ink/ink75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63.xml"/><Relationship Id="rId31" Type="http://schemas.openxmlformats.org/officeDocument/2006/relationships/image" Target="../media/image17.png"/><Relationship Id="rId44" Type="http://schemas.openxmlformats.org/officeDocument/2006/relationships/customXml" Target="../ink/ink79.xml"/><Relationship Id="rId52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92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570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9.xml"/><Relationship Id="rId11" Type="http://schemas.openxmlformats.org/officeDocument/2006/relationships/image" Target="../media/image5.png"/><Relationship Id="rId24" Type="http://schemas.openxmlformats.org/officeDocument/2006/relationships/customXml" Target="../ink/ink98.xml"/><Relationship Id="rId32" Type="http://schemas.openxmlformats.org/officeDocument/2006/relationships/customXml" Target="../ink/ink10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00.xml"/><Relationship Id="rId10" Type="http://schemas.openxmlformats.org/officeDocument/2006/relationships/customXml" Target="../ink/ink91.xml"/><Relationship Id="rId19" Type="http://schemas.openxmlformats.org/officeDocument/2006/relationships/image" Target="../media/image9.png"/><Relationship Id="rId31" Type="http://schemas.openxmlformats.org/officeDocument/2006/relationships/image" Target="../media/image560.png"/><Relationship Id="rId4" Type="http://schemas.openxmlformats.org/officeDocument/2006/relationships/customXml" Target="../ink/ink88.xml"/><Relationship Id="rId9" Type="http://schemas.openxmlformats.org/officeDocument/2006/relationships/image" Target="../media/image4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13.png"/><Relationship Id="rId30" Type="http://schemas.openxmlformats.org/officeDocument/2006/relationships/image" Target="../media/image63.png"/><Relationship Id="rId8" Type="http://schemas.openxmlformats.org/officeDocument/2006/relationships/customXml" Target="../ink/ink9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21" Type="http://schemas.openxmlformats.org/officeDocument/2006/relationships/image" Target="../media/image10.png"/><Relationship Id="rId34" Type="http://schemas.openxmlformats.org/officeDocument/2006/relationships/image" Target="../media/image600.png"/><Relationship Id="rId7" Type="http://schemas.openxmlformats.org/officeDocument/2006/relationships/image" Target="../media/image3.png"/><Relationship Id="rId12" Type="http://schemas.openxmlformats.org/officeDocument/2006/relationships/customXml" Target="../ink/ink107.xml"/><Relationship Id="rId17" Type="http://schemas.openxmlformats.org/officeDocument/2006/relationships/image" Target="../media/image8.png"/><Relationship Id="rId25" Type="http://schemas.openxmlformats.org/officeDocument/2006/relationships/image" Target="../media/image65.png"/><Relationship Id="rId33" Type="http://schemas.openxmlformats.org/officeDocument/2006/relationships/customXml" Target="../ink/ink117.xml"/><Relationship Id="rId38" Type="http://schemas.openxmlformats.org/officeDocument/2006/relationships/image" Target="../media/image640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customXml" Target="../ink/ink111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.xml"/><Relationship Id="rId11" Type="http://schemas.openxmlformats.org/officeDocument/2006/relationships/image" Target="../media/image5.png"/><Relationship Id="rId24" Type="http://schemas.openxmlformats.org/officeDocument/2006/relationships/customXml" Target="../ink/ink113.xml"/><Relationship Id="rId32" Type="http://schemas.openxmlformats.org/officeDocument/2006/relationships/image" Target="../media/image590.png"/><Relationship Id="rId37" Type="http://schemas.openxmlformats.org/officeDocument/2006/relationships/image" Target="../media/image65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64.png"/><Relationship Id="rId28" Type="http://schemas.openxmlformats.org/officeDocument/2006/relationships/customXml" Target="../ink/ink115.xml"/><Relationship Id="rId36" Type="http://schemas.openxmlformats.org/officeDocument/2006/relationships/image" Target="../media/image620.png"/><Relationship Id="rId10" Type="http://schemas.openxmlformats.org/officeDocument/2006/relationships/customXml" Target="../ink/ink106.xml"/><Relationship Id="rId19" Type="http://schemas.openxmlformats.org/officeDocument/2006/relationships/image" Target="../media/image9.png"/><Relationship Id="rId31" Type="http://schemas.openxmlformats.org/officeDocument/2006/relationships/customXml" Target="../ink/ink116.xml"/><Relationship Id="rId4" Type="http://schemas.openxmlformats.org/officeDocument/2006/relationships/customXml" Target="../ink/ink103.xml"/><Relationship Id="rId9" Type="http://schemas.openxmlformats.org/officeDocument/2006/relationships/image" Target="../media/image4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66.png"/><Relationship Id="rId30" Type="http://schemas.openxmlformats.org/officeDocument/2006/relationships/image" Target="../media/image641.png"/><Relationship Id="rId35" Type="http://schemas.openxmlformats.org/officeDocument/2006/relationships/image" Target="../media/image610.png"/><Relationship Id="rId8" Type="http://schemas.openxmlformats.org/officeDocument/2006/relationships/customXml" Target="../ink/ink10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26.xml"/><Relationship Id="rId26" Type="http://schemas.openxmlformats.org/officeDocument/2006/relationships/customXml" Target="../ink/ink130.xml"/><Relationship Id="rId39" Type="http://schemas.openxmlformats.org/officeDocument/2006/relationships/customXml" Target="../ink/ink134.xml"/><Relationship Id="rId21" Type="http://schemas.openxmlformats.org/officeDocument/2006/relationships/image" Target="../media/image10.png"/><Relationship Id="rId34" Type="http://schemas.openxmlformats.org/officeDocument/2006/relationships/image" Target="../media/image600.png"/><Relationship Id="rId47" Type="http://schemas.openxmlformats.org/officeDocument/2006/relationships/customXml" Target="../ink/ink137.xml"/><Relationship Id="rId7" Type="http://schemas.openxmlformats.org/officeDocument/2006/relationships/image" Target="../media/image3.png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11" Type="http://schemas.openxmlformats.org/officeDocument/2006/relationships/image" Target="../media/image5.png"/><Relationship Id="rId24" Type="http://schemas.openxmlformats.org/officeDocument/2006/relationships/customXml" Target="../ink/ink129.xml"/><Relationship Id="rId32" Type="http://schemas.openxmlformats.org/officeDocument/2006/relationships/image" Target="../media/image590.png"/><Relationship Id="rId37" Type="http://schemas.openxmlformats.org/officeDocument/2006/relationships/image" Target="../media/image660.png"/><Relationship Id="rId40" Type="http://schemas.openxmlformats.org/officeDocument/2006/relationships/image" Target="../media/image670.png"/><Relationship Id="rId45" Type="http://schemas.openxmlformats.org/officeDocument/2006/relationships/customXml" Target="../ink/ink13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1.xml"/><Relationship Id="rId36" Type="http://schemas.openxmlformats.org/officeDocument/2006/relationships/image" Target="../media/image620.png"/><Relationship Id="rId10" Type="http://schemas.openxmlformats.org/officeDocument/2006/relationships/customXml" Target="../ink/ink122.xml"/><Relationship Id="rId19" Type="http://schemas.openxmlformats.org/officeDocument/2006/relationships/image" Target="../media/image9.png"/><Relationship Id="rId44" Type="http://schemas.openxmlformats.org/officeDocument/2006/relationships/image" Target="../media/image69.png"/><Relationship Id="rId81" Type="http://schemas.openxmlformats.org/officeDocument/2006/relationships/image" Target="../media/image88.png"/><Relationship Id="rId4" Type="http://schemas.openxmlformats.org/officeDocument/2006/relationships/customXml" Target="../ink/ink119.xml"/><Relationship Id="rId9" Type="http://schemas.openxmlformats.org/officeDocument/2006/relationships/image" Target="../media/image4.png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.png"/><Relationship Id="rId30" Type="http://schemas.openxmlformats.org/officeDocument/2006/relationships/customXml" Target="../ink/ink132.xml"/><Relationship Id="rId35" Type="http://schemas.openxmlformats.org/officeDocument/2006/relationships/image" Target="../media/image610.png"/><Relationship Id="rId8" Type="http://schemas.openxmlformats.org/officeDocument/2006/relationships/customXml" Target="../ink/ink121.xml"/><Relationship Id="rId3" Type="http://schemas.openxmlformats.org/officeDocument/2006/relationships/image" Target="../media/image1.png"/><Relationship Id="rId12" Type="http://schemas.openxmlformats.org/officeDocument/2006/relationships/customXml" Target="../ink/ink123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33.xml"/><Relationship Id="rId38" Type="http://schemas.openxmlformats.org/officeDocument/2006/relationships/image" Target="../media/image640.png"/><Relationship Id="rId46" Type="http://schemas.openxmlformats.org/officeDocument/2006/relationships/image" Target="../media/image70.png"/><Relationship Id="rId20" Type="http://schemas.openxmlformats.org/officeDocument/2006/relationships/customXml" Target="../ink/ink127.xml"/><Relationship Id="rId41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.xml"/><Relationship Id="rId21" Type="http://schemas.openxmlformats.org/officeDocument/2006/relationships/image" Target="../media/image79.png"/><Relationship Id="rId42" Type="http://schemas.openxmlformats.org/officeDocument/2006/relationships/image" Target="../media/image89.png"/><Relationship Id="rId47" Type="http://schemas.openxmlformats.org/officeDocument/2006/relationships/customXml" Target="../ink/ink158.xml"/><Relationship Id="rId63" Type="http://schemas.openxmlformats.org/officeDocument/2006/relationships/customXml" Target="../ink/ink166.xml"/><Relationship Id="rId68" Type="http://schemas.openxmlformats.org/officeDocument/2006/relationships/image" Target="../media/image102.png"/><Relationship Id="rId84" Type="http://schemas.openxmlformats.org/officeDocument/2006/relationships/image" Target="../media/image105.png"/><Relationship Id="rId89" Type="http://schemas.openxmlformats.org/officeDocument/2006/relationships/image" Target="../media/image108.png"/><Relationship Id="rId16" Type="http://schemas.openxmlformats.org/officeDocument/2006/relationships/customXml" Target="../ink/ink145.xml"/><Relationship Id="rId11" Type="http://schemas.openxmlformats.org/officeDocument/2006/relationships/image" Target="../media/image74.png"/><Relationship Id="rId32" Type="http://schemas.openxmlformats.org/officeDocument/2006/relationships/customXml" Target="../ink/ink153.xml"/><Relationship Id="rId37" Type="http://schemas.openxmlformats.org/officeDocument/2006/relationships/image" Target="../media/image85.png"/><Relationship Id="rId53" Type="http://schemas.openxmlformats.org/officeDocument/2006/relationships/customXml" Target="../ink/ink161.xml"/><Relationship Id="rId58" Type="http://schemas.openxmlformats.org/officeDocument/2006/relationships/image" Target="../media/image97.png"/><Relationship Id="rId74" Type="http://schemas.openxmlformats.org/officeDocument/2006/relationships/customXml" Target="../ink/ink173.xml"/><Relationship Id="rId79" Type="http://schemas.openxmlformats.org/officeDocument/2006/relationships/customXml" Target="../ink/ink178.xml"/><Relationship Id="rId5" Type="http://schemas.openxmlformats.org/officeDocument/2006/relationships/image" Target="../media/image71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66.png"/><Relationship Id="rId30" Type="http://schemas.openxmlformats.org/officeDocument/2006/relationships/customXml" Target="../ink/ink152.xml"/><Relationship Id="rId35" Type="http://schemas.openxmlformats.org/officeDocument/2006/relationships/image" Target="../media/image83.png"/><Relationship Id="rId43" Type="http://schemas.openxmlformats.org/officeDocument/2006/relationships/customXml" Target="../ink/ink156.xml"/><Relationship Id="rId48" Type="http://schemas.openxmlformats.org/officeDocument/2006/relationships/image" Target="../media/image92.png"/><Relationship Id="rId56" Type="http://schemas.openxmlformats.org/officeDocument/2006/relationships/image" Target="../media/image96.png"/><Relationship Id="rId64" Type="http://schemas.openxmlformats.org/officeDocument/2006/relationships/image" Target="../media/image100.png"/><Relationship Id="rId69" Type="http://schemas.openxmlformats.org/officeDocument/2006/relationships/customXml" Target="../ink/ink169.xml"/><Relationship Id="rId77" Type="http://schemas.openxmlformats.org/officeDocument/2006/relationships/customXml" Target="../ink/ink176.xml"/><Relationship Id="rId8" Type="http://schemas.openxmlformats.org/officeDocument/2006/relationships/customXml" Target="../ink/ink141.xml"/><Relationship Id="rId51" Type="http://schemas.openxmlformats.org/officeDocument/2006/relationships/customXml" Target="../ink/ink160.xml"/><Relationship Id="rId72" Type="http://schemas.openxmlformats.org/officeDocument/2006/relationships/customXml" Target="../ink/ink171.xml"/><Relationship Id="rId80" Type="http://schemas.openxmlformats.org/officeDocument/2006/relationships/customXml" Target="../ink/ink179.xml"/><Relationship Id="rId85" Type="http://schemas.openxmlformats.org/officeDocument/2006/relationships/customXml" Target="../ink/ink182.xml"/><Relationship Id="rId3" Type="http://schemas.openxmlformats.org/officeDocument/2006/relationships/image" Target="../media/image68.png"/><Relationship Id="rId12" Type="http://schemas.openxmlformats.org/officeDocument/2006/relationships/customXml" Target="../ink/ink143.xml"/><Relationship Id="rId17" Type="http://schemas.openxmlformats.org/officeDocument/2006/relationships/image" Target="../media/image77.png"/><Relationship Id="rId25" Type="http://schemas.openxmlformats.org/officeDocument/2006/relationships/image" Target="../media/image65.png"/><Relationship Id="rId33" Type="http://schemas.openxmlformats.org/officeDocument/2006/relationships/image" Target="../media/image81.png"/><Relationship Id="rId38" Type="http://schemas.openxmlformats.org/officeDocument/2006/relationships/customXml" Target="../ink/ink154.xml"/><Relationship Id="rId46" Type="http://schemas.openxmlformats.org/officeDocument/2006/relationships/image" Target="../media/image91.png"/><Relationship Id="rId59" Type="http://schemas.openxmlformats.org/officeDocument/2006/relationships/customXml" Target="../ink/ink164.xml"/><Relationship Id="rId67" Type="http://schemas.openxmlformats.org/officeDocument/2006/relationships/customXml" Target="../ink/ink168.xml"/><Relationship Id="rId20" Type="http://schemas.openxmlformats.org/officeDocument/2006/relationships/customXml" Target="../ink/ink147.xml"/><Relationship Id="rId41" Type="http://schemas.openxmlformats.org/officeDocument/2006/relationships/customXml" Target="../ink/ink155.xml"/><Relationship Id="rId54" Type="http://schemas.openxmlformats.org/officeDocument/2006/relationships/image" Target="../media/image95.png"/><Relationship Id="rId62" Type="http://schemas.openxmlformats.org/officeDocument/2006/relationships/image" Target="../media/image99.png"/><Relationship Id="rId70" Type="http://schemas.openxmlformats.org/officeDocument/2006/relationships/image" Target="../media/image103.png"/><Relationship Id="rId75" Type="http://schemas.openxmlformats.org/officeDocument/2006/relationships/customXml" Target="../ink/ink174.xml"/><Relationship Id="rId83" Type="http://schemas.openxmlformats.org/officeDocument/2006/relationships/customXml" Target="../ink/ink181.xml"/><Relationship Id="rId88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0.xml"/><Relationship Id="rId15" Type="http://schemas.openxmlformats.org/officeDocument/2006/relationships/image" Target="../media/image76.png"/><Relationship Id="rId23" Type="http://schemas.openxmlformats.org/officeDocument/2006/relationships/image" Target="../media/image64.png"/><Relationship Id="rId28" Type="http://schemas.openxmlformats.org/officeDocument/2006/relationships/customXml" Target="../ink/ink151.xml"/><Relationship Id="rId36" Type="http://schemas.openxmlformats.org/officeDocument/2006/relationships/image" Target="../media/image84.png"/><Relationship Id="rId49" Type="http://schemas.openxmlformats.org/officeDocument/2006/relationships/customXml" Target="../ink/ink159.xml"/><Relationship Id="rId57" Type="http://schemas.openxmlformats.org/officeDocument/2006/relationships/customXml" Target="../ink/ink163.xml"/><Relationship Id="rId10" Type="http://schemas.openxmlformats.org/officeDocument/2006/relationships/customXml" Target="../ink/ink142.xml"/><Relationship Id="rId31" Type="http://schemas.openxmlformats.org/officeDocument/2006/relationships/image" Target="../media/image80.png"/><Relationship Id="rId44" Type="http://schemas.openxmlformats.org/officeDocument/2006/relationships/image" Target="../media/image90.png"/><Relationship Id="rId52" Type="http://schemas.openxmlformats.org/officeDocument/2006/relationships/image" Target="../media/image94.png"/><Relationship Id="rId60" Type="http://schemas.openxmlformats.org/officeDocument/2006/relationships/image" Target="../media/image98.png"/><Relationship Id="rId65" Type="http://schemas.openxmlformats.org/officeDocument/2006/relationships/customXml" Target="../ink/ink167.xml"/><Relationship Id="rId73" Type="http://schemas.openxmlformats.org/officeDocument/2006/relationships/customXml" Target="../ink/ink172.xml"/><Relationship Id="rId78" Type="http://schemas.openxmlformats.org/officeDocument/2006/relationships/customXml" Target="../ink/ink177.xml"/><Relationship Id="rId81" Type="http://schemas.openxmlformats.org/officeDocument/2006/relationships/customXml" Target="../ink/ink180.xml"/><Relationship Id="rId86" Type="http://schemas.openxmlformats.org/officeDocument/2006/relationships/image" Target="../media/image106.png"/><Relationship Id="rId4" Type="http://schemas.openxmlformats.org/officeDocument/2006/relationships/customXml" Target="../ink/ink139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146.xml"/><Relationship Id="rId39" Type="http://schemas.openxmlformats.org/officeDocument/2006/relationships/image" Target="../media/image86.png"/><Relationship Id="rId34" Type="http://schemas.openxmlformats.org/officeDocument/2006/relationships/image" Target="../media/image82.png"/><Relationship Id="rId50" Type="http://schemas.openxmlformats.org/officeDocument/2006/relationships/image" Target="../media/image93.png"/><Relationship Id="rId55" Type="http://schemas.openxmlformats.org/officeDocument/2006/relationships/customXml" Target="../ink/ink162.xml"/><Relationship Id="rId76" Type="http://schemas.openxmlformats.org/officeDocument/2006/relationships/customXml" Target="../ink/ink175.xml"/><Relationship Id="rId7" Type="http://schemas.openxmlformats.org/officeDocument/2006/relationships/image" Target="../media/image72.png"/><Relationship Id="rId71" Type="http://schemas.openxmlformats.org/officeDocument/2006/relationships/customXml" Target="../ink/ink170.xml"/><Relationship Id="rId2" Type="http://schemas.openxmlformats.org/officeDocument/2006/relationships/customXml" Target="../ink/ink138.xml"/><Relationship Id="rId29" Type="http://schemas.openxmlformats.org/officeDocument/2006/relationships/image" Target="../media/image67.png"/><Relationship Id="rId24" Type="http://schemas.openxmlformats.org/officeDocument/2006/relationships/customXml" Target="../ink/ink149.xml"/><Relationship Id="rId40" Type="http://schemas.openxmlformats.org/officeDocument/2006/relationships/image" Target="../media/image87.png"/><Relationship Id="rId45" Type="http://schemas.openxmlformats.org/officeDocument/2006/relationships/customXml" Target="../ink/ink157.xml"/><Relationship Id="rId66" Type="http://schemas.openxmlformats.org/officeDocument/2006/relationships/image" Target="../media/image101.png"/><Relationship Id="rId87" Type="http://schemas.openxmlformats.org/officeDocument/2006/relationships/customXml" Target="../ink/ink183.xml"/><Relationship Id="rId61" Type="http://schemas.openxmlformats.org/officeDocument/2006/relationships/customXml" Target="../ink/ink165.xml"/><Relationship Id="rId82" Type="http://schemas.openxmlformats.org/officeDocument/2006/relationships/image" Target="../media/image104.png"/><Relationship Id="rId19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6.xml"/><Relationship Id="rId21" Type="http://schemas.openxmlformats.org/officeDocument/2006/relationships/image" Target="../media/image10.png"/><Relationship Id="rId42" Type="http://schemas.openxmlformats.org/officeDocument/2006/relationships/customXml" Target="../ink/ink204.xml"/><Relationship Id="rId47" Type="http://schemas.openxmlformats.org/officeDocument/2006/relationships/image" Target="../media/image840.png"/><Relationship Id="rId63" Type="http://schemas.openxmlformats.org/officeDocument/2006/relationships/customXml" Target="../ink/ink214.xml"/><Relationship Id="rId68" Type="http://schemas.openxmlformats.org/officeDocument/2006/relationships/image" Target="../media/image1030.png"/><Relationship Id="rId84" Type="http://schemas.openxmlformats.org/officeDocument/2006/relationships/customXml" Target="../ink/ink232.xml"/><Relationship Id="rId89" Type="http://schemas.openxmlformats.org/officeDocument/2006/relationships/image" Target="../media/image1060.png"/><Relationship Id="rId16" Type="http://schemas.openxmlformats.org/officeDocument/2006/relationships/customXml" Target="../ink/ink191.xml"/><Relationship Id="rId11" Type="http://schemas.openxmlformats.org/officeDocument/2006/relationships/image" Target="../media/image5.png"/><Relationship Id="rId32" Type="http://schemas.openxmlformats.org/officeDocument/2006/relationships/customXml" Target="../ink/ink199.xml"/><Relationship Id="rId37" Type="http://schemas.openxmlformats.org/officeDocument/2006/relationships/image" Target="../media/image770.png"/><Relationship Id="rId53" Type="http://schemas.openxmlformats.org/officeDocument/2006/relationships/image" Target="../media/image870.png"/><Relationship Id="rId58" Type="http://schemas.openxmlformats.org/officeDocument/2006/relationships/image" Target="../media/image980.png"/><Relationship Id="rId74" Type="http://schemas.openxmlformats.org/officeDocument/2006/relationships/customXml" Target="../ink/ink222.xml"/><Relationship Id="rId79" Type="http://schemas.openxmlformats.org/officeDocument/2006/relationships/customXml" Target="../ink/ink227.xml"/><Relationship Id="rId5" Type="http://schemas.openxmlformats.org/officeDocument/2006/relationships/image" Target="../media/image2.png"/><Relationship Id="rId90" Type="http://schemas.openxmlformats.org/officeDocument/2006/relationships/customXml" Target="../ink/ink235.xml"/><Relationship Id="rId14" Type="http://schemas.openxmlformats.org/officeDocument/2006/relationships/customXml" Target="../ink/ink190.xml"/><Relationship Id="rId22" Type="http://schemas.openxmlformats.org/officeDocument/2006/relationships/customXml" Target="../ink/ink194.xml"/><Relationship Id="rId27" Type="http://schemas.openxmlformats.org/officeDocument/2006/relationships/image" Target="../media/image13.png"/><Relationship Id="rId30" Type="http://schemas.openxmlformats.org/officeDocument/2006/relationships/customXml" Target="../ink/ink198.xml"/><Relationship Id="rId35" Type="http://schemas.openxmlformats.org/officeDocument/2006/relationships/image" Target="../media/image760.png"/><Relationship Id="rId43" Type="http://schemas.openxmlformats.org/officeDocument/2006/relationships/image" Target="../media/image820.png"/><Relationship Id="rId48" Type="http://schemas.openxmlformats.org/officeDocument/2006/relationships/customXml" Target="../ink/ink207.xml"/><Relationship Id="rId56" Type="http://schemas.openxmlformats.org/officeDocument/2006/relationships/image" Target="../media/image970.png"/><Relationship Id="rId64" Type="http://schemas.openxmlformats.org/officeDocument/2006/relationships/image" Target="../media/image1010.png"/><Relationship Id="rId69" Type="http://schemas.openxmlformats.org/officeDocument/2006/relationships/customXml" Target="../ink/ink217.xml"/><Relationship Id="rId77" Type="http://schemas.openxmlformats.org/officeDocument/2006/relationships/customXml" Target="../ink/ink225.xml"/><Relationship Id="rId8" Type="http://schemas.openxmlformats.org/officeDocument/2006/relationships/customXml" Target="../ink/ink187.xml"/><Relationship Id="rId51" Type="http://schemas.openxmlformats.org/officeDocument/2006/relationships/image" Target="../media/image860.png"/><Relationship Id="rId72" Type="http://schemas.openxmlformats.org/officeDocument/2006/relationships/customXml" Target="../ink/ink220.xml"/><Relationship Id="rId80" Type="http://schemas.openxmlformats.org/officeDocument/2006/relationships/customXml" Target="../ink/ink228.xml"/><Relationship Id="rId85" Type="http://schemas.openxmlformats.org/officeDocument/2006/relationships/image" Target="../media/image1040.png"/><Relationship Id="rId3" Type="http://schemas.openxmlformats.org/officeDocument/2006/relationships/image" Target="../media/image1.png"/><Relationship Id="rId12" Type="http://schemas.openxmlformats.org/officeDocument/2006/relationships/customXml" Target="../ink/ink189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750.png"/><Relationship Id="rId38" Type="http://schemas.openxmlformats.org/officeDocument/2006/relationships/customXml" Target="../ink/ink202.xml"/><Relationship Id="rId46" Type="http://schemas.openxmlformats.org/officeDocument/2006/relationships/customXml" Target="../ink/ink206.xml"/><Relationship Id="rId59" Type="http://schemas.openxmlformats.org/officeDocument/2006/relationships/customXml" Target="../ink/ink212.xml"/><Relationship Id="rId67" Type="http://schemas.openxmlformats.org/officeDocument/2006/relationships/customXml" Target="../ink/ink216.xml"/><Relationship Id="rId20" Type="http://schemas.openxmlformats.org/officeDocument/2006/relationships/customXml" Target="../ink/ink193.xml"/><Relationship Id="rId41" Type="http://schemas.openxmlformats.org/officeDocument/2006/relationships/image" Target="../media/image810.png"/><Relationship Id="rId54" Type="http://schemas.openxmlformats.org/officeDocument/2006/relationships/image" Target="../media/image960.png"/><Relationship Id="rId62" Type="http://schemas.openxmlformats.org/officeDocument/2006/relationships/image" Target="../media/image1000.png"/><Relationship Id="rId70" Type="http://schemas.openxmlformats.org/officeDocument/2006/relationships/customXml" Target="../ink/ink218.xml"/><Relationship Id="rId75" Type="http://schemas.openxmlformats.org/officeDocument/2006/relationships/customXml" Target="../ink/ink223.xml"/><Relationship Id="rId83" Type="http://schemas.openxmlformats.org/officeDocument/2006/relationships/customXml" Target="../ink/ink231.xml"/><Relationship Id="rId88" Type="http://schemas.openxmlformats.org/officeDocument/2006/relationships/customXml" Target="../ink/ink234.xml"/><Relationship Id="rId91" Type="http://schemas.openxmlformats.org/officeDocument/2006/relationships/image" Target="../media/image10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6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97.xml"/><Relationship Id="rId36" Type="http://schemas.openxmlformats.org/officeDocument/2006/relationships/customXml" Target="../ink/ink201.xml"/><Relationship Id="rId49" Type="http://schemas.openxmlformats.org/officeDocument/2006/relationships/image" Target="../media/image850.png"/><Relationship Id="rId57" Type="http://schemas.openxmlformats.org/officeDocument/2006/relationships/customXml" Target="../ink/ink211.xml"/><Relationship Id="rId10" Type="http://schemas.openxmlformats.org/officeDocument/2006/relationships/customXml" Target="../ink/ink188.xml"/><Relationship Id="rId31" Type="http://schemas.openxmlformats.org/officeDocument/2006/relationships/image" Target="../media/image740.png"/><Relationship Id="rId44" Type="http://schemas.openxmlformats.org/officeDocument/2006/relationships/customXml" Target="../ink/ink205.xml"/><Relationship Id="rId52" Type="http://schemas.openxmlformats.org/officeDocument/2006/relationships/customXml" Target="../ink/ink209.xml"/><Relationship Id="rId60" Type="http://schemas.openxmlformats.org/officeDocument/2006/relationships/image" Target="../media/image990.png"/><Relationship Id="rId65" Type="http://schemas.openxmlformats.org/officeDocument/2006/relationships/customXml" Target="../ink/ink215.xml"/><Relationship Id="rId73" Type="http://schemas.openxmlformats.org/officeDocument/2006/relationships/customXml" Target="../ink/ink221.xml"/><Relationship Id="rId78" Type="http://schemas.openxmlformats.org/officeDocument/2006/relationships/customXml" Target="../ink/ink226.xml"/><Relationship Id="rId81" Type="http://schemas.openxmlformats.org/officeDocument/2006/relationships/customXml" Target="../ink/ink229.xml"/><Relationship Id="rId86" Type="http://schemas.openxmlformats.org/officeDocument/2006/relationships/customXml" Target="../ink/ink233.xml"/><Relationship Id="rId4" Type="http://schemas.openxmlformats.org/officeDocument/2006/relationships/customXml" Target="../ink/ink185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92.xml"/><Relationship Id="rId39" Type="http://schemas.openxmlformats.org/officeDocument/2006/relationships/image" Target="../media/image800.png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customXml" Target="../ink/ink210.xml"/><Relationship Id="rId76" Type="http://schemas.openxmlformats.org/officeDocument/2006/relationships/customXml" Target="../ink/ink224.xml"/><Relationship Id="rId7" Type="http://schemas.openxmlformats.org/officeDocument/2006/relationships/image" Target="../media/image3.png"/><Relationship Id="rId71" Type="http://schemas.openxmlformats.org/officeDocument/2006/relationships/customXml" Target="../ink/ink219.xml"/><Relationship Id="rId2" Type="http://schemas.openxmlformats.org/officeDocument/2006/relationships/customXml" Target="../ink/ink184.xml"/><Relationship Id="rId29" Type="http://schemas.openxmlformats.org/officeDocument/2006/relationships/image" Target="../media/image14.png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830.png"/><Relationship Id="rId66" Type="http://schemas.openxmlformats.org/officeDocument/2006/relationships/image" Target="../media/image1020.png"/><Relationship Id="rId87" Type="http://schemas.openxmlformats.org/officeDocument/2006/relationships/image" Target="../media/image1050.png"/><Relationship Id="rId61" Type="http://schemas.openxmlformats.org/officeDocument/2006/relationships/customXml" Target="../ink/ink213.xml"/><Relationship Id="rId82" Type="http://schemas.openxmlformats.org/officeDocument/2006/relationships/customXml" Target="../ink/ink230.xml"/><Relationship Id="rId1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244.xml"/><Relationship Id="rId26" Type="http://schemas.openxmlformats.org/officeDocument/2006/relationships/customXml" Target="../ink/ink248.xml"/><Relationship Id="rId21" Type="http://schemas.openxmlformats.org/officeDocument/2006/relationships/image" Target="../media/image10.png"/><Relationship Id="rId34" Type="http://schemas.openxmlformats.org/officeDocument/2006/relationships/image" Target="../media/image111.png"/><Relationship Id="rId7" Type="http://schemas.openxmlformats.org/officeDocument/2006/relationships/image" Target="../media/image3.png"/><Relationship Id="rId12" Type="http://schemas.openxmlformats.org/officeDocument/2006/relationships/customXml" Target="../ink/ink24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250.xml"/><Relationship Id="rId38" Type="http://schemas.openxmlformats.org/officeDocument/2006/relationships/image" Target="../media/image114.png"/><Relationship Id="rId2" Type="http://schemas.openxmlformats.org/officeDocument/2006/relationships/customXml" Target="../ink/ink236.xml"/><Relationship Id="rId16" Type="http://schemas.openxmlformats.org/officeDocument/2006/relationships/customXml" Target="../ink/ink243.xml"/><Relationship Id="rId20" Type="http://schemas.openxmlformats.org/officeDocument/2006/relationships/customXml" Target="../ink/ink24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8.xml"/><Relationship Id="rId11" Type="http://schemas.openxmlformats.org/officeDocument/2006/relationships/image" Target="../media/image5.png"/><Relationship Id="rId24" Type="http://schemas.openxmlformats.org/officeDocument/2006/relationships/customXml" Target="../ink/ink247.xml"/><Relationship Id="rId32" Type="http://schemas.openxmlformats.org/officeDocument/2006/relationships/image" Target="../media/image110.png"/><Relationship Id="rId37" Type="http://schemas.openxmlformats.org/officeDocument/2006/relationships/image" Target="../media/image113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249.xml"/><Relationship Id="rId36" Type="http://schemas.openxmlformats.org/officeDocument/2006/relationships/image" Target="../media/image112.png"/><Relationship Id="rId10" Type="http://schemas.openxmlformats.org/officeDocument/2006/relationships/customXml" Target="../ink/ink240.xml"/><Relationship Id="rId19" Type="http://schemas.openxmlformats.org/officeDocument/2006/relationships/image" Target="../media/image9.png"/><Relationship Id="rId31" Type="http://schemas.openxmlformats.org/officeDocument/2006/relationships/image" Target="../media/image109.png"/><Relationship Id="rId4" Type="http://schemas.openxmlformats.org/officeDocument/2006/relationships/customXml" Target="../ink/ink237.xml"/><Relationship Id="rId9" Type="http://schemas.openxmlformats.org/officeDocument/2006/relationships/image" Target="../media/image4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13.png"/><Relationship Id="rId30" Type="http://schemas.openxmlformats.org/officeDocument/2006/relationships/image" Target="../media/image1080.png"/><Relationship Id="rId35" Type="http://schemas.openxmlformats.org/officeDocument/2006/relationships/customXml" Target="../ink/ink251.xml"/><Relationship Id="rId8" Type="http://schemas.openxmlformats.org/officeDocument/2006/relationships/customXml" Target="../ink/ink23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6C15-0A76-E9B9-0C53-3B195DC0F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1D178003-0FC4-129C-E6B4-1777F4C7978F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8A1CC5EA-112C-F353-870C-BE11ABB36AEC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8A1CC5EA-112C-F353-870C-BE11ABB36A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27A2FC3B-CCF1-5D7F-96FA-A5FF31A2C4D5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27A2FC3B-CCF1-5D7F-96FA-A5FF31A2C4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488B7E47-8DDC-C069-1041-3DD19C1DB8C5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488B7E47-8DDC-C069-1041-3DD19C1DB8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3AF16E24-55CF-122A-829C-D6C96B4E4424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3AF16E24-55CF-122A-829C-D6C96B4E4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D38D0F11-30BE-7F54-99D6-FA1CF82F92A4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D38D0F11-30BE-7F54-99D6-FA1CF82F92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DC8C10FA-FCDE-4556-7457-B2CFABFC5720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DC8C10FA-FCDE-4556-7457-B2CFABFC57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CD12F707-596D-F3F2-2D08-C3344C6EFF7D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CD12F707-596D-F3F2-2D08-C3344C6EFF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358B1EBE-8074-CC63-0EA8-86DF4529F796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CA71E275-1312-44FF-4CEC-9783B5B87822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CA71E275-1312-44FF-4CEC-9783B5B878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BD207275-DD73-16FB-BD00-3D5D67B3E941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BD207275-DD73-16FB-BD00-3D5D67B3E9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0CEAAA5A-2288-C6EC-D403-0CEAF1846D69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0CEAAA5A-2288-C6EC-D403-0CEAF1846D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5B9148D2-277D-2508-1B31-D87655270D21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34AEF8EB-97A7-3B0E-4C46-6B135DBB70CF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34AEF8EB-97A7-3B0E-4C46-6B135DBB70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C86A45D6-08E3-AD9B-53B3-0FE4F590A3F8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C86A45D6-08E3-AD9B-53B3-0FE4F590A3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0EFE3B30-A754-E12D-C26A-D1561C8EE63E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0EFE3B30-A754-E12D-C26A-D1561C8EE6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EDC14384-280C-87C8-2B4A-59329F65CD82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EDC14384-280C-87C8-2B4A-59329F65CD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208CD89C-DC9C-655A-6405-9BBB22B862AD}"/>
                  </a:ext>
                </a:extLst>
              </p:cNvPr>
              <p:cNvSpPr txBox="1"/>
              <p:nvPr/>
            </p:nvSpPr>
            <p:spPr>
              <a:xfrm>
                <a:off x="2157798" y="636183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208CD89C-DC9C-655A-6405-9BBB22B8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98" y="6361836"/>
                <a:ext cx="2487561" cy="369332"/>
              </a:xfrm>
              <a:prstGeom prst="rect">
                <a:avLst/>
              </a:prstGeom>
              <a:blipFill>
                <a:blip r:embed="rId3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7D20D5A0-1E0D-769D-FB0E-52726F980979}"/>
                  </a:ext>
                </a:extLst>
              </p:cNvPr>
              <p:cNvSpPr txBox="1"/>
              <p:nvPr/>
            </p:nvSpPr>
            <p:spPr>
              <a:xfrm>
                <a:off x="7213297" y="0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7D20D5A0-1E0D-769D-FB0E-52726F980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297" y="0"/>
                <a:ext cx="248756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דיו 31">
                <a:extLst>
                  <a:ext uri="{FF2B5EF4-FFF2-40B4-BE49-F238E27FC236}">
                    <a16:creationId xmlns:a16="http://schemas.microsoft.com/office/drawing/2014/main" id="{255D82A3-5CC5-8B21-310C-367E66CCC6E5}"/>
                  </a:ext>
                </a:extLst>
              </p14:cNvPr>
              <p14:cNvContentPartPr/>
              <p14:nvPr/>
            </p14:nvContentPartPr>
            <p14:xfrm>
              <a:off x="2615017" y="3272427"/>
              <a:ext cx="2773080" cy="2204280"/>
            </p14:xfrm>
          </p:contentPart>
        </mc:Choice>
        <mc:Fallback xmlns="">
          <p:pic>
            <p:nvPicPr>
              <p:cNvPr id="32" name="דיו 31">
                <a:extLst>
                  <a:ext uri="{FF2B5EF4-FFF2-40B4-BE49-F238E27FC236}">
                    <a16:creationId xmlns:a16="http://schemas.microsoft.com/office/drawing/2014/main" id="{255D82A3-5CC5-8B21-310C-367E66CCC6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8897" y="3266307"/>
                <a:ext cx="2785320" cy="22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דיו 40">
                <a:extLst>
                  <a:ext uri="{FF2B5EF4-FFF2-40B4-BE49-F238E27FC236}">
                    <a16:creationId xmlns:a16="http://schemas.microsoft.com/office/drawing/2014/main" id="{E3F33E32-837A-FCC7-EB37-AC4A86F6C95C}"/>
                  </a:ext>
                </a:extLst>
              </p14:cNvPr>
              <p14:cNvContentPartPr/>
              <p14:nvPr/>
            </p14:nvContentPartPr>
            <p14:xfrm>
              <a:off x="2062057" y="2821707"/>
              <a:ext cx="2874240" cy="2557800"/>
            </p14:xfrm>
          </p:contentPart>
        </mc:Choice>
        <mc:Fallback xmlns="">
          <p:pic>
            <p:nvPicPr>
              <p:cNvPr id="41" name="דיו 40">
                <a:extLst>
                  <a:ext uri="{FF2B5EF4-FFF2-40B4-BE49-F238E27FC236}">
                    <a16:creationId xmlns:a16="http://schemas.microsoft.com/office/drawing/2014/main" id="{E3F33E32-837A-FCC7-EB37-AC4A86F6C9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55937" y="2815587"/>
                <a:ext cx="2886480" cy="25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דיו 55">
                <a:extLst>
                  <a:ext uri="{FF2B5EF4-FFF2-40B4-BE49-F238E27FC236}">
                    <a16:creationId xmlns:a16="http://schemas.microsoft.com/office/drawing/2014/main" id="{C6E7A74D-F0E4-9F32-778B-C93701F01A3B}"/>
                  </a:ext>
                </a:extLst>
              </p14:cNvPr>
              <p14:cNvContentPartPr/>
              <p14:nvPr/>
            </p14:nvContentPartPr>
            <p14:xfrm>
              <a:off x="2526817" y="4277187"/>
              <a:ext cx="156600" cy="177480"/>
            </p14:xfrm>
          </p:contentPart>
        </mc:Choice>
        <mc:Fallback xmlns="">
          <p:pic>
            <p:nvPicPr>
              <p:cNvPr id="56" name="דיו 55">
                <a:extLst>
                  <a:ext uri="{FF2B5EF4-FFF2-40B4-BE49-F238E27FC236}">
                    <a16:creationId xmlns:a16="http://schemas.microsoft.com/office/drawing/2014/main" id="{C6E7A74D-F0E4-9F32-778B-C93701F01A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697" y="4271067"/>
                <a:ext cx="168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דיו 56">
                <a:extLst>
                  <a:ext uri="{FF2B5EF4-FFF2-40B4-BE49-F238E27FC236}">
                    <a16:creationId xmlns:a16="http://schemas.microsoft.com/office/drawing/2014/main" id="{0EFA1DC2-7343-2A3F-E56F-EA83D2F06804}"/>
                  </a:ext>
                </a:extLst>
              </p14:cNvPr>
              <p14:cNvContentPartPr/>
              <p14:nvPr/>
            </p14:nvContentPartPr>
            <p14:xfrm>
              <a:off x="2654617" y="4167387"/>
              <a:ext cx="326880" cy="168840"/>
            </p14:xfrm>
          </p:contentPart>
        </mc:Choice>
        <mc:Fallback xmlns="">
          <p:pic>
            <p:nvPicPr>
              <p:cNvPr id="57" name="דיו 56">
                <a:extLst>
                  <a:ext uri="{FF2B5EF4-FFF2-40B4-BE49-F238E27FC236}">
                    <a16:creationId xmlns:a16="http://schemas.microsoft.com/office/drawing/2014/main" id="{0EFA1DC2-7343-2A3F-E56F-EA83D2F068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8497" y="4161267"/>
                <a:ext cx="3391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דיו 57">
                <a:extLst>
                  <a:ext uri="{FF2B5EF4-FFF2-40B4-BE49-F238E27FC236}">
                    <a16:creationId xmlns:a16="http://schemas.microsoft.com/office/drawing/2014/main" id="{7E83A1AC-5785-27A9-2FFF-CF895825A08F}"/>
                  </a:ext>
                </a:extLst>
              </p14:cNvPr>
              <p14:cNvContentPartPr/>
              <p14:nvPr/>
            </p14:nvContentPartPr>
            <p14:xfrm>
              <a:off x="2802217" y="4008987"/>
              <a:ext cx="208800" cy="176760"/>
            </p14:xfrm>
          </p:contentPart>
        </mc:Choice>
        <mc:Fallback xmlns="">
          <p:pic>
            <p:nvPicPr>
              <p:cNvPr id="58" name="דיו 57">
                <a:extLst>
                  <a:ext uri="{FF2B5EF4-FFF2-40B4-BE49-F238E27FC236}">
                    <a16:creationId xmlns:a16="http://schemas.microsoft.com/office/drawing/2014/main" id="{7E83A1AC-5785-27A9-2FFF-CF895825A0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96097" y="4002867"/>
                <a:ext cx="221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דיו 59">
                <a:extLst>
                  <a:ext uri="{FF2B5EF4-FFF2-40B4-BE49-F238E27FC236}">
                    <a16:creationId xmlns:a16="http://schemas.microsoft.com/office/drawing/2014/main" id="{C95A76A1-D019-F13A-2970-7D5418FEC4E3}"/>
                  </a:ext>
                </a:extLst>
              </p14:cNvPr>
              <p14:cNvContentPartPr/>
              <p14:nvPr/>
            </p14:nvContentPartPr>
            <p14:xfrm>
              <a:off x="2989057" y="3807027"/>
              <a:ext cx="297360" cy="188280"/>
            </p14:xfrm>
          </p:contentPart>
        </mc:Choice>
        <mc:Fallback xmlns="">
          <p:pic>
            <p:nvPicPr>
              <p:cNvPr id="60" name="דיו 59">
                <a:extLst>
                  <a:ext uri="{FF2B5EF4-FFF2-40B4-BE49-F238E27FC236}">
                    <a16:creationId xmlns:a16="http://schemas.microsoft.com/office/drawing/2014/main" id="{C95A76A1-D019-F13A-2970-7D5418FEC4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82937" y="3800907"/>
                <a:ext cx="309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דיו 60">
                <a:extLst>
                  <a:ext uri="{FF2B5EF4-FFF2-40B4-BE49-F238E27FC236}">
                    <a16:creationId xmlns:a16="http://schemas.microsoft.com/office/drawing/2014/main" id="{54706C16-9CBB-A267-246D-802923C76B58}"/>
                  </a:ext>
                </a:extLst>
              </p14:cNvPr>
              <p14:cNvContentPartPr/>
              <p14:nvPr/>
            </p14:nvContentPartPr>
            <p14:xfrm>
              <a:off x="3254377" y="3609027"/>
              <a:ext cx="127440" cy="107640"/>
            </p14:xfrm>
          </p:contentPart>
        </mc:Choice>
        <mc:Fallback xmlns="">
          <p:pic>
            <p:nvPicPr>
              <p:cNvPr id="61" name="דיו 60">
                <a:extLst>
                  <a:ext uri="{FF2B5EF4-FFF2-40B4-BE49-F238E27FC236}">
                    <a16:creationId xmlns:a16="http://schemas.microsoft.com/office/drawing/2014/main" id="{54706C16-9CBB-A267-246D-802923C76B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48257" y="3602907"/>
                <a:ext cx="1396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דיו 61">
                <a:extLst>
                  <a:ext uri="{FF2B5EF4-FFF2-40B4-BE49-F238E27FC236}">
                    <a16:creationId xmlns:a16="http://schemas.microsoft.com/office/drawing/2014/main" id="{D097FC6A-A1BB-0FB6-927A-480181323670}"/>
                  </a:ext>
                </a:extLst>
              </p14:cNvPr>
              <p14:cNvContentPartPr/>
              <p14:nvPr/>
            </p14:nvContentPartPr>
            <p14:xfrm>
              <a:off x="3244297" y="3696867"/>
              <a:ext cx="219240" cy="152280"/>
            </p14:xfrm>
          </p:contentPart>
        </mc:Choice>
        <mc:Fallback xmlns="">
          <p:pic>
            <p:nvPicPr>
              <p:cNvPr id="62" name="דיו 61">
                <a:extLst>
                  <a:ext uri="{FF2B5EF4-FFF2-40B4-BE49-F238E27FC236}">
                    <a16:creationId xmlns:a16="http://schemas.microsoft.com/office/drawing/2014/main" id="{D097FC6A-A1BB-0FB6-927A-4801813236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38177" y="3690747"/>
                <a:ext cx="231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דיו 62">
                <a:extLst>
                  <a:ext uri="{FF2B5EF4-FFF2-40B4-BE49-F238E27FC236}">
                    <a16:creationId xmlns:a16="http://schemas.microsoft.com/office/drawing/2014/main" id="{322B1565-C24F-9468-8EE6-79DE203E8F4E}"/>
                  </a:ext>
                </a:extLst>
              </p14:cNvPr>
              <p14:cNvContentPartPr/>
              <p14:nvPr/>
            </p14:nvContentPartPr>
            <p14:xfrm>
              <a:off x="3483337" y="3466827"/>
              <a:ext cx="177840" cy="270720"/>
            </p14:xfrm>
          </p:contentPart>
        </mc:Choice>
        <mc:Fallback xmlns="">
          <p:pic>
            <p:nvPicPr>
              <p:cNvPr id="63" name="דיו 62">
                <a:extLst>
                  <a:ext uri="{FF2B5EF4-FFF2-40B4-BE49-F238E27FC236}">
                    <a16:creationId xmlns:a16="http://schemas.microsoft.com/office/drawing/2014/main" id="{322B1565-C24F-9468-8EE6-79DE203E8F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77217" y="3460707"/>
                <a:ext cx="190080" cy="28296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8AB2B113-FA57-D0CC-5657-150391FD0155}"/>
              </a:ext>
            </a:extLst>
          </p:cNvPr>
          <p:cNvSpPr txBox="1"/>
          <p:nvPr/>
        </p:nvSpPr>
        <p:spPr>
          <a:xfrm>
            <a:off x="1101577" y="717754"/>
            <a:ext cx="55213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לקוח שולח בקשה להירשם יחד עם מספר הטלפון שלו</a:t>
            </a:r>
            <a:br>
              <a:rPr lang="en-US" dirty="0"/>
            </a:br>
            <a:r>
              <a:rPr lang="he-IL" dirty="0"/>
              <a:t>ומקבל חזרה </a:t>
            </a:r>
            <a:r>
              <a:rPr lang="en-US" dirty="0"/>
              <a:t>OTP</a:t>
            </a:r>
            <a:r>
              <a:rPr lang="he-IL" dirty="0"/>
              <a:t> עם 6 ספרות עם תוקף של 5 דקות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דיו 74">
                <a:extLst>
                  <a:ext uri="{FF2B5EF4-FFF2-40B4-BE49-F238E27FC236}">
                    <a16:creationId xmlns:a16="http://schemas.microsoft.com/office/drawing/2014/main" id="{912D5E3A-A461-63D7-E58C-5C8549EFF555}"/>
                  </a:ext>
                </a:extLst>
              </p14:cNvPr>
              <p14:cNvContentPartPr/>
              <p14:nvPr/>
            </p14:nvContentPartPr>
            <p14:xfrm>
              <a:off x="4060777" y="4699827"/>
              <a:ext cx="97200" cy="20520"/>
            </p14:xfrm>
          </p:contentPart>
        </mc:Choice>
        <mc:Fallback xmlns="">
          <p:pic>
            <p:nvPicPr>
              <p:cNvPr id="75" name="דיו 74">
                <a:extLst>
                  <a:ext uri="{FF2B5EF4-FFF2-40B4-BE49-F238E27FC236}">
                    <a16:creationId xmlns:a16="http://schemas.microsoft.com/office/drawing/2014/main" id="{912D5E3A-A461-63D7-E58C-5C8549EFF5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4657" y="4693707"/>
                <a:ext cx="1094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B78A387D-AC87-04C3-539F-0E4ED87CE51A}"/>
              </a:ext>
            </a:extLst>
          </p:cNvPr>
          <p:cNvGrpSpPr/>
          <p:nvPr/>
        </p:nvGrpSpPr>
        <p:grpSpPr>
          <a:xfrm>
            <a:off x="3478297" y="4581747"/>
            <a:ext cx="1634760" cy="284400"/>
            <a:chOff x="3478297" y="4581747"/>
            <a:chExt cx="16347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דיו 41">
                  <a:extLst>
                    <a:ext uri="{FF2B5EF4-FFF2-40B4-BE49-F238E27FC236}">
                      <a16:creationId xmlns:a16="http://schemas.microsoft.com/office/drawing/2014/main" id="{D7E8B120-F154-77EF-3D2E-37F7B7D4106D}"/>
                    </a:ext>
                  </a:extLst>
                </p14:cNvPr>
                <p14:cNvContentPartPr/>
                <p14:nvPr/>
              </p14:nvContentPartPr>
              <p14:xfrm>
                <a:off x="3478297" y="4620267"/>
                <a:ext cx="189000" cy="178560"/>
              </p14:xfrm>
            </p:contentPart>
          </mc:Choice>
          <mc:Fallback xmlns="">
            <p:pic>
              <p:nvPicPr>
                <p:cNvPr id="42" name="דיו 41">
                  <a:extLst>
                    <a:ext uri="{FF2B5EF4-FFF2-40B4-BE49-F238E27FC236}">
                      <a16:creationId xmlns:a16="http://schemas.microsoft.com/office/drawing/2014/main" id="{D7E8B120-F154-77EF-3D2E-37F7B7D410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2177" y="4614147"/>
                  <a:ext cx="201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69321BB7-F348-20F9-17F4-D68B35C42A1A}"/>
                    </a:ext>
                  </a:extLst>
                </p14:cNvPr>
                <p14:cNvContentPartPr/>
                <p14:nvPr/>
              </p14:nvContentPartPr>
              <p14:xfrm>
                <a:off x="3765577" y="4591467"/>
                <a:ext cx="56880" cy="360"/>
              </p14:xfrm>
            </p:contentPart>
          </mc:Choice>
          <mc:Fallback xmlns=""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69321BB7-F348-20F9-17F4-D68B35C42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59457" y="4585347"/>
                  <a:ext cx="69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דיו 43">
                  <a:extLst>
                    <a:ext uri="{FF2B5EF4-FFF2-40B4-BE49-F238E27FC236}">
                      <a16:creationId xmlns:a16="http://schemas.microsoft.com/office/drawing/2014/main" id="{08727E0A-64B2-5E1A-8CEA-8CD686A9F653}"/>
                    </a:ext>
                  </a:extLst>
                </p14:cNvPr>
                <p14:cNvContentPartPr/>
                <p14:nvPr/>
              </p14:nvContentPartPr>
              <p14:xfrm>
                <a:off x="3707617" y="4581747"/>
                <a:ext cx="142200" cy="189720"/>
              </p14:xfrm>
            </p:contentPart>
          </mc:Choice>
          <mc:Fallback xmlns="">
            <p:pic>
              <p:nvPicPr>
                <p:cNvPr id="44" name="דיו 43">
                  <a:extLst>
                    <a:ext uri="{FF2B5EF4-FFF2-40B4-BE49-F238E27FC236}">
                      <a16:creationId xmlns:a16="http://schemas.microsoft.com/office/drawing/2014/main" id="{08727E0A-64B2-5E1A-8CEA-8CD686A9F6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1497" y="4575627"/>
                  <a:ext cx="154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89734368-D7A3-E93B-1FF1-6A66D8F5E621}"/>
                    </a:ext>
                  </a:extLst>
                </p14:cNvPr>
                <p14:cNvContentPartPr/>
                <p14:nvPr/>
              </p14:nvContentPartPr>
              <p14:xfrm>
                <a:off x="3916417" y="4581747"/>
                <a:ext cx="65880" cy="209160"/>
              </p14:xfrm>
            </p:contentPart>
          </mc:Choice>
          <mc:Fallback xmlns=""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89734368-D7A3-E93B-1FF1-6A66D8F5E6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10297" y="4575627"/>
                  <a:ext cx="78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דיו 76">
                  <a:extLst>
                    <a:ext uri="{FF2B5EF4-FFF2-40B4-BE49-F238E27FC236}">
                      <a16:creationId xmlns:a16="http://schemas.microsoft.com/office/drawing/2014/main" id="{29863F52-E1E0-28D0-1D55-DF3123E3EB48}"/>
                    </a:ext>
                  </a:extLst>
                </p14:cNvPr>
                <p14:cNvContentPartPr/>
                <p14:nvPr/>
              </p14:nvContentPartPr>
              <p14:xfrm>
                <a:off x="4256977" y="4591467"/>
                <a:ext cx="20880" cy="207720"/>
              </p14:xfrm>
            </p:contentPart>
          </mc:Choice>
          <mc:Fallback xmlns="">
            <p:pic>
              <p:nvPicPr>
                <p:cNvPr id="77" name="דיו 76">
                  <a:extLst>
                    <a:ext uri="{FF2B5EF4-FFF2-40B4-BE49-F238E27FC236}">
                      <a16:creationId xmlns:a16="http://schemas.microsoft.com/office/drawing/2014/main" id="{29863F52-E1E0-28D0-1D55-DF3123E3EB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50857" y="4585347"/>
                  <a:ext cx="33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דיו 77">
                  <a:extLst>
                    <a:ext uri="{FF2B5EF4-FFF2-40B4-BE49-F238E27FC236}">
                      <a16:creationId xmlns:a16="http://schemas.microsoft.com/office/drawing/2014/main" id="{F2DF252F-BB3A-292D-3170-1DA36558264E}"/>
                    </a:ext>
                  </a:extLst>
                </p14:cNvPr>
                <p14:cNvContentPartPr/>
                <p14:nvPr/>
              </p14:nvContentPartPr>
              <p14:xfrm>
                <a:off x="4390897" y="4601187"/>
                <a:ext cx="4320" cy="201960"/>
              </p14:xfrm>
            </p:contentPart>
          </mc:Choice>
          <mc:Fallback xmlns="">
            <p:pic>
              <p:nvPicPr>
                <p:cNvPr id="78" name="דיו 77">
                  <a:extLst>
                    <a:ext uri="{FF2B5EF4-FFF2-40B4-BE49-F238E27FC236}">
                      <a16:creationId xmlns:a16="http://schemas.microsoft.com/office/drawing/2014/main" id="{F2DF252F-BB3A-292D-3170-1DA3655826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4777" y="4595067"/>
                  <a:ext cx="1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דיו 79">
                  <a:extLst>
                    <a:ext uri="{FF2B5EF4-FFF2-40B4-BE49-F238E27FC236}">
                      <a16:creationId xmlns:a16="http://schemas.microsoft.com/office/drawing/2014/main" id="{1D8E20C3-202A-05A7-6D62-61FF75917210}"/>
                    </a:ext>
                  </a:extLst>
                </p14:cNvPr>
                <p14:cNvContentPartPr/>
                <p14:nvPr/>
              </p14:nvContentPartPr>
              <p14:xfrm>
                <a:off x="4522297" y="4620987"/>
                <a:ext cx="10800" cy="186480"/>
              </p14:xfrm>
            </p:contentPart>
          </mc:Choice>
          <mc:Fallback xmlns="">
            <p:pic>
              <p:nvPicPr>
                <p:cNvPr id="80" name="דיו 79">
                  <a:extLst>
                    <a:ext uri="{FF2B5EF4-FFF2-40B4-BE49-F238E27FC236}">
                      <a16:creationId xmlns:a16="http://schemas.microsoft.com/office/drawing/2014/main" id="{1D8E20C3-202A-05A7-6D62-61FF759172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16177" y="4614867"/>
                  <a:ext cx="23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דיו 80">
                  <a:extLst>
                    <a:ext uri="{FF2B5EF4-FFF2-40B4-BE49-F238E27FC236}">
                      <a16:creationId xmlns:a16="http://schemas.microsoft.com/office/drawing/2014/main" id="{306D5DF7-38E3-837A-1A23-271FC9390265}"/>
                    </a:ext>
                  </a:extLst>
                </p14:cNvPr>
                <p14:cNvContentPartPr/>
                <p14:nvPr/>
              </p14:nvContentPartPr>
              <p14:xfrm>
                <a:off x="4659097" y="4610907"/>
                <a:ext cx="20880" cy="235080"/>
              </p14:xfrm>
            </p:contentPart>
          </mc:Choice>
          <mc:Fallback xmlns="">
            <p:pic>
              <p:nvPicPr>
                <p:cNvPr id="81" name="דיו 80">
                  <a:extLst>
                    <a:ext uri="{FF2B5EF4-FFF2-40B4-BE49-F238E27FC236}">
                      <a16:creationId xmlns:a16="http://schemas.microsoft.com/office/drawing/2014/main" id="{306D5DF7-38E3-837A-1A23-271FC93902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52977" y="4604787"/>
                  <a:ext cx="33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3" name="דיו 82">
                  <a:extLst>
                    <a:ext uri="{FF2B5EF4-FFF2-40B4-BE49-F238E27FC236}">
                      <a16:creationId xmlns:a16="http://schemas.microsoft.com/office/drawing/2014/main" id="{E8B6ADC3-C877-9AE4-5138-C71D36EB3241}"/>
                    </a:ext>
                  </a:extLst>
                </p14:cNvPr>
                <p14:cNvContentPartPr/>
                <p14:nvPr/>
              </p14:nvContentPartPr>
              <p14:xfrm>
                <a:off x="4797697" y="4620987"/>
                <a:ext cx="360" cy="235440"/>
              </p14:xfrm>
            </p:contentPart>
          </mc:Choice>
          <mc:Fallback xmlns="">
            <p:pic>
              <p:nvPicPr>
                <p:cNvPr id="83" name="דיו 82">
                  <a:extLst>
                    <a:ext uri="{FF2B5EF4-FFF2-40B4-BE49-F238E27FC236}">
                      <a16:creationId xmlns:a16="http://schemas.microsoft.com/office/drawing/2014/main" id="{E8B6ADC3-C877-9AE4-5138-C71D36EB32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1577" y="4614867"/>
                  <a:ext cx="12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5" name="דיו 84">
                  <a:extLst>
                    <a:ext uri="{FF2B5EF4-FFF2-40B4-BE49-F238E27FC236}">
                      <a16:creationId xmlns:a16="http://schemas.microsoft.com/office/drawing/2014/main" id="{48DD72CB-7C6C-3E0B-AA45-0E63F2E984A2}"/>
                    </a:ext>
                  </a:extLst>
                </p14:cNvPr>
                <p14:cNvContentPartPr/>
                <p14:nvPr/>
              </p14:nvContentPartPr>
              <p14:xfrm>
                <a:off x="4958977" y="4610907"/>
                <a:ext cx="6480" cy="249120"/>
              </p14:xfrm>
            </p:contentPart>
          </mc:Choice>
          <mc:Fallback xmlns="">
            <p:pic>
              <p:nvPicPr>
                <p:cNvPr id="85" name="דיו 84">
                  <a:extLst>
                    <a:ext uri="{FF2B5EF4-FFF2-40B4-BE49-F238E27FC236}">
                      <a16:creationId xmlns:a16="http://schemas.microsoft.com/office/drawing/2014/main" id="{48DD72CB-7C6C-3E0B-AA45-0E63F2E98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857" y="4604787"/>
                  <a:ext cx="18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6" name="דיו 85">
                  <a:extLst>
                    <a:ext uri="{FF2B5EF4-FFF2-40B4-BE49-F238E27FC236}">
                      <a16:creationId xmlns:a16="http://schemas.microsoft.com/office/drawing/2014/main" id="{6C0BEDB5-CA41-83EB-C14A-BFEE168D7F97}"/>
                    </a:ext>
                  </a:extLst>
                </p14:cNvPr>
                <p14:cNvContentPartPr/>
                <p14:nvPr/>
              </p14:nvContentPartPr>
              <p14:xfrm>
                <a:off x="5112697" y="4620987"/>
                <a:ext cx="360" cy="245160"/>
              </p14:xfrm>
            </p:contentPart>
          </mc:Choice>
          <mc:Fallback xmlns="">
            <p:pic>
              <p:nvPicPr>
                <p:cNvPr id="86" name="דיו 85">
                  <a:extLst>
                    <a:ext uri="{FF2B5EF4-FFF2-40B4-BE49-F238E27FC236}">
                      <a16:creationId xmlns:a16="http://schemas.microsoft.com/office/drawing/2014/main" id="{6C0BEDB5-CA41-83EB-C14A-BFEE168D7F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06577" y="4614867"/>
                  <a:ext cx="12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B1A52091-DBFF-0E8B-53B5-165D1FD48279}"/>
                  </a:ext>
                </a:extLst>
              </p14:cNvPr>
              <p14:cNvContentPartPr/>
              <p14:nvPr/>
            </p14:nvContentPartPr>
            <p14:xfrm>
              <a:off x="3172824" y="5081688"/>
              <a:ext cx="100080" cy="176400"/>
            </p14:xfrm>
          </p:contentPart>
        </mc:Choice>
        <mc:Fallback xmlns=""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B1A52091-DBFF-0E8B-53B5-165D1FD482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6704" y="5075568"/>
                <a:ext cx="112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5E1AC4E3-7D1A-3816-7E37-721815FBAA74}"/>
                  </a:ext>
                </a:extLst>
              </p14:cNvPr>
              <p14:cNvContentPartPr/>
              <p14:nvPr/>
            </p14:nvContentPartPr>
            <p14:xfrm>
              <a:off x="4434624" y="2912688"/>
              <a:ext cx="109080" cy="16992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5E1AC4E3-7D1A-3816-7E37-721815FBAA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28504" y="2906568"/>
                <a:ext cx="121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4E1AE780-AAB0-848F-2C08-E4AD4A5773A2}"/>
                  </a:ext>
                </a:extLst>
              </p14:cNvPr>
              <p14:cNvContentPartPr/>
              <p14:nvPr/>
            </p14:nvContentPartPr>
            <p14:xfrm>
              <a:off x="4342824" y="2851128"/>
              <a:ext cx="294120" cy="278640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4E1AE780-AAB0-848F-2C08-E4AD4A5773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36704" y="2845008"/>
                <a:ext cx="306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F8E7F37B-BA0C-F3EF-5419-2BF07040D1F1}"/>
                  </a:ext>
                </a:extLst>
              </p14:cNvPr>
              <p14:cNvContentPartPr/>
              <p14:nvPr/>
            </p14:nvContentPartPr>
            <p14:xfrm>
              <a:off x="3098304" y="5018328"/>
              <a:ext cx="294480" cy="27756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F8E7F37B-BA0C-F3EF-5419-2BF07040D1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92184" y="5012208"/>
                <a:ext cx="306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0A9CFBA5-F99E-9649-CF25-E44E7F613DA9}"/>
                  </a:ext>
                </a:extLst>
              </p14:cNvPr>
              <p14:cNvContentPartPr/>
              <p14:nvPr/>
            </p14:nvContentPartPr>
            <p14:xfrm>
              <a:off x="6601104" y="748728"/>
              <a:ext cx="212400" cy="213480"/>
            </p14:xfrm>
          </p:contentPart>
        </mc:Choice>
        <mc:Fallback xmlns=""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0A9CFBA5-F99E-9649-CF25-E44E7F613D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4984" y="742608"/>
                <a:ext cx="2246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F983A9CB-9AE9-26D8-313B-EFF1FEA94775}"/>
              </a:ext>
            </a:extLst>
          </p:cNvPr>
          <p:cNvGrpSpPr/>
          <p:nvPr/>
        </p:nvGrpSpPr>
        <p:grpSpPr>
          <a:xfrm>
            <a:off x="6572664" y="824688"/>
            <a:ext cx="259200" cy="466200"/>
            <a:chOff x="6572664" y="824688"/>
            <a:chExt cx="25920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" name="דיו 3">
                  <a:extLst>
                    <a:ext uri="{FF2B5EF4-FFF2-40B4-BE49-F238E27FC236}">
                      <a16:creationId xmlns:a16="http://schemas.microsoft.com/office/drawing/2014/main" id="{9C128CDB-9928-C6FF-7AB5-4A02475DB37E}"/>
                    </a:ext>
                  </a:extLst>
                </p14:cNvPr>
                <p14:cNvContentPartPr/>
                <p14:nvPr/>
              </p14:nvContentPartPr>
              <p14:xfrm>
                <a:off x="6665904" y="824688"/>
                <a:ext cx="56520" cy="116640"/>
              </p14:xfrm>
            </p:contentPart>
          </mc:Choice>
          <mc:Fallback xmlns="">
            <p:pic>
              <p:nvPicPr>
                <p:cNvPr id="4" name="דיו 3">
                  <a:extLst>
                    <a:ext uri="{FF2B5EF4-FFF2-40B4-BE49-F238E27FC236}">
                      <a16:creationId xmlns:a16="http://schemas.microsoft.com/office/drawing/2014/main" id="{9C128CDB-9928-C6FF-7AB5-4A02475DB37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9784" y="818568"/>
                  <a:ext cx="68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" name="דיו 4">
                  <a:extLst>
                    <a:ext uri="{FF2B5EF4-FFF2-40B4-BE49-F238E27FC236}">
                      <a16:creationId xmlns:a16="http://schemas.microsoft.com/office/drawing/2014/main" id="{01A7A105-CAAE-BDD7-8625-178DCE16FCD2}"/>
                    </a:ext>
                  </a:extLst>
                </p14:cNvPr>
                <p14:cNvContentPartPr/>
                <p14:nvPr/>
              </p14:nvContentPartPr>
              <p14:xfrm>
                <a:off x="6665904" y="1123848"/>
                <a:ext cx="96120" cy="102960"/>
              </p14:xfrm>
            </p:contentPart>
          </mc:Choice>
          <mc:Fallback xmlns="">
            <p:pic>
              <p:nvPicPr>
                <p:cNvPr id="5" name="דיו 4">
                  <a:extLst>
                    <a:ext uri="{FF2B5EF4-FFF2-40B4-BE49-F238E27FC236}">
                      <a16:creationId xmlns:a16="http://schemas.microsoft.com/office/drawing/2014/main" id="{01A7A105-CAAE-BDD7-8625-178DCE16FCD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9784" y="1117728"/>
                  <a:ext cx="108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7EE8F393-31E4-2C9A-77E3-1189EBA2CE9C}"/>
                    </a:ext>
                  </a:extLst>
                </p14:cNvPr>
                <p14:cNvContentPartPr/>
                <p14:nvPr/>
              </p14:nvContentPartPr>
              <p14:xfrm>
                <a:off x="6572664" y="1060128"/>
                <a:ext cx="259200" cy="230760"/>
              </p14:xfrm>
            </p:contentPart>
          </mc:Choice>
          <mc:Fallback xmlns=""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7EE8F393-31E4-2C9A-77E3-1189EBA2CE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6544" y="1054008"/>
                  <a:ext cx="271440" cy="24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40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0776-2C27-D161-B41B-EF016C6C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54E0095A-7309-5F68-938E-965750AE7873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660B1F7E-6777-13F9-D2CB-30576EA14F85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272EC7E9-297A-C146-58E6-7463C134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B3C48AD4-CBA5-6884-CEAB-E78767DC2ADA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4AFC9715-2793-C3E3-9EF3-73F4649FE0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1EB072DB-A85A-E347-849C-2E954703D5DA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797D6B40-4A53-12B5-295C-2CC58396F5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17ED4B4F-A5B3-5E0C-EC25-87C9219E0C37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D2E84C00-602B-6BBA-7AD0-A13FAB7C2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47566388-1D7D-3061-ED45-4F05B0598A03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CDC15115-7449-09CE-37D2-39923D2E0E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7FDAA4C8-DD5D-B049-BF4E-E826A1DCD9C1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63508D89-44B8-AC14-D1F9-E3492943FD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129D962C-EC70-E316-A6FF-1A0A2766C52E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068FAC7B-A182-19D8-B934-2C11E2E71E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FDE109D2-C2CD-4BCE-FE27-14766CBCB5A4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FA0F36E5-63FC-3487-6EA6-62256D8F02F7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40D98B96-3A7F-57BE-3319-421470DCCC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449EF859-78A2-BD43-078B-096EC8B9A88F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D2F6558B-D43B-9DAE-3CEE-39759B4C62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54160D9D-ED69-30F7-A3E4-734655D09A7D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A77EE14C-CD3A-791A-DD27-50E0C7F47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80AC8F95-5632-B626-7603-5C9D58C5B04D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A5560BD6-5D89-ADB5-9A1D-0063C97A7171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B80FE194-6E05-7D7A-D05C-8D0F632691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6CED0236-1E40-C712-4939-A284C017C818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A9976729-E9A5-9100-F677-E04595A685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6CC491C4-1F93-55CC-81AE-4C3A58182C26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4440EFBC-68BD-C017-9D78-2F49AE2C5B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8C4BE23C-1CA6-FD2E-A10F-43394B1BB4CB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A14BAD7D-8883-3630-3874-B434B720FC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EA23DAE7-07CE-9D8A-9A18-224F5720BC13}"/>
                  </a:ext>
                </a:extLst>
              </p:cNvPr>
              <p:cNvSpPr txBox="1"/>
              <p:nvPr/>
            </p:nvSpPr>
            <p:spPr>
              <a:xfrm>
                <a:off x="2360569" y="6401388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EA23DAE7-07CE-9D8A-9A18-224F5720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69" y="6401388"/>
                <a:ext cx="248756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95FF167-0052-4D39-E17D-C72CAA1B669E}"/>
              </a:ext>
            </a:extLst>
          </p:cNvPr>
          <p:cNvSpPr txBox="1"/>
          <p:nvPr/>
        </p:nvSpPr>
        <p:spPr>
          <a:xfrm>
            <a:off x="914378" y="602625"/>
            <a:ext cx="764064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לקוח </a:t>
            </a:r>
            <a:r>
              <a:rPr lang="en-US" dirty="0"/>
              <a:t>B</a:t>
            </a:r>
            <a:r>
              <a:rPr lang="he-IL" dirty="0"/>
              <a:t> מפענח את החתימה בעזרת המפתח הציבורי של </a:t>
            </a:r>
            <a:r>
              <a:rPr lang="en-US" dirty="0"/>
              <a:t>A</a:t>
            </a:r>
          </a:p>
          <a:p>
            <a:r>
              <a:rPr lang="he-IL" dirty="0"/>
              <a:t>אם יש </a:t>
            </a:r>
            <a:r>
              <a:rPr lang="he-IL" dirty="0" err="1"/>
              <a:t>שיוויון</a:t>
            </a:r>
            <a:r>
              <a:rPr lang="he-IL" dirty="0"/>
              <a:t> הוא מפענח את המפתח המוצן בעזרת המפתח הפרטי שלו ושומר אותו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A86B761E-3B86-7B5A-52EC-7E4835F87B12}"/>
                  </a:ext>
                </a:extLst>
              </p:cNvPr>
              <p:cNvSpPr txBox="1"/>
              <p:nvPr/>
            </p:nvSpPr>
            <p:spPr>
              <a:xfrm>
                <a:off x="7317697" y="9799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A86B761E-3B86-7B5A-52EC-7E4835F8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97" y="97996"/>
                <a:ext cx="248756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120F727-AD2D-B6BD-C8B3-E4D7B5ACFE17}"/>
                  </a:ext>
                </a:extLst>
              </p:cNvPr>
              <p:cNvSpPr txBox="1"/>
              <p:nvPr/>
            </p:nvSpPr>
            <p:spPr>
              <a:xfrm>
                <a:off x="8871083" y="1897593"/>
                <a:ext cx="2752934" cy="95898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1120F727-AD2D-B6BD-C8B3-E4D7B5ACF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83" y="1897593"/>
                <a:ext cx="2752934" cy="95898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4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A8DD4-31B0-5F55-78A1-E4828880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AFE9C09B-A3D8-AA1B-425E-DE3C568C8D04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0AD21713-CC40-79E4-967C-2BF5BB8D2BA6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0AD21713-CC40-79E4-967C-2BF5BB8D2B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F7568251-C353-1EEF-1548-AA5A84C452B9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F7568251-C353-1EEF-1548-AA5A84C452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D9A1D62F-3E82-D73D-8FC4-9EEAE94C8933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D9A1D62F-3E82-D73D-8FC4-9EEAE94C89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CB70EE0C-EF4F-EAA4-9EA7-87BE850FBA40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CB70EE0C-EF4F-EAA4-9EA7-87BE850FBA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0640BF29-A63A-019C-0B6D-78EE4386DE16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0640BF29-A63A-019C-0B6D-78EE4386DE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877D3BF8-2DD1-A9F6-6EA3-5109AABFE827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877D3BF8-2DD1-A9F6-6EA3-5109AABFE8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5E7040C7-72F8-D147-571D-20E03A10C273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5E7040C7-72F8-D147-571D-20E03A10C2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600DFEFE-4488-A1B8-C533-47E3A75F187A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F213E646-0ECE-E50C-2F25-B138753CF1CE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F213E646-0ECE-E50C-2F25-B138753CF1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CBD4D69E-CABF-12F4-BCEA-D27A962BE48E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CBD4D69E-CABF-12F4-BCEA-D27A962BE4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11775637-7F4F-1C73-118C-FD56DF8C5C0E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11775637-7F4F-1C73-118C-FD56DF8C5C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DC446301-05AC-AA27-BD34-5CEC8240B7F1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AA2E9099-03C3-BCA4-AAD4-A56B3D7602A2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AA2E9099-03C3-BCA4-AAD4-A56B3D7602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A59AB314-5CE8-323A-3C94-44A553B92C5B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A59AB314-5CE8-323A-3C94-44A553B92C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9379EE7A-C478-FF0F-48BD-3A4F63C6AC45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9379EE7A-C478-FF0F-48BD-3A4F63C6AC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DDAA4496-B52C-EF39-C26C-8C3333BEF033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DDAA4496-B52C-EF39-C26C-8C3333BEF0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AFFA836-6A95-5D35-1D49-04B449ECD585}"/>
              </a:ext>
            </a:extLst>
          </p:cNvPr>
          <p:cNvSpPr txBox="1"/>
          <p:nvPr/>
        </p:nvSpPr>
        <p:spPr>
          <a:xfrm>
            <a:off x="929581" y="319069"/>
            <a:ext cx="738862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לקוח </a:t>
            </a:r>
            <a:r>
              <a:rPr lang="en-US" dirty="0"/>
              <a:t>A</a:t>
            </a:r>
            <a:r>
              <a:rPr lang="he-IL" dirty="0"/>
              <a:t> כותב הודעה </a:t>
            </a:r>
            <a:r>
              <a:rPr lang="en-US" dirty="0"/>
              <a:t>M</a:t>
            </a:r>
            <a:r>
              <a:rPr lang="he-IL" dirty="0"/>
              <a:t> ומצפין אותה בעזרת </a:t>
            </a:r>
            <a:r>
              <a:rPr lang="en-US" dirty="0"/>
              <a:t>AES</a:t>
            </a:r>
            <a:r>
              <a:rPr lang="he-IL" dirty="0"/>
              <a:t> עם המפתח הסימטרי שלו ושל </a:t>
            </a:r>
            <a:r>
              <a:rPr lang="en-US" dirty="0"/>
              <a:t>B</a:t>
            </a:r>
            <a:endParaRPr lang="he-IL" dirty="0"/>
          </a:p>
          <a:p>
            <a:r>
              <a:rPr lang="he-IL" dirty="0"/>
              <a:t>יוצר גם </a:t>
            </a:r>
            <a:r>
              <a:rPr lang="en-US" dirty="0"/>
              <a:t>HMAC</a:t>
            </a:r>
            <a:r>
              <a:rPr lang="he-IL" dirty="0"/>
              <a:t> מההודעה ומהמפתח הסימטרי ומעביר לשרת שמעביר ללקוח </a:t>
            </a:r>
            <a:r>
              <a:rPr lang="en-US" dirty="0"/>
              <a:t>B</a:t>
            </a:r>
            <a:endParaRPr lang="he-IL" dirty="0"/>
          </a:p>
          <a:p>
            <a:r>
              <a:rPr lang="he-IL" dirty="0"/>
              <a:t>*אם הלקוח לא מחובר השרת שומר את ההודעה עד שלקוח </a:t>
            </a:r>
            <a:r>
              <a:rPr lang="en-US" dirty="0"/>
              <a:t>B</a:t>
            </a:r>
            <a:r>
              <a:rPr lang="he-IL" dirty="0"/>
              <a:t> יתחבר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CEDD0432-0E00-EC79-1042-DAB99A56D806}"/>
                  </a:ext>
                </a:extLst>
              </p:cNvPr>
              <p:cNvSpPr txBox="1"/>
              <p:nvPr/>
            </p:nvSpPr>
            <p:spPr>
              <a:xfrm>
                <a:off x="2255552" y="4526336"/>
                <a:ext cx="506214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HMAC(M,K)</a:t>
                </a: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CEDD0432-0E00-EC79-1042-DAB99A56D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52" y="4526336"/>
                <a:ext cx="5062145" cy="646331"/>
              </a:xfrm>
              <a:prstGeom prst="rect">
                <a:avLst/>
              </a:prstGeom>
              <a:blipFill>
                <a:blip r:embed="rId30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BCBB5763-8568-02DA-63E5-6A435675DBBD}"/>
                  </a:ext>
                </a:extLst>
              </p14:cNvPr>
              <p14:cNvContentPartPr/>
              <p14:nvPr/>
            </p14:nvContentPartPr>
            <p14:xfrm>
              <a:off x="2834784" y="3262392"/>
              <a:ext cx="2285640" cy="206892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BCBB5763-8568-02DA-63E5-6A435675DB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28664" y="3256272"/>
                <a:ext cx="229788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0E310892-43D9-047F-2D35-DA9FE38BDDB1}"/>
                  </a:ext>
                </a:extLst>
              </p14:cNvPr>
              <p14:cNvContentPartPr/>
              <p14:nvPr/>
            </p14:nvContentPartPr>
            <p14:xfrm>
              <a:off x="8238384" y="1107072"/>
              <a:ext cx="1317960" cy="100548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0E310892-43D9-047F-2D35-DA9FE38BDD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232264" y="1100952"/>
                <a:ext cx="133020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5DF06612-1651-5347-536A-2BE8AAE8C8D2}"/>
                  </a:ext>
                </a:extLst>
              </p:cNvPr>
              <p:cNvSpPr txBox="1"/>
              <p:nvPr/>
            </p:nvSpPr>
            <p:spPr>
              <a:xfrm>
                <a:off x="7025271" y="1579777"/>
                <a:ext cx="5062145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HMAC(M,K)</a:t>
                </a:r>
                <a:endParaRPr lang="he-IL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5DF06612-1651-5347-536A-2BE8AAE8C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71" y="1579777"/>
                <a:ext cx="5062145" cy="646331"/>
              </a:xfrm>
              <a:prstGeom prst="rect">
                <a:avLst/>
              </a:prstGeom>
              <a:blipFill>
                <a:blip r:embed="rId35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15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CF06-C032-006C-F53B-6C233901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5D437AE1-7D6C-CF3B-3E53-FA43B3A2C443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0ED9B1EE-8829-1DDA-7CD5-EFF105F4A1DE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0ED9B1EE-8829-1DDA-7CD5-EFF105F4A1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8DF48475-39B2-C31B-1DC7-CCC952A84A93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8DF48475-39B2-C31B-1DC7-CCC952A84A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22D53D31-AFEF-B650-6772-A3DA50CC617A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22D53D31-AFEF-B650-6772-A3DA50CC61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5B249B8C-FB3B-A52C-B3F7-E3EF26C5A5BE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5B249B8C-FB3B-A52C-B3F7-E3EF26C5A5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821BB584-521B-B85A-C580-9ED6030417A0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821BB584-521B-B85A-C580-9ED6030417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4DEAAED5-4AFA-7760-3111-E72EC56440E5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4DEAAED5-4AFA-7760-3111-E72EC56440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C0879CBC-CA31-E047-79F6-C70BBA571DF2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C0879CBC-CA31-E047-79F6-C70BBA571D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C83819DC-E198-B1C0-F6A7-7145CF6DA875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B26F2E43-A9CD-1967-2760-B13C0CEE571D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B26F2E43-A9CD-1967-2760-B13C0CEE57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E133CB41-CFC2-288B-CC0F-B8AEC9036EAA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E133CB41-CFC2-288B-CC0F-B8AEC9036E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059F5F35-724C-4594-41D6-C5A337ECB8E5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059F5F35-724C-4594-41D6-C5A337ECB8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FFDB14D3-6699-0E9C-0AAE-22A3CEFBE548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B42B66E8-C8AF-92DF-9A0A-4F2BC0362FA0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B42B66E8-C8AF-92DF-9A0A-4F2BC0362F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BD114DD1-9EA4-62C6-EA13-06D153D269DE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BD114DD1-9EA4-62C6-EA13-06D153D269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09F49C5D-7462-B0AB-9832-01F964C9496D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09F49C5D-7462-B0AB-9832-01F964C949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3CC8BCDE-AE07-2838-108D-1901732B53CB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3CC8BCDE-AE07-2838-108D-1901732B53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B8A94DC-DB05-71EA-30D5-DEC8DF5C8A1D}"/>
              </a:ext>
            </a:extLst>
          </p:cNvPr>
          <p:cNvSpPr txBox="1"/>
          <p:nvPr/>
        </p:nvSpPr>
        <p:spPr>
          <a:xfrm>
            <a:off x="2272976" y="232800"/>
            <a:ext cx="459940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לקוח </a:t>
            </a:r>
            <a:r>
              <a:rPr lang="en-US" dirty="0"/>
              <a:t>B</a:t>
            </a:r>
            <a:r>
              <a:rPr lang="he-IL" dirty="0"/>
              <a:t> מקבל את ההודעה המוצפנת ואת החתימה</a:t>
            </a:r>
            <a:br>
              <a:rPr lang="en-US" dirty="0"/>
            </a:br>
            <a:r>
              <a:rPr lang="he-IL" dirty="0"/>
              <a:t>מפענח את ההודעה בעזרת המפתח הסימטרי</a:t>
            </a:r>
            <a:br>
              <a:rPr lang="en-US" dirty="0"/>
            </a:br>
            <a:r>
              <a:rPr lang="he-IL" dirty="0"/>
              <a:t>בודק שהחתימה זהה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20012C89-4799-94E1-FB56-837085B5B76C}"/>
                  </a:ext>
                </a:extLst>
              </p:cNvPr>
              <p:cNvSpPr txBox="1"/>
              <p:nvPr/>
            </p:nvSpPr>
            <p:spPr>
              <a:xfrm>
                <a:off x="6629197" y="1303068"/>
                <a:ext cx="5062145" cy="6819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HMAC(M,K) = HMAC(M’,K) </a:t>
                </a: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20012C89-4799-94E1-FB56-837085B5B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197" y="1303068"/>
                <a:ext cx="5062145" cy="681982"/>
              </a:xfrm>
              <a:prstGeom prst="rect">
                <a:avLst/>
              </a:prstGeom>
              <a:blipFill>
                <a:blip r:embed="rId3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E818C-5DF8-8601-0C36-E2AA9392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0B22DAE2-6AF5-7795-548C-F6DF379761DA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21161E80-99B2-43C2-F49A-28A80EAD1D2C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21161E80-99B2-43C2-F49A-28A80EAD1D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CB98AEBA-90A4-FF79-22CD-9BA613B5982F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CB98AEBA-90A4-FF79-22CD-9BA613B598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97DCBD18-D092-B926-E4DF-EB0BE430E1C7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97DCBD18-D092-B926-E4DF-EB0BE430E1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A953C02F-BD51-119C-C55D-990BB62F087F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A953C02F-BD51-119C-C55D-990BB62F08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75A6AB92-E362-1DF0-E8C7-FF48E0D2E7DB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75A6AB92-E362-1DF0-E8C7-FF48E0D2E7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9B20EC23-5759-B2F8-3BCD-5517555CDBF1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9B20EC23-5759-B2F8-3BCD-5517555CDB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69DFFB84-C798-9D3D-1F62-254B251F4938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69DFFB84-C798-9D3D-1F62-254B251F49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D89826E-5A30-E179-DB9B-F47A67E2DB33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250F2E5D-6765-0F05-DE2D-DBF65FBA25B1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250F2E5D-6765-0F05-DE2D-DBF65FBA25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657C2671-A944-8F2B-40FB-75CBBB0CF44F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657C2671-A944-8F2B-40FB-75CBBB0CF4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EF33984D-11AA-87C9-FF5B-125B4B7C4263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EF33984D-11AA-87C9-FF5B-125B4B7C42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F7139408-57D3-80BC-3089-54C4ACC1E8D8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3B3ABEF3-6966-985A-FCE6-C59FDF8ABC4D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3B3ABEF3-6966-985A-FCE6-C59FDF8ABC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8B072F41-3723-06F0-1F14-FB0054743106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8B072F41-3723-06F0-1F14-FB00547431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DE3D584B-3477-8926-1DCD-7AF7CAB87931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DE3D584B-3477-8926-1DCD-7AF7CAB87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184D4206-3BE4-1191-DCDF-5A18969B55C0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184D4206-3BE4-1191-DCDF-5A18969B55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FA3118C-B54B-8665-129C-CEA41D1BB069}"/>
              </a:ext>
            </a:extLst>
          </p:cNvPr>
          <p:cNvSpPr txBox="1"/>
          <p:nvPr/>
        </p:nvSpPr>
        <p:spPr>
          <a:xfrm>
            <a:off x="225230" y="195755"/>
            <a:ext cx="698806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לאחר שלקוח </a:t>
            </a:r>
            <a:r>
              <a:rPr lang="en-US" dirty="0"/>
              <a:t>B</a:t>
            </a:r>
            <a:r>
              <a:rPr lang="he-IL" dirty="0"/>
              <a:t> קיבל את ההודעה</a:t>
            </a:r>
            <a:br>
              <a:rPr lang="en-US" dirty="0"/>
            </a:br>
            <a:r>
              <a:rPr lang="he-IL" dirty="0"/>
              <a:t>לקוח </a:t>
            </a:r>
            <a:r>
              <a:rPr lang="en-US" dirty="0"/>
              <a:t>B</a:t>
            </a:r>
            <a:r>
              <a:rPr lang="he-IL" dirty="0"/>
              <a:t> יוצר הודעה אישור ומצפין אותה עם המפתח הסימטרי</a:t>
            </a:r>
            <a:br>
              <a:rPr lang="en-US" dirty="0"/>
            </a:br>
            <a:r>
              <a:rPr lang="he-IL" dirty="0"/>
              <a:t>יוצר </a:t>
            </a:r>
            <a:r>
              <a:rPr lang="en-US" dirty="0"/>
              <a:t>HMAC</a:t>
            </a:r>
            <a:r>
              <a:rPr lang="he-IL" dirty="0"/>
              <a:t> עם ההודעה ועם המפתח הסימטרי ושולח לשרת ששולח ללקוח </a:t>
            </a:r>
            <a:r>
              <a:rPr lang="en-US" dirty="0"/>
              <a:t>A</a:t>
            </a:r>
            <a:endParaRPr lang="he-IL" dirty="0"/>
          </a:p>
          <a:p>
            <a:r>
              <a:rPr lang="he-IL" dirty="0"/>
              <a:t>לקוח </a:t>
            </a:r>
            <a:r>
              <a:rPr lang="en-US" dirty="0"/>
              <a:t>A</a:t>
            </a:r>
            <a:r>
              <a:rPr lang="he-IL" dirty="0"/>
              <a:t> מקבל את ההודעה ומאמת אותה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דיו 2">
                <a:extLst>
                  <a:ext uri="{FF2B5EF4-FFF2-40B4-BE49-F238E27FC236}">
                    <a16:creationId xmlns:a16="http://schemas.microsoft.com/office/drawing/2014/main" id="{09B2D684-A3BA-A15D-5C05-CD235A27E2A8}"/>
                  </a:ext>
                </a:extLst>
              </p14:cNvPr>
              <p14:cNvContentPartPr/>
              <p14:nvPr/>
            </p14:nvContentPartPr>
            <p14:xfrm>
              <a:off x="8289144" y="1142712"/>
              <a:ext cx="1686960" cy="1108800"/>
            </p14:xfrm>
          </p:contentPart>
        </mc:Choice>
        <mc:Fallback xmlns="">
          <p:pic>
            <p:nvPicPr>
              <p:cNvPr id="3" name="דיו 2">
                <a:extLst>
                  <a:ext uri="{FF2B5EF4-FFF2-40B4-BE49-F238E27FC236}">
                    <a16:creationId xmlns:a16="http://schemas.microsoft.com/office/drawing/2014/main" id="{09B2D684-A3BA-A15D-5C05-CD235A27E2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83024" y="1136592"/>
                <a:ext cx="1699200" cy="11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7F35F5DC-4775-7592-9E51-47B1759B9644}"/>
                  </a:ext>
                </a:extLst>
              </p14:cNvPr>
              <p14:cNvContentPartPr/>
              <p14:nvPr/>
            </p14:nvContentPartPr>
            <p14:xfrm>
              <a:off x="2821824" y="3300912"/>
              <a:ext cx="2682720" cy="232380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7F35F5DC-4775-7592-9E51-47B1759B96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15704" y="3294792"/>
                <a:ext cx="2694960" cy="23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3DB94198-7A6B-6306-6422-3F5809D40D92}"/>
                  </a:ext>
                </a:extLst>
              </p:cNvPr>
              <p:cNvSpPr txBox="1"/>
              <p:nvPr/>
            </p:nvSpPr>
            <p:spPr>
              <a:xfrm>
                <a:off x="9093577" y="1682622"/>
                <a:ext cx="2419393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𝐴𝐶𝐾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𝐻𝑀𝐴𝐶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3DB94198-7A6B-6306-6422-3F5809D4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577" y="1682622"/>
                <a:ext cx="2419393" cy="646331"/>
              </a:xfrm>
              <a:prstGeom prst="rect">
                <a:avLst/>
              </a:prstGeom>
              <a:blipFill>
                <a:blip r:embed="rId3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BC9FCA7-8C10-E93B-4872-5EB595D4DF06}"/>
                  </a:ext>
                </a:extLst>
              </p:cNvPr>
              <p:cNvSpPr txBox="1"/>
              <p:nvPr/>
            </p:nvSpPr>
            <p:spPr>
              <a:xfrm>
                <a:off x="225230" y="4192887"/>
                <a:ext cx="3859450" cy="68198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𝐴𝐸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𝐴𝐶𝐾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𝐴𝐶𝐾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6BC9FCA7-8C10-E93B-4872-5EB595D4D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0" y="4192887"/>
                <a:ext cx="3859450" cy="68198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4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A5A2FBE5-FDE0-3B12-2B03-BC1FD1DE44E0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19AE1C45-D01A-FAFD-A9CD-D6999154DC5D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19AE1C45-D01A-FAFD-A9CD-D6999154DC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04BCA1C1-AA3D-4160-C216-700207490E2A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04BCA1C1-AA3D-4160-C216-700207490E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3AAA07D9-5CA5-3781-18A8-DA8538E3F194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3AAA07D9-5CA5-3781-18A8-DA8538E3F1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14295049-C8C0-6B54-1F7F-9494FC84FEA1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14295049-C8C0-6B54-1F7F-9494FC84FE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5851FDD6-C91B-8F3A-B6DC-EC68DA3C7F21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5851FDD6-C91B-8F3A-B6DC-EC68DA3C7F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14DA47CF-10E5-672D-DD02-D7A1ACF6F84C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14DA47CF-10E5-672D-DD02-D7A1ACF6F8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493FD629-4626-F340-B6AB-3BA0FF0854FE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493FD629-4626-F340-B6AB-3BA0FF0854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7ABCE633-0042-7B67-CC97-0CE6F50D9D17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DDFCCD95-90CD-4A4F-4B91-F63A26650405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DDFCCD95-90CD-4A4F-4B91-F63A266504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0786320C-6B64-A85D-D305-7BAC26099448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0786320C-6B64-A85D-D305-7BAC26099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F51359EA-9C9F-19B7-5036-E2E7CC507D8B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F51359EA-9C9F-19B7-5036-E2E7CC507D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7855A282-B849-7245-6366-5E1A6362D39A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BC074C89-5006-9BCF-4739-8565BE7590A7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BC074C89-5006-9BCF-4739-8565BE7590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2CE7C4D0-C3A5-D33C-2223-1687C3369FB6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2CE7C4D0-C3A5-D33C-2223-1687C3369F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987BB6CA-03A2-90CE-BEC2-1EA79896D474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987BB6CA-03A2-90CE-BEC2-1EA79896D4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A751E43B-BA2C-B601-350B-399BCD85262B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A751E43B-BA2C-B601-350B-399BCD852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1812B169-8C7C-F27C-F85E-314493052CB2}"/>
                  </a:ext>
                </a:extLst>
              </p14:cNvPr>
              <p14:cNvContentPartPr/>
              <p14:nvPr/>
            </p14:nvContentPartPr>
            <p14:xfrm>
              <a:off x="6498697" y="1081668"/>
              <a:ext cx="360" cy="36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1812B169-8C7C-F27C-F85E-314493052C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92577" y="107554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CDF48B4-6FCA-E7BB-BE07-BEA3470B3E42}"/>
              </a:ext>
            </a:extLst>
          </p:cNvPr>
          <p:cNvSpPr txBox="1"/>
          <p:nvPr/>
        </p:nvSpPr>
        <p:spPr>
          <a:xfrm>
            <a:off x="3873910" y="648929"/>
            <a:ext cx="38050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כל לקוח יוצר מפתח ציבור ופרטי</a:t>
            </a:r>
          </a:p>
        </p:txBody>
      </p:sp>
    </p:spTree>
    <p:extLst>
      <p:ext uri="{BB962C8B-B14F-4D97-AF65-F5344CB8AC3E}">
        <p14:creationId xmlns:p14="http://schemas.microsoft.com/office/powerpoint/2010/main" val="11353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D79D-6A8C-0CB3-AAD2-ED1BB0B0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6552C211-8B94-7BAB-F56F-60BDCD1FE450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92500106-D515-38FA-5FBE-C0EBA83A1C83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92500106-D515-38FA-5FBE-C0EBA83A1C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863BD88E-FD05-93F9-A3F6-BCB4D6F1AD8A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863BD88E-FD05-93F9-A3F6-BCB4D6F1AD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3CC919A0-0A91-9C55-1FC1-30795236EEB9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3CC919A0-0A91-9C55-1FC1-30795236EE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0154E68D-0B0B-920F-D13D-07D550D6A202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0154E68D-0B0B-920F-D13D-07D550D6A2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6009E7D0-04EF-D8E9-B769-32665C39CBA6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6009E7D0-04EF-D8E9-B769-32665C39CB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6AE8F8DA-C771-9060-E768-1B37635B572C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6AE8F8DA-C771-9060-E768-1B37635B57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95C4722A-1CB8-0A8E-1667-EC74EF082097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95C4722A-1CB8-0A8E-1667-EC74EF0820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A0D3A71-1640-CD68-064A-A80208E7C534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13C5BB77-047B-C549-0C53-1F2C75690E57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13C5BB77-047B-C549-0C53-1F2C75690E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3EAA39BD-4174-3B7D-BC15-913A1EC9403F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3EAA39BD-4174-3B7D-BC15-913A1EC940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B323D578-E1B7-638E-1A14-6CC2CE4F2E29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B323D578-E1B7-638E-1A14-6CC2CE4F2E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0E680D74-439E-4B24-31DE-11C71D50105B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D37FFB4C-ED8E-311F-693F-B3CD5D983F88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D37FFB4C-ED8E-311F-693F-B3CD5D983F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413A8328-EA6D-E88D-EB38-BDCA87BF2A07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413A8328-EA6D-E88D-EB38-BDCA87BF2A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21436D8D-28C3-2533-489C-A53BEC41CB96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21436D8D-28C3-2533-489C-A53BEC41CB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46088EC4-58F5-E8AF-2FFA-B9B66B1A44D9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46088EC4-58F5-E8AF-2FFA-B9B66B1A44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988DB4D-10D0-4CE2-38BB-6CCA5AEB0667}"/>
                  </a:ext>
                </a:extLst>
              </p:cNvPr>
              <p:cNvSpPr txBox="1"/>
              <p:nvPr/>
            </p:nvSpPr>
            <p:spPr>
              <a:xfrm>
                <a:off x="137652" y="464082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988DB4D-10D0-4CE2-38BB-6CCA5AEB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2" y="4640826"/>
                <a:ext cx="248756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3AAF553C-D48E-FDA8-DCC0-AEB0BA3452B6}"/>
                  </a:ext>
                </a:extLst>
              </p:cNvPr>
              <p:cNvSpPr txBox="1"/>
              <p:nvPr/>
            </p:nvSpPr>
            <p:spPr>
              <a:xfrm>
                <a:off x="9473381" y="1169148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3AAF553C-D48E-FDA8-DCC0-AEB0BA34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381" y="1169148"/>
                <a:ext cx="2487561" cy="369332"/>
              </a:xfrm>
              <a:prstGeom prst="rect">
                <a:avLst/>
              </a:prstGeom>
              <a:blipFill>
                <a:blip r:embed="rId3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10C3A664-0EEA-215B-89F6-57FD7A340151}"/>
                  </a:ext>
                </a:extLst>
              </p14:cNvPr>
              <p14:cNvContentPartPr/>
              <p14:nvPr/>
            </p14:nvContentPartPr>
            <p14:xfrm>
              <a:off x="959377" y="4381947"/>
              <a:ext cx="171360" cy="24948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10C3A664-0EEA-215B-89F6-57FD7A3401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3257" y="4375827"/>
                <a:ext cx="1836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B6269657-5FEB-4D23-9192-ABE582A17357}"/>
                  </a:ext>
                </a:extLst>
              </p14:cNvPr>
              <p14:cNvContentPartPr/>
              <p14:nvPr/>
            </p14:nvContentPartPr>
            <p14:xfrm>
              <a:off x="1622497" y="4600827"/>
              <a:ext cx="382680" cy="5040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B6269657-5FEB-4D23-9192-ABE582A173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16377" y="4594707"/>
                <a:ext cx="39492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קבוצה 26">
            <a:extLst>
              <a:ext uri="{FF2B5EF4-FFF2-40B4-BE49-F238E27FC236}">
                <a16:creationId xmlns:a16="http://schemas.microsoft.com/office/drawing/2014/main" id="{9C6A1775-7B56-721C-4EBC-8FB24C19FF8E}"/>
              </a:ext>
            </a:extLst>
          </p:cNvPr>
          <p:cNvGrpSpPr/>
          <p:nvPr/>
        </p:nvGrpSpPr>
        <p:grpSpPr>
          <a:xfrm>
            <a:off x="2290297" y="4166667"/>
            <a:ext cx="670680" cy="377280"/>
            <a:chOff x="2290297" y="4166667"/>
            <a:chExt cx="6706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" name="דיו 7">
                  <a:extLst>
                    <a:ext uri="{FF2B5EF4-FFF2-40B4-BE49-F238E27FC236}">
                      <a16:creationId xmlns:a16="http://schemas.microsoft.com/office/drawing/2014/main" id="{397EFBD2-3C38-AB1F-1358-2D34A3D8E17D}"/>
                    </a:ext>
                  </a:extLst>
                </p14:cNvPr>
                <p14:cNvContentPartPr/>
                <p14:nvPr/>
              </p14:nvContentPartPr>
              <p14:xfrm>
                <a:off x="2741377" y="4374747"/>
                <a:ext cx="219600" cy="169200"/>
              </p14:xfrm>
            </p:contentPart>
          </mc:Choice>
          <mc:Fallback xmlns="">
            <p:pic>
              <p:nvPicPr>
                <p:cNvPr id="8" name="דיו 7">
                  <a:extLst>
                    <a:ext uri="{FF2B5EF4-FFF2-40B4-BE49-F238E27FC236}">
                      <a16:creationId xmlns:a16="http://schemas.microsoft.com/office/drawing/2014/main" id="{397EFBD2-3C38-AB1F-1358-2D34A3D8E1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35257" y="4368627"/>
                  <a:ext cx="231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דיו 10">
                  <a:extLst>
                    <a:ext uri="{FF2B5EF4-FFF2-40B4-BE49-F238E27FC236}">
                      <a16:creationId xmlns:a16="http://schemas.microsoft.com/office/drawing/2014/main" id="{2A9AED82-79EE-5337-B399-65BC8A57D1F2}"/>
                    </a:ext>
                  </a:extLst>
                </p14:cNvPr>
                <p14:cNvContentPartPr/>
                <p14:nvPr/>
              </p14:nvContentPartPr>
              <p14:xfrm>
                <a:off x="2587657" y="4286187"/>
                <a:ext cx="99360" cy="217080"/>
              </p14:xfrm>
            </p:contentPart>
          </mc:Choice>
          <mc:Fallback xmlns="">
            <p:pic>
              <p:nvPicPr>
                <p:cNvPr id="11" name="דיו 10">
                  <a:extLst>
                    <a:ext uri="{FF2B5EF4-FFF2-40B4-BE49-F238E27FC236}">
                      <a16:creationId xmlns:a16="http://schemas.microsoft.com/office/drawing/2014/main" id="{2A9AED82-79EE-5337-B399-65BC8A57D1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81537" y="4280067"/>
                  <a:ext cx="111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" name="דיו 17">
                  <a:extLst>
                    <a:ext uri="{FF2B5EF4-FFF2-40B4-BE49-F238E27FC236}">
                      <a16:creationId xmlns:a16="http://schemas.microsoft.com/office/drawing/2014/main" id="{ACF40793-766F-6D20-DDC0-825AFFC4A221}"/>
                    </a:ext>
                  </a:extLst>
                </p14:cNvPr>
                <p14:cNvContentPartPr/>
                <p14:nvPr/>
              </p14:nvContentPartPr>
              <p14:xfrm>
                <a:off x="2319097" y="4166667"/>
                <a:ext cx="198360" cy="267120"/>
              </p14:xfrm>
            </p:contentPart>
          </mc:Choice>
          <mc:Fallback xmlns="">
            <p:pic>
              <p:nvPicPr>
                <p:cNvPr id="18" name="דיו 17">
                  <a:extLst>
                    <a:ext uri="{FF2B5EF4-FFF2-40B4-BE49-F238E27FC236}">
                      <a16:creationId xmlns:a16="http://schemas.microsoft.com/office/drawing/2014/main" id="{ACF40793-766F-6D20-DDC0-825AFFC4A2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2977" y="4160547"/>
                  <a:ext cx="210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דיו 25">
                  <a:extLst>
                    <a:ext uri="{FF2B5EF4-FFF2-40B4-BE49-F238E27FC236}">
                      <a16:creationId xmlns:a16="http://schemas.microsoft.com/office/drawing/2014/main" id="{1571F7A5-BA65-39C5-9F5F-1EC4268425C5}"/>
                    </a:ext>
                  </a:extLst>
                </p14:cNvPr>
                <p14:cNvContentPartPr/>
                <p14:nvPr/>
              </p14:nvContentPartPr>
              <p14:xfrm>
                <a:off x="2290297" y="4188267"/>
                <a:ext cx="20520" cy="65880"/>
              </p14:xfrm>
            </p:contentPart>
          </mc:Choice>
          <mc:Fallback xmlns="">
            <p:pic>
              <p:nvPicPr>
                <p:cNvPr id="26" name="דיו 25">
                  <a:extLst>
                    <a:ext uri="{FF2B5EF4-FFF2-40B4-BE49-F238E27FC236}">
                      <a16:creationId xmlns:a16="http://schemas.microsoft.com/office/drawing/2014/main" id="{1571F7A5-BA65-39C5-9F5F-1EC4268425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4177" y="4182147"/>
                  <a:ext cx="327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14BB8620-C2DD-8527-4B20-9FD697D23904}"/>
              </a:ext>
            </a:extLst>
          </p:cNvPr>
          <p:cNvGrpSpPr/>
          <p:nvPr/>
        </p:nvGrpSpPr>
        <p:grpSpPr>
          <a:xfrm>
            <a:off x="226057" y="3933027"/>
            <a:ext cx="821160" cy="238680"/>
            <a:chOff x="226057" y="3933027"/>
            <a:chExt cx="82116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53B78A6D-74F5-6CF2-8691-162398D82A28}"/>
                    </a:ext>
                  </a:extLst>
                </p14:cNvPr>
                <p14:cNvContentPartPr/>
                <p14:nvPr/>
              </p14:nvContentPartPr>
              <p14:xfrm>
                <a:off x="924097" y="4000347"/>
                <a:ext cx="123120" cy="171360"/>
              </p14:xfrm>
            </p:contentPart>
          </mc:Choice>
          <mc:Fallback xmlns=""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53B78A6D-74F5-6CF2-8691-162398D82A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977" y="3994227"/>
                  <a:ext cx="135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C40D3560-1BD9-5105-5335-BF9A4B9BD10C}"/>
                    </a:ext>
                  </a:extLst>
                </p14:cNvPr>
                <p14:cNvContentPartPr/>
                <p14:nvPr/>
              </p14:nvContentPartPr>
              <p14:xfrm>
                <a:off x="825817" y="4050747"/>
                <a:ext cx="360" cy="36360"/>
              </p14:xfrm>
            </p:contentPart>
          </mc:Choice>
          <mc:Fallback xmlns=""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C40D3560-1BD9-5105-5335-BF9A4B9BD1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9697" y="4044627"/>
                  <a:ext cx="1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3E6FF15C-D89B-EE95-9CAE-8A46C085325B}"/>
                    </a:ext>
                  </a:extLst>
                </p14:cNvPr>
                <p14:cNvContentPartPr/>
                <p14:nvPr/>
              </p14:nvContentPartPr>
              <p14:xfrm>
                <a:off x="588937" y="4020867"/>
                <a:ext cx="151920" cy="146160"/>
              </p14:xfrm>
            </p:contentPart>
          </mc:Choice>
          <mc:Fallback xmlns=""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3E6FF15C-D89B-EE95-9CAE-8A46C08532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2817" y="4014747"/>
                  <a:ext cx="164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דיו 30">
                  <a:extLst>
                    <a:ext uri="{FF2B5EF4-FFF2-40B4-BE49-F238E27FC236}">
                      <a16:creationId xmlns:a16="http://schemas.microsoft.com/office/drawing/2014/main" id="{3AB8A40D-9C77-8C7A-EA09-01BB974102F2}"/>
                    </a:ext>
                  </a:extLst>
                </p14:cNvPr>
                <p14:cNvContentPartPr/>
                <p14:nvPr/>
              </p14:nvContentPartPr>
              <p14:xfrm>
                <a:off x="511177" y="3962187"/>
                <a:ext cx="360" cy="195480"/>
              </p14:xfrm>
            </p:contentPart>
          </mc:Choice>
          <mc:Fallback xmlns="">
            <p:pic>
              <p:nvPicPr>
                <p:cNvPr id="31" name="דיו 30">
                  <a:extLst>
                    <a:ext uri="{FF2B5EF4-FFF2-40B4-BE49-F238E27FC236}">
                      <a16:creationId xmlns:a16="http://schemas.microsoft.com/office/drawing/2014/main" id="{3AB8A40D-9C77-8C7A-EA09-01BB974102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5057" y="3956067"/>
                  <a:ext cx="12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דיו 32">
                  <a:extLst>
                    <a:ext uri="{FF2B5EF4-FFF2-40B4-BE49-F238E27FC236}">
                      <a16:creationId xmlns:a16="http://schemas.microsoft.com/office/drawing/2014/main" id="{B3EF2620-9994-B464-2763-BD55B841AD24}"/>
                    </a:ext>
                  </a:extLst>
                </p14:cNvPr>
                <p14:cNvContentPartPr/>
                <p14:nvPr/>
              </p14:nvContentPartPr>
              <p14:xfrm>
                <a:off x="345937" y="3973347"/>
                <a:ext cx="67320" cy="195840"/>
              </p14:xfrm>
            </p:contentPart>
          </mc:Choice>
          <mc:Fallback xmlns="">
            <p:pic>
              <p:nvPicPr>
                <p:cNvPr id="33" name="דיו 32">
                  <a:extLst>
                    <a:ext uri="{FF2B5EF4-FFF2-40B4-BE49-F238E27FC236}">
                      <a16:creationId xmlns:a16="http://schemas.microsoft.com/office/drawing/2014/main" id="{B3EF2620-9994-B464-2763-BD55B841AD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817" y="3967227"/>
                  <a:ext cx="79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דיו 33">
                  <a:extLst>
                    <a:ext uri="{FF2B5EF4-FFF2-40B4-BE49-F238E27FC236}">
                      <a16:creationId xmlns:a16="http://schemas.microsoft.com/office/drawing/2014/main" id="{DB713E76-456E-C2FA-A1B0-AB347993A05A}"/>
                    </a:ext>
                  </a:extLst>
                </p14:cNvPr>
                <p14:cNvContentPartPr/>
                <p14:nvPr/>
              </p14:nvContentPartPr>
              <p14:xfrm>
                <a:off x="226057" y="3933027"/>
                <a:ext cx="360" cy="77400"/>
              </p14:xfrm>
            </p:contentPart>
          </mc:Choice>
          <mc:Fallback xmlns="">
            <p:pic>
              <p:nvPicPr>
                <p:cNvPr id="34" name="דיו 33">
                  <a:extLst>
                    <a:ext uri="{FF2B5EF4-FFF2-40B4-BE49-F238E27FC236}">
                      <a16:creationId xmlns:a16="http://schemas.microsoft.com/office/drawing/2014/main" id="{DB713E76-456E-C2FA-A1B0-AB347993A0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9937" y="3926907"/>
                  <a:ext cx="1260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דיו 35">
                <a:extLst>
                  <a:ext uri="{FF2B5EF4-FFF2-40B4-BE49-F238E27FC236}">
                    <a16:creationId xmlns:a16="http://schemas.microsoft.com/office/drawing/2014/main" id="{595A33CE-BDF2-D1A5-58BB-5788B980713C}"/>
                  </a:ext>
                </a:extLst>
              </p14:cNvPr>
              <p14:cNvContentPartPr/>
              <p14:nvPr/>
            </p14:nvContentPartPr>
            <p14:xfrm>
              <a:off x="975217" y="4532427"/>
              <a:ext cx="157680" cy="110880"/>
            </p14:xfrm>
          </p:contentPart>
        </mc:Choice>
        <mc:Fallback xmlns="">
          <p:pic>
            <p:nvPicPr>
              <p:cNvPr id="36" name="דיו 35">
                <a:extLst>
                  <a:ext uri="{FF2B5EF4-FFF2-40B4-BE49-F238E27FC236}">
                    <a16:creationId xmlns:a16="http://schemas.microsoft.com/office/drawing/2014/main" id="{595A33CE-BDF2-D1A5-58BB-5788B98071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9097" y="4526307"/>
                <a:ext cx="169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דיו 36">
                <a:extLst>
                  <a:ext uri="{FF2B5EF4-FFF2-40B4-BE49-F238E27FC236}">
                    <a16:creationId xmlns:a16="http://schemas.microsoft.com/office/drawing/2014/main" id="{5332761C-AA68-0D2B-DFD3-0E8A2840FC0C}"/>
                  </a:ext>
                </a:extLst>
              </p14:cNvPr>
              <p14:cNvContentPartPr/>
              <p14:nvPr/>
            </p14:nvContentPartPr>
            <p14:xfrm>
              <a:off x="1592257" y="4581747"/>
              <a:ext cx="71640" cy="153360"/>
            </p14:xfrm>
          </p:contentPart>
        </mc:Choice>
        <mc:Fallback xmlns="">
          <p:pic>
            <p:nvPicPr>
              <p:cNvPr id="37" name="דיו 36">
                <a:extLst>
                  <a:ext uri="{FF2B5EF4-FFF2-40B4-BE49-F238E27FC236}">
                    <a16:creationId xmlns:a16="http://schemas.microsoft.com/office/drawing/2014/main" id="{5332761C-AA68-0D2B-DFD3-0E8A2840FC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86137" y="4575627"/>
                <a:ext cx="8388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B7B3C-5AC6-F00C-0BD0-993775ED1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B524D604-FA0F-AA1B-90FB-D1B6E1526858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4C15D7BA-2202-9AB7-FA79-EA61CE3F4637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4C15D7BA-2202-9AB7-FA79-EA61CE3F46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000E1A64-20EC-9288-02F2-E462991CFF4D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000E1A64-20EC-9288-02F2-E462991CFF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04EECB77-01BF-3A13-0191-99A12AA37E80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04EECB77-01BF-3A13-0191-99A12AA37E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F050515D-BAB7-F212-F19E-F110F6A9D588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F050515D-BAB7-F212-F19E-F110F6A9D5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3754064E-8940-DDBC-A3FE-2E396FB10BF1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3754064E-8940-DDBC-A3FE-2E396FB10B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7A3D4FBC-4D9E-18AD-34F6-07FE9312D38C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7A3D4FBC-4D9E-18AD-34F6-07FE9312D3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0DFB9A72-DD75-38D1-C6EA-B134E41B8E34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0DFB9A72-DD75-38D1-C6EA-B134E41B8E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613D693B-DC07-667F-38E4-CD00208F2192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C028BB08-40D6-6861-0947-61F33821F563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C028BB08-40D6-6861-0947-61F33821F5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892B51D4-E26B-F270-09BE-3A40F4CE6FDE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892B51D4-E26B-F270-09BE-3A40F4CE6F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5349AB60-5C67-156B-F635-01FABA0474BB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5349AB60-5C67-156B-F635-01FABA0474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6B2A94C-938E-329C-3311-EF75114959B4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ABD71970-C2B9-21B4-9EF0-3AC0627A0B90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ABD71970-C2B9-21B4-9EF0-3AC0627A0B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915B76FD-A292-8239-9EAB-7F88D8F0EC24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915B76FD-A292-8239-9EAB-7F88D8F0EC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029C1D8B-7B3A-358E-7AB8-B2E273E0BCF5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029C1D8B-7B3A-358E-7AB8-B2E273E0BC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DE414A7B-E218-FCCC-6108-D699435EC136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DE414A7B-E218-FCCC-6108-D699435EC1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C66BE19C-E55A-B487-7340-80AF309C2034}"/>
                  </a:ext>
                </a:extLst>
              </p:cNvPr>
              <p:cNvSpPr txBox="1"/>
              <p:nvPr/>
            </p:nvSpPr>
            <p:spPr>
              <a:xfrm>
                <a:off x="641874" y="3712663"/>
                <a:ext cx="4822667" cy="147732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dirty="0"/>
                  <a:t>הלקוח עושה </a:t>
                </a:r>
                <a:r>
                  <a:rPr lang="en-US" dirty="0"/>
                  <a:t>HMAC(123456,051-1111111) = salt</a:t>
                </a:r>
                <a:br>
                  <a:rPr lang="en-US" dirty="0"/>
                </a:br>
                <a:r>
                  <a:rPr lang="he-IL" dirty="0"/>
                  <a:t>ואז </a:t>
                </a:r>
                <a:r>
                  <a:rPr lang="en-US" dirty="0"/>
                  <a:t>KDF(123456,salt,1000,key-length) =K’ </a:t>
                </a:r>
              </a:p>
              <a:p>
                <a:r>
                  <a:rPr lang="he-IL" dirty="0"/>
                  <a:t>ואז </a:t>
                </a:r>
                <a:r>
                  <a:rPr lang="en-US" dirty="0"/>
                  <a:t>HMAC-SHA(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, K’)</a:t>
                </a:r>
              </a:p>
              <a:p>
                <a:r>
                  <a:rPr lang="he-IL" dirty="0"/>
                  <a:t>ושולח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, HMAC-SHA(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, K’)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C66BE19C-E55A-B487-7340-80AF309C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4" y="3712663"/>
                <a:ext cx="4822667" cy="1477328"/>
              </a:xfrm>
              <a:prstGeom prst="rect">
                <a:avLst/>
              </a:prstGeom>
              <a:blipFill>
                <a:blip r:embed="rId30"/>
                <a:stretch>
                  <a:fillRect t="-2479" r="-11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97EE5EC4-14BB-9546-C7D1-E043BEE72230}"/>
                  </a:ext>
                </a:extLst>
              </p:cNvPr>
              <p:cNvSpPr txBox="1"/>
              <p:nvPr/>
            </p:nvSpPr>
            <p:spPr>
              <a:xfrm>
                <a:off x="2157798" y="6441305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97EE5EC4-14BB-9546-C7D1-E043BEE7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98" y="6441305"/>
                <a:ext cx="2487561" cy="369332"/>
              </a:xfrm>
              <a:prstGeom prst="rect">
                <a:avLst/>
              </a:prstGeom>
              <a:blipFill>
                <a:blip r:embed="rId3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B38BCC98-C6D7-459D-8A92-E6683D62DC61}"/>
                  </a:ext>
                </a:extLst>
              </p14:cNvPr>
              <p14:cNvContentPartPr/>
              <p14:nvPr/>
            </p14:nvContentPartPr>
            <p14:xfrm>
              <a:off x="2959177" y="3343707"/>
              <a:ext cx="3456720" cy="240948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B38BCC98-C6D7-459D-8A92-E6683D62DC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3057" y="3337587"/>
                <a:ext cx="3468960" cy="24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77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3C4D-EEDE-FBBE-74B6-F8160D90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81D5B530-61A9-A144-B62B-0BD754BE5944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F69F6B0A-8EDC-C787-E499-A1937F8FA65B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F69F6B0A-8EDC-C787-E499-A1937F8FA6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387828E4-3403-555B-319C-A054AF7294D4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387828E4-3403-555B-319C-A054AF729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BE3F4053-6E3A-8B32-6247-8D091DE7F48A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BE3F4053-6E3A-8B32-6247-8D091DE7F4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CB3E98D0-279E-0CA9-199E-E71EA03936FD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CB3E98D0-279E-0CA9-199E-E71EA03936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4F473EE9-C309-9054-1337-CF4655320CAA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4F473EE9-C309-9054-1337-CF4655320C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81BA278C-FFAA-E329-F072-EDC3E397B778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81BA278C-FFAA-E329-F072-EDC3E397B7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44A0ED1B-AE05-CB99-4D48-28AC3D2517DE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44A0ED1B-AE05-CB99-4D48-28AC3D2517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235FB18C-2B9E-1BB5-C71A-CA68FB0E354D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007D9F77-3BF6-1305-EAF6-7221AE3A18C7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007D9F77-3BF6-1305-EAF6-7221AE3A1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2109377E-C6C3-BBFF-11FF-CC1468FA9C1C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2109377E-C6C3-BBFF-11FF-CC1468FA9C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ED7B75FA-0851-6058-725E-3D8062F2AABA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ED7B75FA-0851-6058-725E-3D8062F2A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B67C095C-EDD9-0B0E-492B-69C61344B3FA}"/>
              </a:ext>
            </a:extLst>
          </p:cNvPr>
          <p:cNvGrpSpPr/>
          <p:nvPr/>
        </p:nvGrpSpPr>
        <p:grpSpPr>
          <a:xfrm>
            <a:off x="-215603" y="5485204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0445D133-4F3C-7A96-D16C-BFAD21F34F7A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0445D133-4F3C-7A96-D16C-BFAD21F34F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B5F1C51E-D22F-D212-B28E-1721963B24DF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B5F1C51E-D22F-D212-B28E-1721963B2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0C2BCC76-AA65-73D7-C66C-B323DF4B2DC5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0C2BCC76-AA65-73D7-C66C-B323DF4B2D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7038376C-CBE5-0F79-CA91-D25421F97F5E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7038376C-CBE5-0F79-CA91-D25421F97F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FA022A1C-7856-6054-81B4-E43E0EC7EEB0}"/>
                  </a:ext>
                </a:extLst>
              </p:cNvPr>
              <p:cNvSpPr txBox="1"/>
              <p:nvPr/>
            </p:nvSpPr>
            <p:spPr>
              <a:xfrm>
                <a:off x="1744633" y="376180"/>
                <a:ext cx="620907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e-IL" dirty="0"/>
                  <a:t>השרת עושה </a:t>
                </a:r>
                <a:r>
                  <a:rPr lang="en-US" dirty="0"/>
                  <a:t>HMAC(123456,051-1111111) = salt</a:t>
                </a:r>
                <a:br>
                  <a:rPr lang="en-US" dirty="0"/>
                </a:br>
                <a:r>
                  <a:rPr lang="he-IL" dirty="0"/>
                  <a:t>ואז </a:t>
                </a:r>
                <a:r>
                  <a:rPr lang="en-US" dirty="0"/>
                  <a:t>KDF(123456,salt,1000,key-length) = K’</a:t>
                </a:r>
              </a:p>
              <a:p>
                <a:r>
                  <a:rPr lang="he-IL" dirty="0"/>
                  <a:t>ואז </a:t>
                </a:r>
                <a:r>
                  <a:rPr lang="en-US" dirty="0"/>
                  <a:t>HMAC-SHA(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, K’)</a:t>
                </a:r>
                <a:r>
                  <a:rPr lang="he-IL" dirty="0"/>
                  <a:t> ואם זה שווה ל</a:t>
                </a:r>
                <a:r>
                  <a:rPr lang="en-US" dirty="0"/>
                  <a:t> HMAC-SHA(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, K’)</a:t>
                </a:r>
                <a:r>
                  <a:rPr lang="he-IL" dirty="0"/>
                  <a:t> </a:t>
                </a:r>
                <a:br>
                  <a:rPr lang="en-US" dirty="0"/>
                </a:br>
                <a:r>
                  <a:rPr lang="he-IL" dirty="0"/>
                  <a:t>שהלקוח שלח ולא עברו 5 דקות אז השרת שומר את המפתח הציבורי של הלקוח יחד עם מספר הטלפון שלו</a:t>
                </a:r>
                <a:endParaRPr lang="en-US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FA022A1C-7856-6054-81B4-E43E0EC7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33" y="376180"/>
                <a:ext cx="6209070" cy="1477328"/>
              </a:xfrm>
              <a:prstGeom prst="rect">
                <a:avLst/>
              </a:prstGeom>
              <a:blipFill>
                <a:blip r:embed="rId30"/>
                <a:stretch>
                  <a:fillRect l="-883" t="-2893" r="-883" b="-53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DDBF4F26-7CF5-895E-0C59-74589547EC6E}"/>
                  </a:ext>
                </a:extLst>
              </p14:cNvPr>
              <p14:cNvContentPartPr/>
              <p14:nvPr/>
            </p14:nvContentPartPr>
            <p14:xfrm>
              <a:off x="9291306" y="3794760"/>
              <a:ext cx="2522880" cy="417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DDBF4F26-7CF5-895E-0C59-74589547EC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5186" y="3788640"/>
                <a:ext cx="2535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ED3CB42A-A439-6934-E841-96EF3CFC51F5}"/>
                  </a:ext>
                </a:extLst>
              </p14:cNvPr>
              <p14:cNvContentPartPr/>
              <p14:nvPr/>
            </p14:nvContentPartPr>
            <p14:xfrm>
              <a:off x="10392906" y="3429000"/>
              <a:ext cx="68760" cy="243108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ED3CB42A-A439-6934-E841-96EF3CFC51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86786" y="3422880"/>
                <a:ext cx="81000" cy="244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BC182AE-59D2-267F-4F20-44DFE4055EF2}"/>
              </a:ext>
            </a:extLst>
          </p:cNvPr>
          <p:cNvSpPr txBox="1"/>
          <p:nvPr/>
        </p:nvSpPr>
        <p:spPr>
          <a:xfrm>
            <a:off x="10678087" y="3922253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051-11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9E1E028-BCC9-8411-0226-EF33677E5919}"/>
              </a:ext>
            </a:extLst>
          </p:cNvPr>
          <p:cNvSpPr txBox="1"/>
          <p:nvPr/>
        </p:nvSpPr>
        <p:spPr>
          <a:xfrm>
            <a:off x="8882679" y="3371961"/>
            <a:ext cx="13276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מפתח ציבורי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3AF2061C-4563-815B-D901-FB2695CB6CD1}"/>
              </a:ext>
            </a:extLst>
          </p:cNvPr>
          <p:cNvSpPr txBox="1"/>
          <p:nvPr/>
        </p:nvSpPr>
        <p:spPr>
          <a:xfrm>
            <a:off x="10862433" y="3387469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מספר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72AB152F-2827-52B5-ED2E-4CEDF92DEA1E}"/>
              </a:ext>
            </a:extLst>
          </p:cNvPr>
          <p:cNvSpPr txBox="1"/>
          <p:nvPr/>
        </p:nvSpPr>
        <p:spPr>
          <a:xfrm>
            <a:off x="10688796" y="4351475"/>
            <a:ext cx="9028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052-22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6E61B0BB-24AA-C5FE-D0B1-F2445C72BD41}"/>
                  </a:ext>
                </a:extLst>
              </p:cNvPr>
              <p:cNvSpPr txBox="1"/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6E61B0BB-24AA-C5FE-D0B1-F2445C72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2E106735-FB65-DC72-FB8F-6C866EFEFF81}"/>
                  </a:ext>
                </a:extLst>
              </p:cNvPr>
              <p:cNvSpPr txBox="1"/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2E106735-FB65-DC72-FB8F-6C866EFEF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8327C2B-9CD8-491B-8BAD-A84659B55239}"/>
                  </a:ext>
                </a:extLst>
              </p:cNvPr>
              <p:cNvSpPr txBox="1"/>
              <p:nvPr/>
            </p:nvSpPr>
            <p:spPr>
              <a:xfrm>
                <a:off x="7443756" y="17268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8327C2B-9CD8-491B-8BAD-A84659B5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756" y="17268"/>
                <a:ext cx="2487561" cy="369332"/>
              </a:xfrm>
              <a:prstGeom prst="rect">
                <a:avLst/>
              </a:prstGeom>
              <a:blipFill>
                <a:blip r:embed="rId3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F90D3930-6C91-5CC0-ED38-A4FE5BB1450B}"/>
                  </a:ext>
                </a:extLst>
              </p:cNvPr>
              <p:cNvSpPr txBox="1"/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F90D3930-6C91-5CC0-ED38-A4FE5BB1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41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F9C4F-A2B6-12FE-B521-65619C1A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E08F3FF4-7054-2D4A-47F0-FD0A7D55E168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006F17B2-15B3-FF93-1BD2-240FC6569923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F69F6B0A-8EDC-C787-E499-A1937F8FA6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C1C01B7B-6C85-C16F-E5E9-3BCDD4391F68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387828E4-3403-555B-319C-A054AF7294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DEF4C8A5-4DD5-3CBE-CE36-FEA4AC997124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BE3F4053-6E3A-8B32-6247-8D091DE7F4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F3AD32A2-ACBC-43A6-D30C-E131F95678C8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CB3E98D0-279E-0CA9-199E-E71EA03936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9AEDDD39-EE7D-B779-6CB6-0A77218CBD26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4F473EE9-C309-9054-1337-CF4655320C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0617E5B3-E689-BED2-9B8F-8A3253D5A02A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81BA278C-FFAA-E329-F072-EDC3E397B7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A4992243-2762-935F-F17F-0F4EAB58F29F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44A0ED1B-AE05-CB99-4D48-28AC3D2517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0E74E46B-EEF6-2275-A4D4-BCC5FE8BF0B2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147FB77F-F48F-5E1E-6F61-EC35CDE72A1D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007D9F77-3BF6-1305-EAF6-7221AE3A1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9586D178-F796-445A-DBE6-4EBD75859AA2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2109377E-C6C3-BBFF-11FF-CC1468FA9C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A2E72C06-81D4-F42D-34CE-FECE00726FF4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ED7B75FA-0851-6058-725E-3D8062F2A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1810DD16-7780-5F8F-AE58-AAADCC2C905A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1532D65B-6BA9-3EF2-9311-126B30B58E24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0445D133-4F3C-7A96-D16C-BFAD21F34F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70715B75-BDCF-85B5-4CF5-BD3EF612BAF1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B5F1C51E-D22F-D212-B28E-1721963B24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DDCCA7CA-ED4C-A7DC-4429-09B278F9FA54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0C2BCC76-AA65-73D7-C66C-B323DF4B2D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BE281FBD-B485-80F2-71A4-43058AD6461E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7038376C-CBE5-0F79-CA91-D25421F97F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CFC53FB-CEB1-FD3E-06B8-1C2F80BACBF4}"/>
              </a:ext>
            </a:extLst>
          </p:cNvPr>
          <p:cNvSpPr txBox="1"/>
          <p:nvPr/>
        </p:nvSpPr>
        <p:spPr>
          <a:xfrm>
            <a:off x="283464" y="2409182"/>
            <a:ext cx="427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לקוח </a:t>
            </a:r>
            <a:r>
              <a:rPr lang="en-US" dirty="0"/>
              <a:t>A</a:t>
            </a:r>
            <a:r>
              <a:rPr lang="he-IL" dirty="0"/>
              <a:t> מבקש מהשרת לתקשר עם לקוח </a:t>
            </a:r>
            <a:r>
              <a:rPr lang="en-US" dirty="0"/>
              <a:t>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08D62D0F-71A4-36DA-C3BA-2F680AD9E4CD}"/>
                  </a:ext>
                </a:extLst>
              </p14:cNvPr>
              <p14:cNvContentPartPr/>
              <p14:nvPr/>
            </p14:nvContentPartPr>
            <p14:xfrm>
              <a:off x="9291306" y="3794760"/>
              <a:ext cx="2522880" cy="41760"/>
            </p14:xfrm>
          </p:contentPart>
        </mc:Choice>
        <mc:Fallback xmlns=""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DDBF4F26-7CF5-895E-0C59-74589547EC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5186" y="3788640"/>
                <a:ext cx="2535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7CF1AC61-D094-A95F-7924-BC961FEF3AE7}"/>
                  </a:ext>
                </a:extLst>
              </p14:cNvPr>
              <p14:cNvContentPartPr/>
              <p14:nvPr/>
            </p14:nvContentPartPr>
            <p14:xfrm>
              <a:off x="10392906" y="3429000"/>
              <a:ext cx="68760" cy="243108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ED3CB42A-A439-6934-E841-96EF3CFC51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86786" y="3422880"/>
                <a:ext cx="81000" cy="2443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369092C-26A9-E91A-C65E-56FA48B41318}"/>
              </a:ext>
            </a:extLst>
          </p:cNvPr>
          <p:cNvSpPr txBox="1"/>
          <p:nvPr/>
        </p:nvSpPr>
        <p:spPr>
          <a:xfrm>
            <a:off x="10678087" y="3922253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051-11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C29D890-BB63-1E60-C8D6-84B23AD20B68}"/>
              </a:ext>
            </a:extLst>
          </p:cNvPr>
          <p:cNvSpPr txBox="1"/>
          <p:nvPr/>
        </p:nvSpPr>
        <p:spPr>
          <a:xfrm>
            <a:off x="8882679" y="3371961"/>
            <a:ext cx="13276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מפתח ציבורי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6AD450D-A98D-3BC7-5261-9814F1B81BC0}"/>
              </a:ext>
            </a:extLst>
          </p:cNvPr>
          <p:cNvSpPr txBox="1"/>
          <p:nvPr/>
        </p:nvSpPr>
        <p:spPr>
          <a:xfrm>
            <a:off x="10862433" y="3387469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מספר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20937319-6D8A-36D1-8EA0-7B3A9DF3DBD6}"/>
              </a:ext>
            </a:extLst>
          </p:cNvPr>
          <p:cNvSpPr txBox="1"/>
          <p:nvPr/>
        </p:nvSpPr>
        <p:spPr>
          <a:xfrm>
            <a:off x="10688796" y="4351475"/>
            <a:ext cx="9028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052-22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860D532C-956B-0F77-7907-DD3662F58D32}"/>
                  </a:ext>
                </a:extLst>
              </p:cNvPr>
              <p:cNvSpPr txBox="1"/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6E61B0BB-24AA-C5FE-D0B1-F2445C72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8A16B2AB-88F1-26D2-EA5B-AC3C68D33949}"/>
                  </a:ext>
                </a:extLst>
              </p:cNvPr>
              <p:cNvSpPr txBox="1"/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2E106735-FB65-DC72-FB8F-6C866EFEF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E467D9F5-65CF-8292-B622-4B8CA7E01FB0}"/>
                  </a:ext>
                </a:extLst>
              </p:cNvPr>
              <p:cNvSpPr txBox="1"/>
              <p:nvPr/>
            </p:nvSpPr>
            <p:spPr>
              <a:xfrm>
                <a:off x="7536217" y="-5875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E467D9F5-65CF-8292-B622-4B8CA7E01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17" y="-58756"/>
                <a:ext cx="2487561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CF5EF935-8B4C-C73D-DAFD-4618B05210D3}"/>
                  </a:ext>
                </a:extLst>
              </p:cNvPr>
              <p:cNvSpPr txBox="1"/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F90D3930-6C91-5CC0-ED38-A4FE5BB1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EBF1953D-2F63-B790-93CE-A5A03BA471C9}"/>
                  </a:ext>
                </a:extLst>
              </p14:cNvPr>
              <p14:cNvContentPartPr/>
              <p14:nvPr/>
            </p14:nvContentPartPr>
            <p14:xfrm>
              <a:off x="932544" y="2646288"/>
              <a:ext cx="4018320" cy="282204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EBF1953D-2F63-B790-93CE-A5A03BA471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6424" y="2640168"/>
                <a:ext cx="4030560" cy="28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2C3A724-A1C0-AE63-2BCF-BBA307EEB321}"/>
              </a:ext>
            </a:extLst>
          </p:cNvPr>
          <p:cNvGrpSpPr/>
          <p:nvPr/>
        </p:nvGrpSpPr>
        <p:grpSpPr>
          <a:xfrm>
            <a:off x="4523904" y="2193768"/>
            <a:ext cx="187200" cy="277560"/>
            <a:chOff x="4523904" y="2193768"/>
            <a:chExt cx="1872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דיו 34">
                  <a:extLst>
                    <a:ext uri="{FF2B5EF4-FFF2-40B4-BE49-F238E27FC236}">
                      <a16:creationId xmlns:a16="http://schemas.microsoft.com/office/drawing/2014/main" id="{FBFD79BA-AD4E-E5C6-FFC0-1C376CC1CFAF}"/>
                    </a:ext>
                  </a:extLst>
                </p14:cNvPr>
                <p14:cNvContentPartPr/>
                <p14:nvPr/>
              </p14:nvContentPartPr>
              <p14:xfrm>
                <a:off x="4553424" y="2319408"/>
                <a:ext cx="74880" cy="93600"/>
              </p14:xfrm>
            </p:contentPart>
          </mc:Choice>
          <mc:Fallback xmlns="">
            <p:pic>
              <p:nvPicPr>
                <p:cNvPr id="35" name="דיו 34">
                  <a:extLst>
                    <a:ext uri="{FF2B5EF4-FFF2-40B4-BE49-F238E27FC236}">
                      <a16:creationId xmlns:a16="http://schemas.microsoft.com/office/drawing/2014/main" id="{FBFD79BA-AD4E-E5C6-FFC0-1C376CC1CF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47304" y="2313288"/>
                  <a:ext cx="87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דיו 35">
                  <a:extLst>
                    <a:ext uri="{FF2B5EF4-FFF2-40B4-BE49-F238E27FC236}">
                      <a16:creationId xmlns:a16="http://schemas.microsoft.com/office/drawing/2014/main" id="{BEEDB3DF-7340-6AB0-E4A0-8CA804A236E9}"/>
                    </a:ext>
                  </a:extLst>
                </p14:cNvPr>
                <p14:cNvContentPartPr/>
                <p14:nvPr/>
              </p14:nvContentPartPr>
              <p14:xfrm>
                <a:off x="4523904" y="2193768"/>
                <a:ext cx="187200" cy="277560"/>
              </p14:xfrm>
            </p:contentPart>
          </mc:Choice>
          <mc:Fallback xmlns="">
            <p:pic>
              <p:nvPicPr>
                <p:cNvPr id="36" name="דיו 35">
                  <a:extLst>
                    <a:ext uri="{FF2B5EF4-FFF2-40B4-BE49-F238E27FC236}">
                      <a16:creationId xmlns:a16="http://schemas.microsoft.com/office/drawing/2014/main" id="{BEEDB3DF-7340-6AB0-E4A0-8CA804A236E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17784" y="2187648"/>
                  <a:ext cx="19944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3" name="דיו 62">
                <a:extLst>
                  <a:ext uri="{FF2B5EF4-FFF2-40B4-BE49-F238E27FC236}">
                    <a16:creationId xmlns:a16="http://schemas.microsoft.com/office/drawing/2014/main" id="{24AEE658-80C1-D80A-8101-904AB2878F03}"/>
                  </a:ext>
                </a:extLst>
              </p14:cNvPr>
              <p14:cNvContentPartPr/>
              <p14:nvPr/>
            </p14:nvContentPartPr>
            <p14:xfrm>
              <a:off x="6883344" y="639648"/>
              <a:ext cx="1984320" cy="1427400"/>
            </p14:xfrm>
          </p:contentPart>
        </mc:Choice>
        <mc:Fallback xmlns="">
          <p:pic>
            <p:nvPicPr>
              <p:cNvPr id="63" name="דיו 62">
                <a:extLst>
                  <a:ext uri="{FF2B5EF4-FFF2-40B4-BE49-F238E27FC236}">
                    <a16:creationId xmlns:a16="http://schemas.microsoft.com/office/drawing/2014/main" id="{24AEE658-80C1-D80A-8101-904AB2878F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77224" y="633528"/>
                <a:ext cx="1996560" cy="143964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44806E70-03E3-6603-37BD-38F7BC66EDDB}"/>
              </a:ext>
            </a:extLst>
          </p:cNvPr>
          <p:cNvSpPr txBox="1"/>
          <p:nvPr/>
        </p:nvSpPr>
        <p:spPr>
          <a:xfrm>
            <a:off x="7480143" y="1339943"/>
            <a:ext cx="39666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השרת בודק אם </a:t>
            </a:r>
            <a:r>
              <a:rPr lang="en-US" dirty="0"/>
              <a:t>B</a:t>
            </a:r>
            <a:r>
              <a:rPr lang="he-IL" dirty="0"/>
              <a:t> מחובר ושולח לו בקשה לאשר שיחה התחלת שיחה עם </a:t>
            </a:r>
            <a:r>
              <a:rPr lang="en-US" dirty="0"/>
              <a:t>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36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3F43A-E3C1-DF2C-92D6-E6C44D36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465B0F58-0141-7061-A0A4-BAFCC38F4D3A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63C8D4E1-2A61-E826-20A0-90865399EFDE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63C8D4E1-2A61-E826-20A0-90865399EF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8F863742-EA89-79CC-1BB3-1F365E01F38A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8F863742-EA89-79CC-1BB3-1F365E01F3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0"/>
                  <a:ext cx="308880" cy="30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A42BC5A5-FB9B-9680-1FBD-193D3269E1DD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A42BC5A5-FB9B-9680-1FBD-193D3269E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495790B3-90B6-D17F-FE70-E9AD8C58408B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495790B3-90B6-D17F-FE70-E9AD8C5840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1"/>
                  <a:ext cx="188280" cy="343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CE15456E-B0EE-4656-841D-E08870BB71F0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CE15456E-B0EE-4656-841D-E08870BB71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FDD06D6B-6B2C-852E-6D8A-840254A697BB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FDD06D6B-6B2C-852E-6D8A-840254A697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9E9F9509-8716-55AD-F7A3-4F816DD015C8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9E9F9509-8716-55AD-F7A3-4F816DD015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8" y="1999668"/>
                  <a:ext cx="3104279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FA98C98A-0F2F-10C9-C74B-212F9CFEA294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23A627E2-7857-3774-E21C-F9F84617688B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23A627E2-7857-3774-E21C-F9F8461768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4"/>
                  <a:ext cx="52560" cy="542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663C92D5-CB1B-63C0-C9A7-93B38FF9BCFF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663C92D5-CB1B-63C0-C9A7-93B38FF9BC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70F17911-8581-712F-8140-67831376EE41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70F17911-8581-712F-8140-67831376EE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43AC2A09-E89D-F38E-8D8E-9E385C105DEB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9DABE20D-943B-D1FF-7BDA-73C36E52A6E6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9DABE20D-943B-D1FF-7BDA-73C36E52A6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AE5099E7-6779-05BC-9CAC-CB6BA99077D1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AE5099E7-6779-05BC-9CAC-CB6BA99077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251B220B-E2D6-F52B-16BC-546EDD213F3D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251B220B-E2D6-F52B-16BC-546EDD213F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E5A29D86-4D0F-10FE-0453-1D932CDAD211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E5A29D86-4D0F-10FE-0453-1D932CDAD2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BAAE43A2-8BAD-FDB8-2B6A-CB870A606A1E}"/>
                  </a:ext>
                </a:extLst>
              </p14:cNvPr>
              <p14:cNvContentPartPr/>
              <p14:nvPr/>
            </p14:nvContentPartPr>
            <p14:xfrm>
              <a:off x="9291306" y="3794760"/>
              <a:ext cx="2522880" cy="41760"/>
            </p14:xfrm>
          </p:contentPart>
        </mc:Choice>
        <mc:Fallback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BAAE43A2-8BAD-FDB8-2B6A-CB870A606A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186" y="3788640"/>
                <a:ext cx="2535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7914261B-D9EA-1CF8-F26A-9044518A4177}"/>
                  </a:ext>
                </a:extLst>
              </p14:cNvPr>
              <p14:cNvContentPartPr/>
              <p14:nvPr/>
            </p14:nvContentPartPr>
            <p14:xfrm>
              <a:off x="10392906" y="3429000"/>
              <a:ext cx="68760" cy="2431080"/>
            </p14:xfrm>
          </p:contentPart>
        </mc:Choice>
        <mc:Fallback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7914261B-D9EA-1CF8-F26A-9044518A41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86786" y="3422879"/>
                <a:ext cx="81000" cy="244332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7BF29C5-97B0-AC8D-6ABE-490FB043E81C}"/>
              </a:ext>
            </a:extLst>
          </p:cNvPr>
          <p:cNvSpPr txBox="1"/>
          <p:nvPr/>
        </p:nvSpPr>
        <p:spPr>
          <a:xfrm>
            <a:off x="10678087" y="3922253"/>
            <a:ext cx="88517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051-11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9093F81-E004-5C17-6282-DB73E5C67E74}"/>
              </a:ext>
            </a:extLst>
          </p:cNvPr>
          <p:cNvSpPr txBox="1"/>
          <p:nvPr/>
        </p:nvSpPr>
        <p:spPr>
          <a:xfrm>
            <a:off x="8882679" y="3371961"/>
            <a:ext cx="13276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מפתח ציבורי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EF818B6-D947-52FA-313C-0683176A8C50}"/>
              </a:ext>
            </a:extLst>
          </p:cNvPr>
          <p:cNvSpPr txBox="1"/>
          <p:nvPr/>
        </p:nvSpPr>
        <p:spPr>
          <a:xfrm>
            <a:off x="10862433" y="3387469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מספר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1352C35-120D-1B3D-95B8-F4FA44E6FFB4}"/>
              </a:ext>
            </a:extLst>
          </p:cNvPr>
          <p:cNvSpPr txBox="1"/>
          <p:nvPr/>
        </p:nvSpPr>
        <p:spPr>
          <a:xfrm>
            <a:off x="10688796" y="4351475"/>
            <a:ext cx="9028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052-22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B0DE65AC-9B63-0381-82E1-7BB00CEFFBDF}"/>
                  </a:ext>
                </a:extLst>
              </p:cNvPr>
              <p:cNvSpPr txBox="1"/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B0DE65AC-9B63-0381-82E1-7BB00CEF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3" y="3922253"/>
                <a:ext cx="45858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197E7057-0293-C1AF-17EF-2DEFEAF90A51}"/>
                  </a:ext>
                </a:extLst>
              </p:cNvPr>
              <p:cNvSpPr txBox="1"/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197E7057-0293-C1AF-17EF-2DEFEAF9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2" y="4377318"/>
                <a:ext cx="45858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44FA965-A682-B634-D8F0-AA057FC40CEF}"/>
                  </a:ext>
                </a:extLst>
              </p:cNvPr>
              <p:cNvSpPr txBox="1"/>
              <p:nvPr/>
            </p:nvSpPr>
            <p:spPr>
              <a:xfrm>
                <a:off x="7536217" y="-5875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44FA965-A682-B634-D8F0-AA057FC4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17" y="-58756"/>
                <a:ext cx="2487561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B7E4C484-BC66-E9BB-1A5B-7A0ACDEBA55F}"/>
                  </a:ext>
                </a:extLst>
              </p:cNvPr>
              <p:cNvSpPr txBox="1"/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B7E4C484-BC66-E9BB-1A5B-7A0ACDEBA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36" y="6481820"/>
                <a:ext cx="2487561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דיו 32">
                <a:extLst>
                  <a:ext uri="{FF2B5EF4-FFF2-40B4-BE49-F238E27FC236}">
                    <a16:creationId xmlns:a16="http://schemas.microsoft.com/office/drawing/2014/main" id="{004DBFBC-26A9-8F15-251D-2D5BDAAC2054}"/>
                  </a:ext>
                </a:extLst>
              </p14:cNvPr>
              <p14:cNvContentPartPr/>
              <p14:nvPr/>
            </p14:nvContentPartPr>
            <p14:xfrm>
              <a:off x="2984215" y="3298908"/>
              <a:ext cx="2342880" cy="2844720"/>
            </p14:xfrm>
          </p:contentPart>
        </mc:Choice>
        <mc:Fallback>
          <p:pic>
            <p:nvPicPr>
              <p:cNvPr id="33" name="דיו 32">
                <a:extLst>
                  <a:ext uri="{FF2B5EF4-FFF2-40B4-BE49-F238E27FC236}">
                    <a16:creationId xmlns:a16="http://schemas.microsoft.com/office/drawing/2014/main" id="{004DBFBC-26A9-8F15-251D-2D5BDAAC20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8094" y="3292789"/>
                <a:ext cx="2355122" cy="285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D8E98DFD-4505-5D4A-CB60-8282155DBF9D}"/>
                  </a:ext>
                </a:extLst>
              </p:cNvPr>
              <p:cNvSpPr txBox="1"/>
              <p:nvPr/>
            </p:nvSpPr>
            <p:spPr>
              <a:xfrm>
                <a:off x="4845122" y="3941922"/>
                <a:ext cx="3966618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השרת שולח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he-IL" dirty="0"/>
                  <a:t>בנוסף שולח חתימה שהיא הצפנת </a:t>
                </a:r>
                <a:r>
                  <a:rPr lang="en-US" dirty="0"/>
                  <a:t>RSA</a:t>
                </a:r>
                <a:r>
                  <a:rPr lang="he-IL" dirty="0"/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he-IL" dirty="0"/>
                  <a:t> עם המפתח הפרטי של השרת</a:t>
                </a:r>
              </a:p>
            </p:txBody>
          </p:sp>
        </mc:Choice>
        <mc:Fallback>
          <p:sp>
            <p:nvSpPr>
              <p:cNvPr id="38" name="תיבת טקסט 37">
                <a:extLst>
                  <a:ext uri="{FF2B5EF4-FFF2-40B4-BE49-F238E27FC236}">
                    <a16:creationId xmlns:a16="http://schemas.microsoft.com/office/drawing/2014/main" id="{D8E98DFD-4505-5D4A-CB60-8282155D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22" y="3941922"/>
                <a:ext cx="3966618" cy="923330"/>
              </a:xfrm>
              <a:prstGeom prst="rect">
                <a:avLst/>
              </a:prstGeom>
              <a:blipFill>
                <a:blip r:embed="rId40"/>
                <a:stretch>
                  <a:fillRect l="-1692" t="-4636" r="-1385" b="-99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2" name="דיו 41">
                <a:extLst>
                  <a:ext uri="{FF2B5EF4-FFF2-40B4-BE49-F238E27FC236}">
                    <a16:creationId xmlns:a16="http://schemas.microsoft.com/office/drawing/2014/main" id="{5BBEE57E-F426-B72F-2BD7-7F42CE24669F}"/>
                  </a:ext>
                </a:extLst>
              </p14:cNvPr>
              <p14:cNvContentPartPr/>
              <p14:nvPr/>
            </p14:nvContentPartPr>
            <p14:xfrm>
              <a:off x="2871175" y="4555332"/>
              <a:ext cx="23400" cy="219240"/>
            </p14:xfrm>
          </p:contentPart>
        </mc:Choice>
        <mc:Fallback>
          <p:pic>
            <p:nvPicPr>
              <p:cNvPr id="42" name="דיו 41">
                <a:extLst>
                  <a:ext uri="{FF2B5EF4-FFF2-40B4-BE49-F238E27FC236}">
                    <a16:creationId xmlns:a16="http://schemas.microsoft.com/office/drawing/2014/main" id="{5BBEE57E-F426-B72F-2BD7-7F42CE2466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65055" y="4549212"/>
                <a:ext cx="35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דיו 42">
                <a:extLst>
                  <a:ext uri="{FF2B5EF4-FFF2-40B4-BE49-F238E27FC236}">
                    <a16:creationId xmlns:a16="http://schemas.microsoft.com/office/drawing/2014/main" id="{28B169E9-C9EB-1B86-1BDE-7C0B6C5551A1}"/>
                  </a:ext>
                </a:extLst>
              </p14:cNvPr>
              <p14:cNvContentPartPr/>
              <p14:nvPr/>
            </p14:nvContentPartPr>
            <p14:xfrm>
              <a:off x="2894575" y="4527252"/>
              <a:ext cx="135720" cy="120240"/>
            </p14:xfrm>
          </p:contentPart>
        </mc:Choice>
        <mc:Fallback>
          <p:pic>
            <p:nvPicPr>
              <p:cNvPr id="43" name="דיו 42">
                <a:extLst>
                  <a:ext uri="{FF2B5EF4-FFF2-40B4-BE49-F238E27FC236}">
                    <a16:creationId xmlns:a16="http://schemas.microsoft.com/office/drawing/2014/main" id="{28B169E9-C9EB-1B86-1BDE-7C0B6C5551A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88455" y="4521114"/>
                <a:ext cx="147960" cy="132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5" name="דיו 44">
                <a:extLst>
                  <a:ext uri="{FF2B5EF4-FFF2-40B4-BE49-F238E27FC236}">
                    <a16:creationId xmlns:a16="http://schemas.microsoft.com/office/drawing/2014/main" id="{916E89B7-8A20-1CE9-9DD7-537DF9F78262}"/>
                  </a:ext>
                </a:extLst>
              </p14:cNvPr>
              <p14:cNvContentPartPr/>
              <p14:nvPr/>
            </p14:nvContentPartPr>
            <p14:xfrm>
              <a:off x="3031015" y="4683132"/>
              <a:ext cx="9720" cy="133200"/>
            </p14:xfrm>
          </p:contentPart>
        </mc:Choice>
        <mc:Fallback>
          <p:pic>
            <p:nvPicPr>
              <p:cNvPr id="45" name="דיו 44">
                <a:extLst>
                  <a:ext uri="{FF2B5EF4-FFF2-40B4-BE49-F238E27FC236}">
                    <a16:creationId xmlns:a16="http://schemas.microsoft.com/office/drawing/2014/main" id="{916E89B7-8A20-1CE9-9DD7-537DF9F7826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24895" y="4677012"/>
                <a:ext cx="21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7" name="דיו 46">
                <a:extLst>
                  <a:ext uri="{FF2B5EF4-FFF2-40B4-BE49-F238E27FC236}">
                    <a16:creationId xmlns:a16="http://schemas.microsoft.com/office/drawing/2014/main" id="{0556D7BD-ABCA-2B90-610C-0FDDA6F2EDD9}"/>
                  </a:ext>
                </a:extLst>
              </p14:cNvPr>
              <p14:cNvContentPartPr/>
              <p14:nvPr/>
            </p14:nvContentPartPr>
            <p14:xfrm>
              <a:off x="3040015" y="4682052"/>
              <a:ext cx="113400" cy="151200"/>
            </p14:xfrm>
          </p:contentPart>
        </mc:Choice>
        <mc:Fallback>
          <p:pic>
            <p:nvPicPr>
              <p:cNvPr id="47" name="דיו 46">
                <a:extLst>
                  <a:ext uri="{FF2B5EF4-FFF2-40B4-BE49-F238E27FC236}">
                    <a16:creationId xmlns:a16="http://schemas.microsoft.com/office/drawing/2014/main" id="{0556D7BD-ABCA-2B90-610C-0FDDA6F2EDD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33895" y="4675932"/>
                <a:ext cx="125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9" name="דיו 48">
                <a:extLst>
                  <a:ext uri="{FF2B5EF4-FFF2-40B4-BE49-F238E27FC236}">
                    <a16:creationId xmlns:a16="http://schemas.microsoft.com/office/drawing/2014/main" id="{DD2A34CD-6C36-279C-F3C6-2584656139D6}"/>
                  </a:ext>
                </a:extLst>
              </p14:cNvPr>
              <p14:cNvContentPartPr/>
              <p14:nvPr/>
            </p14:nvContentPartPr>
            <p14:xfrm>
              <a:off x="3286615" y="4701492"/>
              <a:ext cx="127440" cy="360"/>
            </p14:xfrm>
          </p:contentPart>
        </mc:Choice>
        <mc:Fallback>
          <p:pic>
            <p:nvPicPr>
              <p:cNvPr id="49" name="דיו 48">
                <a:extLst>
                  <a:ext uri="{FF2B5EF4-FFF2-40B4-BE49-F238E27FC236}">
                    <a16:creationId xmlns:a16="http://schemas.microsoft.com/office/drawing/2014/main" id="{DD2A34CD-6C36-279C-F3C6-2584656139D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80512" y="4695372"/>
                <a:ext cx="139646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0" name="דיו 49">
                <a:extLst>
                  <a:ext uri="{FF2B5EF4-FFF2-40B4-BE49-F238E27FC236}">
                    <a16:creationId xmlns:a16="http://schemas.microsoft.com/office/drawing/2014/main" id="{82D3318C-0CAA-EE72-544B-A5DB59D9011C}"/>
                  </a:ext>
                </a:extLst>
              </p14:cNvPr>
              <p14:cNvContentPartPr/>
              <p14:nvPr/>
            </p14:nvContentPartPr>
            <p14:xfrm>
              <a:off x="3335575" y="4619052"/>
              <a:ext cx="24840" cy="159120"/>
            </p14:xfrm>
          </p:contentPart>
        </mc:Choice>
        <mc:Fallback>
          <p:pic>
            <p:nvPicPr>
              <p:cNvPr id="50" name="דיו 49">
                <a:extLst>
                  <a:ext uri="{FF2B5EF4-FFF2-40B4-BE49-F238E27FC236}">
                    <a16:creationId xmlns:a16="http://schemas.microsoft.com/office/drawing/2014/main" id="{82D3318C-0CAA-EE72-544B-A5DB59D9011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29365" y="4612932"/>
                <a:ext cx="372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D76B819B-E7E6-402B-E670-53042150903C}"/>
              </a:ext>
            </a:extLst>
          </p:cNvPr>
          <p:cNvGrpSpPr/>
          <p:nvPr/>
        </p:nvGrpSpPr>
        <p:grpSpPr>
          <a:xfrm>
            <a:off x="3519895" y="4427172"/>
            <a:ext cx="1057320" cy="549360"/>
            <a:chOff x="5948064" y="3520368"/>
            <a:chExt cx="105732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דיו 51">
                  <a:extLst>
                    <a:ext uri="{FF2B5EF4-FFF2-40B4-BE49-F238E27FC236}">
                      <a16:creationId xmlns:a16="http://schemas.microsoft.com/office/drawing/2014/main" id="{5DDCEE34-06C0-2C66-6E15-9F6A39DC4B83}"/>
                    </a:ext>
                  </a:extLst>
                </p14:cNvPr>
                <p14:cNvContentPartPr/>
                <p14:nvPr/>
              </p14:nvContentPartPr>
              <p14:xfrm>
                <a:off x="5948064" y="3629808"/>
                <a:ext cx="233640" cy="205560"/>
              </p14:xfrm>
            </p:contentPart>
          </mc:Choice>
          <mc:Fallback>
            <p:pic>
              <p:nvPicPr>
                <p:cNvPr id="52" name="דיו 51">
                  <a:extLst>
                    <a:ext uri="{FF2B5EF4-FFF2-40B4-BE49-F238E27FC236}">
                      <a16:creationId xmlns:a16="http://schemas.microsoft.com/office/drawing/2014/main" id="{5DDCEE34-06C0-2C66-6E15-9F6A39DC4B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41944" y="3623677"/>
                  <a:ext cx="245880" cy="217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דיו 52">
                  <a:extLst>
                    <a:ext uri="{FF2B5EF4-FFF2-40B4-BE49-F238E27FC236}">
                      <a16:creationId xmlns:a16="http://schemas.microsoft.com/office/drawing/2014/main" id="{1F18FF8B-5900-CEED-0C1A-D5887550770E}"/>
                    </a:ext>
                  </a:extLst>
                </p14:cNvPr>
                <p14:cNvContentPartPr/>
                <p14:nvPr/>
              </p14:nvContentPartPr>
              <p14:xfrm>
                <a:off x="6182064" y="3784968"/>
                <a:ext cx="118080" cy="84960"/>
              </p14:xfrm>
            </p:contentPart>
          </mc:Choice>
          <mc:Fallback>
            <p:pic>
              <p:nvPicPr>
                <p:cNvPr id="53" name="דיו 52">
                  <a:extLst>
                    <a:ext uri="{FF2B5EF4-FFF2-40B4-BE49-F238E27FC236}">
                      <a16:creationId xmlns:a16="http://schemas.microsoft.com/office/drawing/2014/main" id="{1F18FF8B-5900-CEED-0C1A-D588755077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75944" y="3778874"/>
                  <a:ext cx="130320" cy="97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דיו 53">
                  <a:extLst>
                    <a:ext uri="{FF2B5EF4-FFF2-40B4-BE49-F238E27FC236}">
                      <a16:creationId xmlns:a16="http://schemas.microsoft.com/office/drawing/2014/main" id="{1F2E3553-FB27-2D1E-3094-F19703E13226}"/>
                    </a:ext>
                  </a:extLst>
                </p14:cNvPr>
                <p14:cNvContentPartPr/>
                <p14:nvPr/>
              </p14:nvContentPartPr>
              <p14:xfrm>
                <a:off x="6389064" y="3520368"/>
                <a:ext cx="158400" cy="504000"/>
              </p14:xfrm>
            </p:contentPart>
          </mc:Choice>
          <mc:Fallback>
            <p:pic>
              <p:nvPicPr>
                <p:cNvPr id="54" name="דיו 53">
                  <a:extLst>
                    <a:ext uri="{FF2B5EF4-FFF2-40B4-BE49-F238E27FC236}">
                      <a16:creationId xmlns:a16="http://schemas.microsoft.com/office/drawing/2014/main" id="{1F2E3553-FB27-2D1E-3094-F19703E132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82944" y="3514248"/>
                  <a:ext cx="170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6" name="דיו 55">
                  <a:extLst>
                    <a:ext uri="{FF2B5EF4-FFF2-40B4-BE49-F238E27FC236}">
                      <a16:creationId xmlns:a16="http://schemas.microsoft.com/office/drawing/2014/main" id="{304A3922-4398-5779-C1FA-AD4F95A80E6D}"/>
                    </a:ext>
                  </a:extLst>
                </p14:cNvPr>
                <p14:cNvContentPartPr/>
                <p14:nvPr/>
              </p14:nvContentPartPr>
              <p14:xfrm>
                <a:off x="6585264" y="3630168"/>
                <a:ext cx="7560" cy="220680"/>
              </p14:xfrm>
            </p:contentPart>
          </mc:Choice>
          <mc:Fallback>
            <p:pic>
              <p:nvPicPr>
                <p:cNvPr id="56" name="דיו 55">
                  <a:extLst>
                    <a:ext uri="{FF2B5EF4-FFF2-40B4-BE49-F238E27FC236}">
                      <a16:creationId xmlns:a16="http://schemas.microsoft.com/office/drawing/2014/main" id="{304A3922-4398-5779-C1FA-AD4F95A80E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9144" y="3624048"/>
                  <a:ext cx="1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דיו 56">
                  <a:extLst>
                    <a:ext uri="{FF2B5EF4-FFF2-40B4-BE49-F238E27FC236}">
                      <a16:creationId xmlns:a16="http://schemas.microsoft.com/office/drawing/2014/main" id="{B60984B0-2536-6842-E4AA-D5D21A4991C6}"/>
                    </a:ext>
                  </a:extLst>
                </p14:cNvPr>
                <p14:cNvContentPartPr/>
                <p14:nvPr/>
              </p14:nvContentPartPr>
              <p14:xfrm>
                <a:off x="6583824" y="3620808"/>
                <a:ext cx="141480" cy="126000"/>
              </p14:xfrm>
            </p:contentPart>
          </mc:Choice>
          <mc:Fallback>
            <p:pic>
              <p:nvPicPr>
                <p:cNvPr id="57" name="דיו 56">
                  <a:extLst>
                    <a:ext uri="{FF2B5EF4-FFF2-40B4-BE49-F238E27FC236}">
                      <a16:creationId xmlns:a16="http://schemas.microsoft.com/office/drawing/2014/main" id="{B60984B0-2536-6842-E4AA-D5D21A4991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77704" y="3614705"/>
                  <a:ext cx="153720" cy="138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9" name="דיו 58">
                  <a:extLst>
                    <a:ext uri="{FF2B5EF4-FFF2-40B4-BE49-F238E27FC236}">
                      <a16:creationId xmlns:a16="http://schemas.microsoft.com/office/drawing/2014/main" id="{EBD2F137-5850-58B2-DB4A-37E66F018B38}"/>
                    </a:ext>
                  </a:extLst>
                </p14:cNvPr>
                <p14:cNvContentPartPr/>
                <p14:nvPr/>
              </p14:nvContentPartPr>
              <p14:xfrm>
                <a:off x="6726384" y="3776328"/>
                <a:ext cx="12960" cy="118440"/>
              </p14:xfrm>
            </p:contentPart>
          </mc:Choice>
          <mc:Fallback>
            <p:pic>
              <p:nvPicPr>
                <p:cNvPr id="59" name="דיו 58">
                  <a:extLst>
                    <a:ext uri="{FF2B5EF4-FFF2-40B4-BE49-F238E27FC236}">
                      <a16:creationId xmlns:a16="http://schemas.microsoft.com/office/drawing/2014/main" id="{EBD2F137-5850-58B2-DB4A-37E66F018B3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20264" y="3770208"/>
                  <a:ext cx="2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0" name="דיו 59">
                  <a:extLst>
                    <a:ext uri="{FF2B5EF4-FFF2-40B4-BE49-F238E27FC236}">
                      <a16:creationId xmlns:a16="http://schemas.microsoft.com/office/drawing/2014/main" id="{BDDE44DA-29E6-7B5B-6A75-773840C9B26E}"/>
                    </a:ext>
                  </a:extLst>
                </p14:cNvPr>
                <p14:cNvContentPartPr/>
                <p14:nvPr/>
              </p14:nvContentPartPr>
              <p14:xfrm>
                <a:off x="6735384" y="3783168"/>
                <a:ext cx="112680" cy="160560"/>
              </p14:xfrm>
            </p:contentPart>
          </mc:Choice>
          <mc:Fallback>
            <p:pic>
              <p:nvPicPr>
                <p:cNvPr id="60" name="דיו 59">
                  <a:extLst>
                    <a:ext uri="{FF2B5EF4-FFF2-40B4-BE49-F238E27FC236}">
                      <a16:creationId xmlns:a16="http://schemas.microsoft.com/office/drawing/2014/main" id="{BDDE44DA-29E6-7B5B-6A75-773840C9B2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29283" y="3777048"/>
                  <a:ext cx="124881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דיו 60">
                  <a:extLst>
                    <a:ext uri="{FF2B5EF4-FFF2-40B4-BE49-F238E27FC236}">
                      <a16:creationId xmlns:a16="http://schemas.microsoft.com/office/drawing/2014/main" id="{64E4D7C8-7BB7-2621-552E-DD4B7892DC3E}"/>
                    </a:ext>
                  </a:extLst>
                </p14:cNvPr>
                <p14:cNvContentPartPr/>
                <p14:nvPr/>
              </p14:nvContentPartPr>
              <p14:xfrm>
                <a:off x="6858144" y="3529368"/>
                <a:ext cx="147240" cy="540360"/>
              </p14:xfrm>
            </p:contentPart>
          </mc:Choice>
          <mc:Fallback>
            <p:pic>
              <p:nvPicPr>
                <p:cNvPr id="61" name="דיו 60">
                  <a:extLst>
                    <a:ext uri="{FF2B5EF4-FFF2-40B4-BE49-F238E27FC236}">
                      <a16:creationId xmlns:a16="http://schemas.microsoft.com/office/drawing/2014/main" id="{64E4D7C8-7BB7-2621-552E-DD4B7892DC3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52024" y="3523248"/>
                  <a:ext cx="159480" cy="55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3" name="דיו 62">
                <a:extLst>
                  <a:ext uri="{FF2B5EF4-FFF2-40B4-BE49-F238E27FC236}">
                    <a16:creationId xmlns:a16="http://schemas.microsoft.com/office/drawing/2014/main" id="{7B25DF80-A413-25D7-52F5-C2E528B9E231}"/>
                  </a:ext>
                </a:extLst>
              </p14:cNvPr>
              <p14:cNvContentPartPr/>
              <p14:nvPr/>
            </p14:nvContentPartPr>
            <p14:xfrm>
              <a:off x="6883344" y="639648"/>
              <a:ext cx="1984320" cy="1427400"/>
            </p14:xfrm>
          </p:contentPart>
        </mc:Choice>
        <mc:Fallback>
          <p:pic>
            <p:nvPicPr>
              <p:cNvPr id="63" name="דיו 62">
                <a:extLst>
                  <a:ext uri="{FF2B5EF4-FFF2-40B4-BE49-F238E27FC236}">
                    <a16:creationId xmlns:a16="http://schemas.microsoft.com/office/drawing/2014/main" id="{7B25DF80-A413-25D7-52F5-C2E528B9E23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877224" y="633528"/>
                <a:ext cx="1996560" cy="14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7" name="דיו 66">
                <a:extLst>
                  <a:ext uri="{FF2B5EF4-FFF2-40B4-BE49-F238E27FC236}">
                    <a16:creationId xmlns:a16="http://schemas.microsoft.com/office/drawing/2014/main" id="{03C3A266-7CBB-EBFC-FE78-1419C6A9608C}"/>
                  </a:ext>
                </a:extLst>
              </p14:cNvPr>
              <p14:cNvContentPartPr/>
              <p14:nvPr/>
            </p14:nvContentPartPr>
            <p14:xfrm>
              <a:off x="5868296" y="639648"/>
              <a:ext cx="23400" cy="219240"/>
            </p14:xfrm>
          </p:contentPart>
        </mc:Choice>
        <mc:Fallback>
          <p:pic>
            <p:nvPicPr>
              <p:cNvPr id="67" name="דיו 66">
                <a:extLst>
                  <a:ext uri="{FF2B5EF4-FFF2-40B4-BE49-F238E27FC236}">
                    <a16:creationId xmlns:a16="http://schemas.microsoft.com/office/drawing/2014/main" id="{03C3A266-7CBB-EBFC-FE78-1419C6A9608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62176" y="633528"/>
                <a:ext cx="35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8" name="דיו 67">
                <a:extLst>
                  <a:ext uri="{FF2B5EF4-FFF2-40B4-BE49-F238E27FC236}">
                    <a16:creationId xmlns:a16="http://schemas.microsoft.com/office/drawing/2014/main" id="{43C1F69A-6C8F-3F83-994A-CF283A6012D9}"/>
                  </a:ext>
                </a:extLst>
              </p14:cNvPr>
              <p14:cNvContentPartPr/>
              <p14:nvPr/>
            </p14:nvContentPartPr>
            <p14:xfrm>
              <a:off x="5891696" y="611568"/>
              <a:ext cx="135720" cy="120240"/>
            </p14:xfrm>
          </p:contentPart>
        </mc:Choice>
        <mc:Fallback>
          <p:pic>
            <p:nvPicPr>
              <p:cNvPr id="68" name="דיו 67">
                <a:extLst>
                  <a:ext uri="{FF2B5EF4-FFF2-40B4-BE49-F238E27FC236}">
                    <a16:creationId xmlns:a16="http://schemas.microsoft.com/office/drawing/2014/main" id="{43C1F69A-6C8F-3F83-994A-CF283A6012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85576" y="605430"/>
                <a:ext cx="147960" cy="132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1" name="דיו 70">
                <a:extLst>
                  <a:ext uri="{FF2B5EF4-FFF2-40B4-BE49-F238E27FC236}">
                    <a16:creationId xmlns:a16="http://schemas.microsoft.com/office/drawing/2014/main" id="{0236690D-D2A3-466F-6539-4018C86540D2}"/>
                  </a:ext>
                </a:extLst>
              </p14:cNvPr>
              <p14:cNvContentPartPr/>
              <p14:nvPr/>
            </p14:nvContentPartPr>
            <p14:xfrm>
              <a:off x="6283736" y="785808"/>
              <a:ext cx="127440" cy="360"/>
            </p14:xfrm>
          </p:contentPart>
        </mc:Choice>
        <mc:Fallback>
          <p:pic>
            <p:nvPicPr>
              <p:cNvPr id="71" name="דיו 70">
                <a:extLst>
                  <a:ext uri="{FF2B5EF4-FFF2-40B4-BE49-F238E27FC236}">
                    <a16:creationId xmlns:a16="http://schemas.microsoft.com/office/drawing/2014/main" id="{0236690D-D2A3-466F-6539-4018C86540D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77633" y="779688"/>
                <a:ext cx="139646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" name="דיו 71">
                <a:extLst>
                  <a:ext uri="{FF2B5EF4-FFF2-40B4-BE49-F238E27FC236}">
                    <a16:creationId xmlns:a16="http://schemas.microsoft.com/office/drawing/2014/main" id="{E1F2885E-927D-C516-6271-3010CFF4694A}"/>
                  </a:ext>
                </a:extLst>
              </p14:cNvPr>
              <p14:cNvContentPartPr/>
              <p14:nvPr/>
            </p14:nvContentPartPr>
            <p14:xfrm>
              <a:off x="6332696" y="703368"/>
              <a:ext cx="24840" cy="159120"/>
            </p14:xfrm>
          </p:contentPart>
        </mc:Choice>
        <mc:Fallback>
          <p:pic>
            <p:nvPicPr>
              <p:cNvPr id="72" name="דיו 71">
                <a:extLst>
                  <a:ext uri="{FF2B5EF4-FFF2-40B4-BE49-F238E27FC236}">
                    <a16:creationId xmlns:a16="http://schemas.microsoft.com/office/drawing/2014/main" id="{E1F2885E-927D-C516-6271-3010CFF4694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326486" y="697248"/>
                <a:ext cx="372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קבוצה 72">
            <a:extLst>
              <a:ext uri="{FF2B5EF4-FFF2-40B4-BE49-F238E27FC236}">
                <a16:creationId xmlns:a16="http://schemas.microsoft.com/office/drawing/2014/main" id="{B18B0F9D-8835-230E-856F-9649FD5D73AF}"/>
              </a:ext>
            </a:extLst>
          </p:cNvPr>
          <p:cNvGrpSpPr/>
          <p:nvPr/>
        </p:nvGrpSpPr>
        <p:grpSpPr>
          <a:xfrm>
            <a:off x="6517016" y="511488"/>
            <a:ext cx="1057320" cy="549360"/>
            <a:chOff x="5948064" y="3520368"/>
            <a:chExt cx="105732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דיו 73">
                  <a:extLst>
                    <a:ext uri="{FF2B5EF4-FFF2-40B4-BE49-F238E27FC236}">
                      <a16:creationId xmlns:a16="http://schemas.microsoft.com/office/drawing/2014/main" id="{1524D376-7733-ADEA-B4AA-D4B3AE1C6A3F}"/>
                    </a:ext>
                  </a:extLst>
                </p14:cNvPr>
                <p14:cNvContentPartPr/>
                <p14:nvPr/>
              </p14:nvContentPartPr>
              <p14:xfrm>
                <a:off x="5948064" y="3629808"/>
                <a:ext cx="233640" cy="205560"/>
              </p14:xfrm>
            </p:contentPart>
          </mc:Choice>
          <mc:Fallback>
            <p:pic>
              <p:nvPicPr>
                <p:cNvPr id="74" name="דיו 73">
                  <a:extLst>
                    <a:ext uri="{FF2B5EF4-FFF2-40B4-BE49-F238E27FC236}">
                      <a16:creationId xmlns:a16="http://schemas.microsoft.com/office/drawing/2014/main" id="{1524D376-7733-ADEA-B4AA-D4B3AE1C6A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41944" y="3623677"/>
                  <a:ext cx="245880" cy="217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דיו 74">
                  <a:extLst>
                    <a:ext uri="{FF2B5EF4-FFF2-40B4-BE49-F238E27FC236}">
                      <a16:creationId xmlns:a16="http://schemas.microsoft.com/office/drawing/2014/main" id="{3FE3D39C-0C9E-4A5F-2DDE-B1F8E261CE47}"/>
                    </a:ext>
                  </a:extLst>
                </p14:cNvPr>
                <p14:cNvContentPartPr/>
                <p14:nvPr/>
              </p14:nvContentPartPr>
              <p14:xfrm>
                <a:off x="6182064" y="3784968"/>
                <a:ext cx="118080" cy="84960"/>
              </p14:xfrm>
            </p:contentPart>
          </mc:Choice>
          <mc:Fallback>
            <p:pic>
              <p:nvPicPr>
                <p:cNvPr id="75" name="דיו 74">
                  <a:extLst>
                    <a:ext uri="{FF2B5EF4-FFF2-40B4-BE49-F238E27FC236}">
                      <a16:creationId xmlns:a16="http://schemas.microsoft.com/office/drawing/2014/main" id="{3FE3D39C-0C9E-4A5F-2DDE-B1F8E261CE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75944" y="3778874"/>
                  <a:ext cx="130320" cy="97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6" name="דיו 75">
                  <a:extLst>
                    <a:ext uri="{FF2B5EF4-FFF2-40B4-BE49-F238E27FC236}">
                      <a16:creationId xmlns:a16="http://schemas.microsoft.com/office/drawing/2014/main" id="{D63E0AC3-8E39-5A8C-D381-28B3545F3689}"/>
                    </a:ext>
                  </a:extLst>
                </p14:cNvPr>
                <p14:cNvContentPartPr/>
                <p14:nvPr/>
              </p14:nvContentPartPr>
              <p14:xfrm>
                <a:off x="6389064" y="3520368"/>
                <a:ext cx="158400" cy="504000"/>
              </p14:xfrm>
            </p:contentPart>
          </mc:Choice>
          <mc:Fallback>
            <p:pic>
              <p:nvPicPr>
                <p:cNvPr id="76" name="דיו 75">
                  <a:extLst>
                    <a:ext uri="{FF2B5EF4-FFF2-40B4-BE49-F238E27FC236}">
                      <a16:creationId xmlns:a16="http://schemas.microsoft.com/office/drawing/2014/main" id="{D63E0AC3-8E39-5A8C-D381-28B3545F368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82944" y="3514248"/>
                  <a:ext cx="170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דיו 76">
                  <a:extLst>
                    <a:ext uri="{FF2B5EF4-FFF2-40B4-BE49-F238E27FC236}">
                      <a16:creationId xmlns:a16="http://schemas.microsoft.com/office/drawing/2014/main" id="{B396F726-04B0-80CA-D5B2-DD5B7F3F3FF3}"/>
                    </a:ext>
                  </a:extLst>
                </p14:cNvPr>
                <p14:cNvContentPartPr/>
                <p14:nvPr/>
              </p14:nvContentPartPr>
              <p14:xfrm>
                <a:off x="6585264" y="3630168"/>
                <a:ext cx="7560" cy="220680"/>
              </p14:xfrm>
            </p:contentPart>
          </mc:Choice>
          <mc:Fallback>
            <p:pic>
              <p:nvPicPr>
                <p:cNvPr id="77" name="דיו 76">
                  <a:extLst>
                    <a:ext uri="{FF2B5EF4-FFF2-40B4-BE49-F238E27FC236}">
                      <a16:creationId xmlns:a16="http://schemas.microsoft.com/office/drawing/2014/main" id="{B396F726-04B0-80CA-D5B2-DD5B7F3F3FF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79144" y="3624048"/>
                  <a:ext cx="1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8" name="דיו 77">
                  <a:extLst>
                    <a:ext uri="{FF2B5EF4-FFF2-40B4-BE49-F238E27FC236}">
                      <a16:creationId xmlns:a16="http://schemas.microsoft.com/office/drawing/2014/main" id="{70A9AA96-11D3-524B-0713-644C4B5672C4}"/>
                    </a:ext>
                  </a:extLst>
                </p14:cNvPr>
                <p14:cNvContentPartPr/>
                <p14:nvPr/>
              </p14:nvContentPartPr>
              <p14:xfrm>
                <a:off x="6583824" y="3620808"/>
                <a:ext cx="141480" cy="126000"/>
              </p14:xfrm>
            </p:contentPart>
          </mc:Choice>
          <mc:Fallback>
            <p:pic>
              <p:nvPicPr>
                <p:cNvPr id="78" name="דיו 77">
                  <a:extLst>
                    <a:ext uri="{FF2B5EF4-FFF2-40B4-BE49-F238E27FC236}">
                      <a16:creationId xmlns:a16="http://schemas.microsoft.com/office/drawing/2014/main" id="{70A9AA96-11D3-524B-0713-644C4B5672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77704" y="3614705"/>
                  <a:ext cx="153720" cy="138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1" name="דיו 80">
                  <a:extLst>
                    <a:ext uri="{FF2B5EF4-FFF2-40B4-BE49-F238E27FC236}">
                      <a16:creationId xmlns:a16="http://schemas.microsoft.com/office/drawing/2014/main" id="{690A224B-5FD7-B1BC-E378-AE2936BF0FED}"/>
                    </a:ext>
                  </a:extLst>
                </p14:cNvPr>
                <p14:cNvContentPartPr/>
                <p14:nvPr/>
              </p14:nvContentPartPr>
              <p14:xfrm>
                <a:off x="6858144" y="3529368"/>
                <a:ext cx="147240" cy="540360"/>
              </p14:xfrm>
            </p:contentPart>
          </mc:Choice>
          <mc:Fallback>
            <p:pic>
              <p:nvPicPr>
                <p:cNvPr id="81" name="דיו 80">
                  <a:extLst>
                    <a:ext uri="{FF2B5EF4-FFF2-40B4-BE49-F238E27FC236}">
                      <a16:creationId xmlns:a16="http://schemas.microsoft.com/office/drawing/2014/main" id="{690A224B-5FD7-B1BC-E378-AE2936BF0F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52024" y="3523248"/>
                  <a:ext cx="15948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קבוצה 83">
            <a:extLst>
              <a:ext uri="{FF2B5EF4-FFF2-40B4-BE49-F238E27FC236}">
                <a16:creationId xmlns:a16="http://schemas.microsoft.com/office/drawing/2014/main" id="{F5561B80-9250-300A-DDE7-3E6F55B81710}"/>
              </a:ext>
            </a:extLst>
          </p:cNvPr>
          <p:cNvGrpSpPr/>
          <p:nvPr/>
        </p:nvGrpSpPr>
        <p:grpSpPr>
          <a:xfrm>
            <a:off x="5943384" y="775728"/>
            <a:ext cx="110880" cy="93240"/>
            <a:chOff x="5943384" y="775728"/>
            <a:chExt cx="11088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2" name="דיו 81">
                  <a:extLst>
                    <a:ext uri="{FF2B5EF4-FFF2-40B4-BE49-F238E27FC236}">
                      <a16:creationId xmlns:a16="http://schemas.microsoft.com/office/drawing/2014/main" id="{DBD17D4E-CB13-CFA6-3A25-636306DC4945}"/>
                    </a:ext>
                  </a:extLst>
                </p14:cNvPr>
                <p14:cNvContentPartPr/>
                <p14:nvPr/>
              </p14:nvContentPartPr>
              <p14:xfrm>
                <a:off x="5943384" y="775728"/>
                <a:ext cx="110880" cy="93240"/>
              </p14:xfrm>
            </p:contentPart>
          </mc:Choice>
          <mc:Fallback>
            <p:pic>
              <p:nvPicPr>
                <p:cNvPr id="82" name="דיו 81">
                  <a:extLst>
                    <a:ext uri="{FF2B5EF4-FFF2-40B4-BE49-F238E27FC236}">
                      <a16:creationId xmlns:a16="http://schemas.microsoft.com/office/drawing/2014/main" id="{DBD17D4E-CB13-CFA6-3A25-636306DC49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37264" y="769608"/>
                  <a:ext cx="123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3" name="דיו 82">
                  <a:extLst>
                    <a:ext uri="{FF2B5EF4-FFF2-40B4-BE49-F238E27FC236}">
                      <a16:creationId xmlns:a16="http://schemas.microsoft.com/office/drawing/2014/main" id="{1C958303-71A9-16DA-7223-E3F6433617C2}"/>
                    </a:ext>
                  </a:extLst>
                </p14:cNvPr>
                <p14:cNvContentPartPr/>
                <p14:nvPr/>
              </p14:nvContentPartPr>
              <p14:xfrm>
                <a:off x="5972184" y="822528"/>
                <a:ext cx="81360" cy="12600"/>
              </p14:xfrm>
            </p:contentPart>
          </mc:Choice>
          <mc:Fallback>
            <p:pic>
              <p:nvPicPr>
                <p:cNvPr id="83" name="דיו 82">
                  <a:extLst>
                    <a:ext uri="{FF2B5EF4-FFF2-40B4-BE49-F238E27FC236}">
                      <a16:creationId xmlns:a16="http://schemas.microsoft.com/office/drawing/2014/main" id="{1C958303-71A9-16DA-7223-E3F6433617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66064" y="816408"/>
                  <a:ext cx="936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664CD7DA-6012-9636-647D-C990FF33587E}"/>
              </a:ext>
            </a:extLst>
          </p:cNvPr>
          <p:cNvGrpSpPr/>
          <p:nvPr/>
        </p:nvGrpSpPr>
        <p:grpSpPr>
          <a:xfrm>
            <a:off x="7269624" y="742248"/>
            <a:ext cx="119880" cy="117000"/>
            <a:chOff x="7269624" y="742248"/>
            <a:chExt cx="11988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5" name="דיו 84">
                  <a:extLst>
                    <a:ext uri="{FF2B5EF4-FFF2-40B4-BE49-F238E27FC236}">
                      <a16:creationId xmlns:a16="http://schemas.microsoft.com/office/drawing/2014/main" id="{B5AEE839-1928-8C29-0377-EA9371BA0592}"/>
                    </a:ext>
                  </a:extLst>
                </p14:cNvPr>
                <p14:cNvContentPartPr/>
                <p14:nvPr/>
              </p14:nvContentPartPr>
              <p14:xfrm>
                <a:off x="7269624" y="742248"/>
                <a:ext cx="119880" cy="117000"/>
              </p14:xfrm>
            </p:contentPart>
          </mc:Choice>
          <mc:Fallback>
            <p:pic>
              <p:nvPicPr>
                <p:cNvPr id="85" name="דיו 84">
                  <a:extLst>
                    <a:ext uri="{FF2B5EF4-FFF2-40B4-BE49-F238E27FC236}">
                      <a16:creationId xmlns:a16="http://schemas.microsoft.com/office/drawing/2014/main" id="{B5AEE839-1928-8C29-0377-EA9371BA05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63504" y="736128"/>
                  <a:ext cx="132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6" name="דיו 85">
                  <a:extLst>
                    <a:ext uri="{FF2B5EF4-FFF2-40B4-BE49-F238E27FC236}">
                      <a16:creationId xmlns:a16="http://schemas.microsoft.com/office/drawing/2014/main" id="{26AB7983-6837-1DEF-1C30-FAA1B45D9C0B}"/>
                    </a:ext>
                  </a:extLst>
                </p14:cNvPr>
                <p14:cNvContentPartPr/>
                <p14:nvPr/>
              </p14:nvContentPartPr>
              <p14:xfrm>
                <a:off x="7298424" y="813528"/>
                <a:ext cx="81360" cy="360"/>
              </p14:xfrm>
            </p:contentPart>
          </mc:Choice>
          <mc:Fallback>
            <p:pic>
              <p:nvPicPr>
                <p:cNvPr id="86" name="דיו 85">
                  <a:extLst>
                    <a:ext uri="{FF2B5EF4-FFF2-40B4-BE49-F238E27FC236}">
                      <a16:creationId xmlns:a16="http://schemas.microsoft.com/office/drawing/2014/main" id="{26AB7983-6837-1DEF-1C30-FAA1B45D9C0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92304" y="807408"/>
                  <a:ext cx="93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78A4AB30-55A4-A400-31A1-F7C8D26BDB3B}"/>
                  </a:ext>
                </a:extLst>
              </p:cNvPr>
              <p:cNvSpPr txBox="1"/>
              <p:nvPr/>
            </p:nvSpPr>
            <p:spPr>
              <a:xfrm>
                <a:off x="7624989" y="1241693"/>
                <a:ext cx="3966618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השרת שולח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he-IL" dirty="0"/>
                  <a:t>בנוסף שולח חתימה שהיא הצפנת </a:t>
                </a:r>
                <a:r>
                  <a:rPr lang="en-US" dirty="0"/>
                  <a:t>RSA</a:t>
                </a:r>
                <a:r>
                  <a:rPr lang="he-IL" dirty="0"/>
                  <a:t>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עם המפתח הפרטי של השרת</a:t>
                </a:r>
              </a:p>
            </p:txBody>
          </p:sp>
        </mc:Choice>
        <mc:Fallback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78A4AB30-55A4-A400-31A1-F7C8D26B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989" y="1241693"/>
                <a:ext cx="3966618" cy="923330"/>
              </a:xfrm>
              <a:prstGeom prst="rect">
                <a:avLst/>
              </a:prstGeom>
              <a:blipFill>
                <a:blip r:embed="rId89"/>
                <a:stretch>
                  <a:fillRect l="-1690" t="-4636" r="-1229" b="-99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9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C82EF-F4BC-C29F-C847-D1B5E6F6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6A67DC83-C363-7340-E94C-B6626963F322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B55BE328-62A6-D3BE-EDF5-BD442B0DD403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B55BE328-62A6-D3BE-EDF5-BD442B0DD4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AA0026B9-E683-C69E-E3E4-517197A84CCC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AA0026B9-E683-C69E-E3E4-517197A84C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8558E5A9-8F0B-DBA8-D4CB-C7393064D31D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8558E5A9-8F0B-DBA8-D4CB-C7393064D3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A1AA712D-4936-8186-FF73-7AE5BFD77272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A1AA712D-4936-8186-FF73-7AE5BFD772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AC72463E-CE8C-1475-38BB-5E5B6BA2F770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AC72463E-CE8C-1475-38BB-5E5B6BA2F7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7F806E96-C22E-923C-B018-7AFA4DC62115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7F806E96-C22E-923C-B018-7AFA4DC621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ACEB4279-58DE-B5F7-13E7-A0A356CE37B7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ACEB4279-58DE-B5F7-13E7-A0A356CE37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0C89454-004C-B4C4-8090-56BA1FC44101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D3524F47-94C7-3B3E-63F4-2458BFC3BAE0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D3524F47-94C7-3B3E-63F4-2458BFC3BA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5584D8BB-1E66-2C76-8541-D6F062FFF77B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5584D8BB-1E66-2C76-8541-D6F062FFF7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EABEE3E2-BE81-13E9-5917-2D98C6199DDD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EABEE3E2-BE81-13E9-5917-2D98C6199D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4B8CB1E2-C1D6-B2DB-B71E-AB6A1F8730C4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8C6B47E9-46E1-9B95-BC5C-6606F1562E46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8C6B47E9-46E1-9B95-BC5C-6606F1562E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B94FEC14-606E-E6F3-5364-87011242696C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B94FEC14-606E-E6F3-5364-8701124269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2B7AD5EE-F583-01AF-A0FF-D064A3BB8D1E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2B7AD5EE-F583-01AF-A0FF-D064A3BB8D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73958AC6-05C6-61FC-34A8-9A5ACE92277A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73958AC6-05C6-61FC-34A8-9A5ACE9227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F87852FD-438F-FC90-BF62-9B12682896E5}"/>
                  </a:ext>
                </a:extLst>
              </p14:cNvPr>
              <p14:cNvContentPartPr/>
              <p14:nvPr/>
            </p14:nvContentPartPr>
            <p14:xfrm>
              <a:off x="899257" y="4266432"/>
              <a:ext cx="23400" cy="219240"/>
            </p14:xfrm>
          </p:contentPart>
        </mc:Choice>
        <mc:Fallback xmlns=""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F87852FD-438F-FC90-BF62-9B12682896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137" y="4260312"/>
                <a:ext cx="35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590B13EA-2EF5-59C5-CCB8-A0A2EA6CC66C}"/>
                  </a:ext>
                </a:extLst>
              </p14:cNvPr>
              <p14:cNvContentPartPr/>
              <p14:nvPr/>
            </p14:nvContentPartPr>
            <p14:xfrm>
              <a:off x="922657" y="4238352"/>
              <a:ext cx="135720" cy="120240"/>
            </p14:xfrm>
          </p:contentPart>
        </mc:Choice>
        <mc:Fallback xmlns=""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590B13EA-2EF5-59C5-CCB8-A0A2EA6CC6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6537" y="4232232"/>
                <a:ext cx="1479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דיו 28">
                <a:extLst>
                  <a:ext uri="{FF2B5EF4-FFF2-40B4-BE49-F238E27FC236}">
                    <a16:creationId xmlns:a16="http://schemas.microsoft.com/office/drawing/2014/main" id="{4400474E-A0AD-4B34-7029-DB8D74341DC4}"/>
                  </a:ext>
                </a:extLst>
              </p14:cNvPr>
              <p14:cNvContentPartPr/>
              <p14:nvPr/>
            </p14:nvContentPartPr>
            <p14:xfrm>
              <a:off x="1059097" y="4394232"/>
              <a:ext cx="9720" cy="133200"/>
            </p14:xfrm>
          </p:contentPart>
        </mc:Choice>
        <mc:Fallback xmlns="">
          <p:pic>
            <p:nvPicPr>
              <p:cNvPr id="29" name="דיו 28">
                <a:extLst>
                  <a:ext uri="{FF2B5EF4-FFF2-40B4-BE49-F238E27FC236}">
                    <a16:creationId xmlns:a16="http://schemas.microsoft.com/office/drawing/2014/main" id="{4400474E-A0AD-4B34-7029-DB8D74341D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2977" y="4388112"/>
                <a:ext cx="21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דיו 29">
                <a:extLst>
                  <a:ext uri="{FF2B5EF4-FFF2-40B4-BE49-F238E27FC236}">
                    <a16:creationId xmlns:a16="http://schemas.microsoft.com/office/drawing/2014/main" id="{74FDE25E-DCA2-12FC-73F9-5B32B544A427}"/>
                  </a:ext>
                </a:extLst>
              </p14:cNvPr>
              <p14:cNvContentPartPr/>
              <p14:nvPr/>
            </p14:nvContentPartPr>
            <p14:xfrm>
              <a:off x="1068097" y="4393152"/>
              <a:ext cx="113400" cy="151200"/>
            </p14:xfrm>
          </p:contentPart>
        </mc:Choice>
        <mc:Fallback xmlns="">
          <p:pic>
            <p:nvPicPr>
              <p:cNvPr id="30" name="דיו 29">
                <a:extLst>
                  <a:ext uri="{FF2B5EF4-FFF2-40B4-BE49-F238E27FC236}">
                    <a16:creationId xmlns:a16="http://schemas.microsoft.com/office/drawing/2014/main" id="{74FDE25E-DCA2-12FC-73F9-5B32B544A4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1977" y="4387032"/>
                <a:ext cx="1256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32D2229D-3821-B626-39AD-846DF6131C77}"/>
              </a:ext>
            </a:extLst>
          </p:cNvPr>
          <p:cNvGrpSpPr/>
          <p:nvPr/>
        </p:nvGrpSpPr>
        <p:grpSpPr>
          <a:xfrm>
            <a:off x="2495709" y="4153308"/>
            <a:ext cx="1057320" cy="549360"/>
            <a:chOff x="5948064" y="3520368"/>
            <a:chExt cx="105732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דיו 33">
                  <a:extLst>
                    <a:ext uri="{FF2B5EF4-FFF2-40B4-BE49-F238E27FC236}">
                      <a16:creationId xmlns:a16="http://schemas.microsoft.com/office/drawing/2014/main" id="{370C0482-FE0E-A348-2E61-3B98A8AED9A8}"/>
                    </a:ext>
                  </a:extLst>
                </p14:cNvPr>
                <p14:cNvContentPartPr/>
                <p14:nvPr/>
              </p14:nvContentPartPr>
              <p14:xfrm>
                <a:off x="5948064" y="3629808"/>
                <a:ext cx="233640" cy="205560"/>
              </p14:xfrm>
            </p:contentPart>
          </mc:Choice>
          <mc:Fallback xmlns="">
            <p:pic>
              <p:nvPicPr>
                <p:cNvPr id="34" name="דיו 33">
                  <a:extLst>
                    <a:ext uri="{FF2B5EF4-FFF2-40B4-BE49-F238E27FC236}">
                      <a16:creationId xmlns:a16="http://schemas.microsoft.com/office/drawing/2014/main" id="{370C0482-FE0E-A348-2E61-3B98A8AED9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1944" y="3623688"/>
                  <a:ext cx="245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דיו 34">
                  <a:extLst>
                    <a:ext uri="{FF2B5EF4-FFF2-40B4-BE49-F238E27FC236}">
                      <a16:creationId xmlns:a16="http://schemas.microsoft.com/office/drawing/2014/main" id="{B3F10C99-DDF7-A011-5EC8-36DA63F4546C}"/>
                    </a:ext>
                  </a:extLst>
                </p14:cNvPr>
                <p14:cNvContentPartPr/>
                <p14:nvPr/>
              </p14:nvContentPartPr>
              <p14:xfrm>
                <a:off x="6182064" y="3784968"/>
                <a:ext cx="118080" cy="84960"/>
              </p14:xfrm>
            </p:contentPart>
          </mc:Choice>
          <mc:Fallback xmlns="">
            <p:pic>
              <p:nvPicPr>
                <p:cNvPr id="35" name="דיו 34">
                  <a:extLst>
                    <a:ext uri="{FF2B5EF4-FFF2-40B4-BE49-F238E27FC236}">
                      <a16:creationId xmlns:a16="http://schemas.microsoft.com/office/drawing/2014/main" id="{B3F10C99-DDF7-A011-5EC8-36DA63F454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5944" y="3778848"/>
                  <a:ext cx="13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דיו 35">
                  <a:extLst>
                    <a:ext uri="{FF2B5EF4-FFF2-40B4-BE49-F238E27FC236}">
                      <a16:creationId xmlns:a16="http://schemas.microsoft.com/office/drawing/2014/main" id="{F84CDEB0-B2FF-D366-E18B-2E78706133EE}"/>
                    </a:ext>
                  </a:extLst>
                </p14:cNvPr>
                <p14:cNvContentPartPr/>
                <p14:nvPr/>
              </p14:nvContentPartPr>
              <p14:xfrm>
                <a:off x="6389064" y="3520368"/>
                <a:ext cx="158400" cy="504000"/>
              </p14:xfrm>
            </p:contentPart>
          </mc:Choice>
          <mc:Fallback xmlns="">
            <p:pic>
              <p:nvPicPr>
                <p:cNvPr id="36" name="דיו 35">
                  <a:extLst>
                    <a:ext uri="{FF2B5EF4-FFF2-40B4-BE49-F238E27FC236}">
                      <a16:creationId xmlns:a16="http://schemas.microsoft.com/office/drawing/2014/main" id="{F84CDEB0-B2FF-D366-E18B-2E78706133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2944" y="3514248"/>
                  <a:ext cx="170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דיו 36">
                  <a:extLst>
                    <a:ext uri="{FF2B5EF4-FFF2-40B4-BE49-F238E27FC236}">
                      <a16:creationId xmlns:a16="http://schemas.microsoft.com/office/drawing/2014/main" id="{63D6A224-267C-E43C-4E24-90B5BE11669E}"/>
                    </a:ext>
                  </a:extLst>
                </p14:cNvPr>
                <p14:cNvContentPartPr/>
                <p14:nvPr/>
              </p14:nvContentPartPr>
              <p14:xfrm>
                <a:off x="6585264" y="3630168"/>
                <a:ext cx="7560" cy="220680"/>
              </p14:xfrm>
            </p:contentPart>
          </mc:Choice>
          <mc:Fallback xmlns="">
            <p:pic>
              <p:nvPicPr>
                <p:cNvPr id="37" name="דיו 36">
                  <a:extLst>
                    <a:ext uri="{FF2B5EF4-FFF2-40B4-BE49-F238E27FC236}">
                      <a16:creationId xmlns:a16="http://schemas.microsoft.com/office/drawing/2014/main" id="{63D6A224-267C-E43C-4E24-90B5BE1166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79144" y="3624048"/>
                  <a:ext cx="1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דיו 37">
                  <a:extLst>
                    <a:ext uri="{FF2B5EF4-FFF2-40B4-BE49-F238E27FC236}">
                      <a16:creationId xmlns:a16="http://schemas.microsoft.com/office/drawing/2014/main" id="{9FF53833-B4D1-244F-0C22-E2D80FB11B73}"/>
                    </a:ext>
                  </a:extLst>
                </p14:cNvPr>
                <p14:cNvContentPartPr/>
                <p14:nvPr/>
              </p14:nvContentPartPr>
              <p14:xfrm>
                <a:off x="6583824" y="3620808"/>
                <a:ext cx="141480" cy="126000"/>
              </p14:xfrm>
            </p:contentPart>
          </mc:Choice>
          <mc:Fallback xmlns="">
            <p:pic>
              <p:nvPicPr>
                <p:cNvPr id="38" name="דיו 37">
                  <a:extLst>
                    <a:ext uri="{FF2B5EF4-FFF2-40B4-BE49-F238E27FC236}">
                      <a16:creationId xmlns:a16="http://schemas.microsoft.com/office/drawing/2014/main" id="{9FF53833-B4D1-244F-0C22-E2D80FB11B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7704" y="3614688"/>
                  <a:ext cx="153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דיו 38">
                  <a:extLst>
                    <a:ext uri="{FF2B5EF4-FFF2-40B4-BE49-F238E27FC236}">
                      <a16:creationId xmlns:a16="http://schemas.microsoft.com/office/drawing/2014/main" id="{BF70E44C-E43D-344C-6D4E-603FB5EE1A72}"/>
                    </a:ext>
                  </a:extLst>
                </p14:cNvPr>
                <p14:cNvContentPartPr/>
                <p14:nvPr/>
              </p14:nvContentPartPr>
              <p14:xfrm>
                <a:off x="6726384" y="3776328"/>
                <a:ext cx="12960" cy="118440"/>
              </p14:xfrm>
            </p:contentPart>
          </mc:Choice>
          <mc:Fallback xmlns="">
            <p:pic>
              <p:nvPicPr>
                <p:cNvPr id="39" name="דיו 38">
                  <a:extLst>
                    <a:ext uri="{FF2B5EF4-FFF2-40B4-BE49-F238E27FC236}">
                      <a16:creationId xmlns:a16="http://schemas.microsoft.com/office/drawing/2014/main" id="{BF70E44C-E43D-344C-6D4E-603FB5EE1A7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20264" y="3770208"/>
                  <a:ext cx="2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דיו 39">
                  <a:extLst>
                    <a:ext uri="{FF2B5EF4-FFF2-40B4-BE49-F238E27FC236}">
                      <a16:creationId xmlns:a16="http://schemas.microsoft.com/office/drawing/2014/main" id="{B8BE41E2-1243-A2B9-90F1-3FC80324709B}"/>
                    </a:ext>
                  </a:extLst>
                </p14:cNvPr>
                <p14:cNvContentPartPr/>
                <p14:nvPr/>
              </p14:nvContentPartPr>
              <p14:xfrm>
                <a:off x="6735384" y="3783168"/>
                <a:ext cx="112680" cy="160560"/>
              </p14:xfrm>
            </p:contentPart>
          </mc:Choice>
          <mc:Fallback xmlns="">
            <p:pic>
              <p:nvPicPr>
                <p:cNvPr id="40" name="דיו 39">
                  <a:extLst>
                    <a:ext uri="{FF2B5EF4-FFF2-40B4-BE49-F238E27FC236}">
                      <a16:creationId xmlns:a16="http://schemas.microsoft.com/office/drawing/2014/main" id="{B8BE41E2-1243-A2B9-90F1-3FC8032470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9264" y="3777048"/>
                  <a:ext cx="124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דיו 40">
                  <a:extLst>
                    <a:ext uri="{FF2B5EF4-FFF2-40B4-BE49-F238E27FC236}">
                      <a16:creationId xmlns:a16="http://schemas.microsoft.com/office/drawing/2014/main" id="{6C5374BF-E1FA-CC53-69BD-2D87B72FB575}"/>
                    </a:ext>
                  </a:extLst>
                </p14:cNvPr>
                <p14:cNvContentPartPr/>
                <p14:nvPr/>
              </p14:nvContentPartPr>
              <p14:xfrm>
                <a:off x="6858144" y="3529368"/>
                <a:ext cx="147240" cy="540360"/>
              </p14:xfrm>
            </p:contentPart>
          </mc:Choice>
          <mc:Fallback xmlns="">
            <p:pic>
              <p:nvPicPr>
                <p:cNvPr id="41" name="דיו 40">
                  <a:extLst>
                    <a:ext uri="{FF2B5EF4-FFF2-40B4-BE49-F238E27FC236}">
                      <a16:creationId xmlns:a16="http://schemas.microsoft.com/office/drawing/2014/main" id="{6C5374BF-E1FA-CC53-69BD-2D87B72FB5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2024" y="3523248"/>
                  <a:ext cx="159480" cy="55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E989E443-0F52-23B7-5F23-7F6956CAE8C9}"/>
                  </a:ext>
                </a:extLst>
              </p:cNvPr>
              <p:cNvSpPr txBox="1"/>
              <p:nvPr/>
            </p:nvSpPr>
            <p:spPr>
              <a:xfrm>
                <a:off x="524169" y="420609"/>
                <a:ext cx="5635196" cy="9482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A\B</a:t>
                </a:r>
                <a:r>
                  <a:rPr lang="he-IL" dirty="0"/>
                  <a:t> מפענח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 בעזרת המפתח הציבורי של השרת</a:t>
                </a:r>
                <a:br>
                  <a:rPr lang="en-US" dirty="0"/>
                </a:br>
                <a:r>
                  <a:rPr lang="he-IL" dirty="0"/>
                  <a:t>ומשווה למפתח הציבורי של </a:t>
                </a:r>
                <a:r>
                  <a:rPr lang="en-US" dirty="0"/>
                  <a:t>B\A</a:t>
                </a:r>
                <a:br>
                  <a:rPr lang="en-US" dirty="0"/>
                </a:br>
                <a:r>
                  <a:rPr lang="he-IL" dirty="0"/>
                  <a:t>אם לא שווים מתעלם</a:t>
                </a:r>
              </a:p>
            </p:txBody>
          </p:sp>
        </mc:Choice>
        <mc:Fallback xmlns="">
          <p:sp>
            <p:nvSpPr>
              <p:cNvPr id="42" name="תיבת טקסט 41">
                <a:extLst>
                  <a:ext uri="{FF2B5EF4-FFF2-40B4-BE49-F238E27FC236}">
                    <a16:creationId xmlns:a16="http://schemas.microsoft.com/office/drawing/2014/main" id="{E989E443-0F52-23B7-5F23-7F6956CA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" y="420609"/>
                <a:ext cx="5635196" cy="948208"/>
              </a:xfrm>
              <a:prstGeom prst="rect">
                <a:avLst/>
              </a:prstGeom>
              <a:blipFill>
                <a:blip r:embed="rId54"/>
                <a:stretch>
                  <a:fillRect t="-3846" r="-974" b="-96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דיו 42">
                <a:extLst>
                  <a:ext uri="{FF2B5EF4-FFF2-40B4-BE49-F238E27FC236}">
                    <a16:creationId xmlns:a16="http://schemas.microsoft.com/office/drawing/2014/main" id="{2181D62A-E883-70AF-B0D9-8FA9F3FA7B2D}"/>
                  </a:ext>
                </a:extLst>
              </p14:cNvPr>
              <p14:cNvContentPartPr/>
              <p14:nvPr/>
            </p14:nvContentPartPr>
            <p14:xfrm>
              <a:off x="1316664" y="4352616"/>
              <a:ext cx="164160" cy="360"/>
            </p14:xfrm>
          </p:contentPart>
        </mc:Choice>
        <mc:Fallback xmlns="">
          <p:pic>
            <p:nvPicPr>
              <p:cNvPr id="43" name="דיו 42">
                <a:extLst>
                  <a:ext uri="{FF2B5EF4-FFF2-40B4-BE49-F238E27FC236}">
                    <a16:creationId xmlns:a16="http://schemas.microsoft.com/office/drawing/2014/main" id="{2181D62A-E883-70AF-B0D9-8FA9F3FA7B2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10544" y="4346496"/>
                <a:ext cx="176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דיו 43">
                <a:extLst>
                  <a:ext uri="{FF2B5EF4-FFF2-40B4-BE49-F238E27FC236}">
                    <a16:creationId xmlns:a16="http://schemas.microsoft.com/office/drawing/2014/main" id="{A5C80CBB-8F9C-F50E-DC65-7A991908FFAD}"/>
                  </a:ext>
                </a:extLst>
              </p14:cNvPr>
              <p14:cNvContentPartPr/>
              <p14:nvPr/>
            </p14:nvContentPartPr>
            <p14:xfrm>
              <a:off x="1316664" y="4434696"/>
              <a:ext cx="154800" cy="360"/>
            </p14:xfrm>
          </p:contentPart>
        </mc:Choice>
        <mc:Fallback xmlns="">
          <p:pic>
            <p:nvPicPr>
              <p:cNvPr id="44" name="דיו 43">
                <a:extLst>
                  <a:ext uri="{FF2B5EF4-FFF2-40B4-BE49-F238E27FC236}">
                    <a16:creationId xmlns:a16="http://schemas.microsoft.com/office/drawing/2014/main" id="{A5C80CBB-8F9C-F50E-DC65-7A991908FFA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10544" y="4428576"/>
                <a:ext cx="167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5" name="דיו 44">
                <a:extLst>
                  <a:ext uri="{FF2B5EF4-FFF2-40B4-BE49-F238E27FC236}">
                    <a16:creationId xmlns:a16="http://schemas.microsoft.com/office/drawing/2014/main" id="{107DCDF6-4DFB-5C04-CB1C-E86D53B36BAA}"/>
                  </a:ext>
                </a:extLst>
              </p14:cNvPr>
              <p14:cNvContentPartPr/>
              <p14:nvPr/>
            </p14:nvContentPartPr>
            <p14:xfrm>
              <a:off x="2385504" y="3995496"/>
              <a:ext cx="266040" cy="680400"/>
            </p14:xfrm>
          </p:contentPart>
        </mc:Choice>
        <mc:Fallback xmlns="">
          <p:pic>
            <p:nvPicPr>
              <p:cNvPr id="45" name="דיו 44">
                <a:extLst>
                  <a:ext uri="{FF2B5EF4-FFF2-40B4-BE49-F238E27FC236}">
                    <a16:creationId xmlns:a16="http://schemas.microsoft.com/office/drawing/2014/main" id="{107DCDF6-4DFB-5C04-CB1C-E86D53B36BA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79384" y="3989376"/>
                <a:ext cx="2782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דיו 45">
                <a:extLst>
                  <a:ext uri="{FF2B5EF4-FFF2-40B4-BE49-F238E27FC236}">
                    <a16:creationId xmlns:a16="http://schemas.microsoft.com/office/drawing/2014/main" id="{006E324F-5B2E-49B0-888B-3DC4B39049AB}"/>
                  </a:ext>
                </a:extLst>
              </p14:cNvPr>
              <p14:cNvContentPartPr/>
              <p14:nvPr/>
            </p14:nvContentPartPr>
            <p14:xfrm>
              <a:off x="3619944" y="4050576"/>
              <a:ext cx="122040" cy="828000"/>
            </p14:xfrm>
          </p:contentPart>
        </mc:Choice>
        <mc:Fallback xmlns="">
          <p:pic>
            <p:nvPicPr>
              <p:cNvPr id="46" name="דיו 45">
                <a:extLst>
                  <a:ext uri="{FF2B5EF4-FFF2-40B4-BE49-F238E27FC236}">
                    <a16:creationId xmlns:a16="http://schemas.microsoft.com/office/drawing/2014/main" id="{006E324F-5B2E-49B0-888B-3DC4B39049A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13824" y="4044456"/>
                <a:ext cx="134280" cy="84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AFEA8795-C651-7C66-0423-B66545BE1466}"/>
              </a:ext>
            </a:extLst>
          </p:cNvPr>
          <p:cNvGrpSpPr/>
          <p:nvPr/>
        </p:nvGrpSpPr>
        <p:grpSpPr>
          <a:xfrm>
            <a:off x="1837944" y="4142376"/>
            <a:ext cx="229320" cy="469080"/>
            <a:chOff x="1837944" y="4142376"/>
            <a:chExt cx="22932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דיו 50">
                  <a:extLst>
                    <a:ext uri="{FF2B5EF4-FFF2-40B4-BE49-F238E27FC236}">
                      <a16:creationId xmlns:a16="http://schemas.microsoft.com/office/drawing/2014/main" id="{F654CF54-2C01-B1D1-DB61-6F2D22344D33}"/>
                    </a:ext>
                  </a:extLst>
                </p14:cNvPr>
                <p14:cNvContentPartPr/>
                <p14:nvPr/>
              </p14:nvContentPartPr>
              <p14:xfrm>
                <a:off x="1837944" y="4142376"/>
                <a:ext cx="360" cy="447840"/>
              </p14:xfrm>
            </p:contentPart>
          </mc:Choice>
          <mc:Fallback xmlns="">
            <p:pic>
              <p:nvPicPr>
                <p:cNvPr id="51" name="דיו 50">
                  <a:extLst>
                    <a:ext uri="{FF2B5EF4-FFF2-40B4-BE49-F238E27FC236}">
                      <a16:creationId xmlns:a16="http://schemas.microsoft.com/office/drawing/2014/main" id="{F654CF54-2C01-B1D1-DB61-6F2D22344D3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31824" y="4136256"/>
                  <a:ext cx="12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דיו 51">
                  <a:extLst>
                    <a:ext uri="{FF2B5EF4-FFF2-40B4-BE49-F238E27FC236}">
                      <a16:creationId xmlns:a16="http://schemas.microsoft.com/office/drawing/2014/main" id="{6F1FD80D-87C9-B096-DE45-B0D6CBA6F25C}"/>
                    </a:ext>
                  </a:extLst>
                </p14:cNvPr>
                <p14:cNvContentPartPr/>
                <p14:nvPr/>
              </p14:nvContentPartPr>
              <p14:xfrm>
                <a:off x="1837944" y="4149576"/>
                <a:ext cx="172440" cy="203760"/>
              </p14:xfrm>
            </p:contentPart>
          </mc:Choice>
          <mc:Fallback xmlns="">
            <p:pic>
              <p:nvPicPr>
                <p:cNvPr id="52" name="דיו 51">
                  <a:extLst>
                    <a:ext uri="{FF2B5EF4-FFF2-40B4-BE49-F238E27FC236}">
                      <a16:creationId xmlns:a16="http://schemas.microsoft.com/office/drawing/2014/main" id="{6F1FD80D-87C9-B096-DE45-B0D6CBA6F2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31824" y="4143456"/>
                  <a:ext cx="184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דיו 52">
                  <a:extLst>
                    <a:ext uri="{FF2B5EF4-FFF2-40B4-BE49-F238E27FC236}">
                      <a16:creationId xmlns:a16="http://schemas.microsoft.com/office/drawing/2014/main" id="{7D3A3483-E93C-08F0-D722-6656629FF464}"/>
                    </a:ext>
                  </a:extLst>
                </p14:cNvPr>
                <p14:cNvContentPartPr/>
                <p14:nvPr/>
              </p14:nvContentPartPr>
              <p14:xfrm>
                <a:off x="1921104" y="4425336"/>
                <a:ext cx="146160" cy="186120"/>
              </p14:xfrm>
            </p:contentPart>
          </mc:Choice>
          <mc:Fallback xmlns="">
            <p:pic>
              <p:nvPicPr>
                <p:cNvPr id="53" name="דיו 52">
                  <a:extLst>
                    <a:ext uri="{FF2B5EF4-FFF2-40B4-BE49-F238E27FC236}">
                      <a16:creationId xmlns:a16="http://schemas.microsoft.com/office/drawing/2014/main" id="{7D3A3483-E93C-08F0-D722-6656629FF46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14984" y="4419216"/>
                  <a:ext cx="15840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דיו 54">
                <a:extLst>
                  <a:ext uri="{FF2B5EF4-FFF2-40B4-BE49-F238E27FC236}">
                    <a16:creationId xmlns:a16="http://schemas.microsoft.com/office/drawing/2014/main" id="{0CD3FDDF-1908-7764-8411-9298E3532B2E}"/>
                  </a:ext>
                </a:extLst>
              </p14:cNvPr>
              <p14:cNvContentPartPr/>
              <p14:nvPr/>
            </p14:nvContentPartPr>
            <p14:xfrm>
              <a:off x="8933785" y="1692372"/>
              <a:ext cx="23400" cy="219240"/>
            </p14:xfrm>
          </p:contentPart>
        </mc:Choice>
        <mc:Fallback xmlns="">
          <p:pic>
            <p:nvPicPr>
              <p:cNvPr id="55" name="דיו 54">
                <a:extLst>
                  <a:ext uri="{FF2B5EF4-FFF2-40B4-BE49-F238E27FC236}">
                    <a16:creationId xmlns:a16="http://schemas.microsoft.com/office/drawing/2014/main" id="{0CD3FDDF-1908-7764-8411-9298E3532B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7665" y="1686252"/>
                <a:ext cx="35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6" name="דיו 55">
                <a:extLst>
                  <a:ext uri="{FF2B5EF4-FFF2-40B4-BE49-F238E27FC236}">
                    <a16:creationId xmlns:a16="http://schemas.microsoft.com/office/drawing/2014/main" id="{CC0B2FFF-9F4B-6720-B6AB-2C77B2AF1401}"/>
                  </a:ext>
                </a:extLst>
              </p14:cNvPr>
              <p14:cNvContentPartPr/>
              <p14:nvPr/>
            </p14:nvContentPartPr>
            <p14:xfrm>
              <a:off x="8957185" y="1664292"/>
              <a:ext cx="135720" cy="120240"/>
            </p14:xfrm>
          </p:contentPart>
        </mc:Choice>
        <mc:Fallback xmlns="">
          <p:pic>
            <p:nvPicPr>
              <p:cNvPr id="56" name="דיו 55">
                <a:extLst>
                  <a:ext uri="{FF2B5EF4-FFF2-40B4-BE49-F238E27FC236}">
                    <a16:creationId xmlns:a16="http://schemas.microsoft.com/office/drawing/2014/main" id="{CC0B2FFF-9F4B-6720-B6AB-2C77B2AF14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51065" y="1658172"/>
                <a:ext cx="1479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332B8360-C6F8-03B1-DF10-12B234BF948F}"/>
              </a:ext>
            </a:extLst>
          </p:cNvPr>
          <p:cNvGrpSpPr/>
          <p:nvPr/>
        </p:nvGrpSpPr>
        <p:grpSpPr>
          <a:xfrm>
            <a:off x="10530237" y="1579248"/>
            <a:ext cx="1057320" cy="549360"/>
            <a:chOff x="5948064" y="3520368"/>
            <a:chExt cx="105732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דיו 59">
                  <a:extLst>
                    <a:ext uri="{FF2B5EF4-FFF2-40B4-BE49-F238E27FC236}">
                      <a16:creationId xmlns:a16="http://schemas.microsoft.com/office/drawing/2014/main" id="{652CC845-C4CB-D142-4949-8B969C68D8C5}"/>
                    </a:ext>
                  </a:extLst>
                </p14:cNvPr>
                <p14:cNvContentPartPr/>
                <p14:nvPr/>
              </p14:nvContentPartPr>
              <p14:xfrm>
                <a:off x="5948064" y="3629808"/>
                <a:ext cx="233640" cy="205560"/>
              </p14:xfrm>
            </p:contentPart>
          </mc:Choice>
          <mc:Fallback xmlns="">
            <p:pic>
              <p:nvPicPr>
                <p:cNvPr id="60" name="דיו 59">
                  <a:extLst>
                    <a:ext uri="{FF2B5EF4-FFF2-40B4-BE49-F238E27FC236}">
                      <a16:creationId xmlns:a16="http://schemas.microsoft.com/office/drawing/2014/main" id="{652CC845-C4CB-D142-4949-8B969C68D8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1944" y="3623688"/>
                  <a:ext cx="245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דיו 60">
                  <a:extLst>
                    <a:ext uri="{FF2B5EF4-FFF2-40B4-BE49-F238E27FC236}">
                      <a16:creationId xmlns:a16="http://schemas.microsoft.com/office/drawing/2014/main" id="{DD084B2E-055F-8A29-DE4C-AAD5A92DF529}"/>
                    </a:ext>
                  </a:extLst>
                </p14:cNvPr>
                <p14:cNvContentPartPr/>
                <p14:nvPr/>
              </p14:nvContentPartPr>
              <p14:xfrm>
                <a:off x="6182064" y="3784968"/>
                <a:ext cx="118080" cy="84960"/>
              </p14:xfrm>
            </p:contentPart>
          </mc:Choice>
          <mc:Fallback xmlns="">
            <p:pic>
              <p:nvPicPr>
                <p:cNvPr id="61" name="דיו 60">
                  <a:extLst>
                    <a:ext uri="{FF2B5EF4-FFF2-40B4-BE49-F238E27FC236}">
                      <a16:creationId xmlns:a16="http://schemas.microsoft.com/office/drawing/2014/main" id="{DD084B2E-055F-8A29-DE4C-AAD5A92DF5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5944" y="3778848"/>
                  <a:ext cx="13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" name="דיו 61">
                  <a:extLst>
                    <a:ext uri="{FF2B5EF4-FFF2-40B4-BE49-F238E27FC236}">
                      <a16:creationId xmlns:a16="http://schemas.microsoft.com/office/drawing/2014/main" id="{D3E885B2-F845-F9DB-8FFB-5309390CE773}"/>
                    </a:ext>
                  </a:extLst>
                </p14:cNvPr>
                <p14:cNvContentPartPr/>
                <p14:nvPr/>
              </p14:nvContentPartPr>
              <p14:xfrm>
                <a:off x="6389064" y="3520368"/>
                <a:ext cx="158400" cy="504000"/>
              </p14:xfrm>
            </p:contentPart>
          </mc:Choice>
          <mc:Fallback xmlns="">
            <p:pic>
              <p:nvPicPr>
                <p:cNvPr id="62" name="דיו 61">
                  <a:extLst>
                    <a:ext uri="{FF2B5EF4-FFF2-40B4-BE49-F238E27FC236}">
                      <a16:creationId xmlns:a16="http://schemas.microsoft.com/office/drawing/2014/main" id="{D3E885B2-F845-F9DB-8FFB-5309390CE7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2944" y="3514248"/>
                  <a:ext cx="170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דיו 62">
                  <a:extLst>
                    <a:ext uri="{FF2B5EF4-FFF2-40B4-BE49-F238E27FC236}">
                      <a16:creationId xmlns:a16="http://schemas.microsoft.com/office/drawing/2014/main" id="{E0AC6FA9-B338-E6AA-DB27-777F557A379C}"/>
                    </a:ext>
                  </a:extLst>
                </p14:cNvPr>
                <p14:cNvContentPartPr/>
                <p14:nvPr/>
              </p14:nvContentPartPr>
              <p14:xfrm>
                <a:off x="6585264" y="3630168"/>
                <a:ext cx="7560" cy="220680"/>
              </p14:xfrm>
            </p:contentPart>
          </mc:Choice>
          <mc:Fallback xmlns="">
            <p:pic>
              <p:nvPicPr>
                <p:cNvPr id="63" name="דיו 62">
                  <a:extLst>
                    <a:ext uri="{FF2B5EF4-FFF2-40B4-BE49-F238E27FC236}">
                      <a16:creationId xmlns:a16="http://schemas.microsoft.com/office/drawing/2014/main" id="{E0AC6FA9-B338-E6AA-DB27-777F557A37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79144" y="3624048"/>
                  <a:ext cx="19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דיו 63">
                  <a:extLst>
                    <a:ext uri="{FF2B5EF4-FFF2-40B4-BE49-F238E27FC236}">
                      <a16:creationId xmlns:a16="http://schemas.microsoft.com/office/drawing/2014/main" id="{AF1F9713-7547-F7D9-CAA7-AA3930664CE9}"/>
                    </a:ext>
                  </a:extLst>
                </p14:cNvPr>
                <p14:cNvContentPartPr/>
                <p14:nvPr/>
              </p14:nvContentPartPr>
              <p14:xfrm>
                <a:off x="6583824" y="3620808"/>
                <a:ext cx="141480" cy="126000"/>
              </p14:xfrm>
            </p:contentPart>
          </mc:Choice>
          <mc:Fallback xmlns="">
            <p:pic>
              <p:nvPicPr>
                <p:cNvPr id="64" name="דיו 63">
                  <a:extLst>
                    <a:ext uri="{FF2B5EF4-FFF2-40B4-BE49-F238E27FC236}">
                      <a16:creationId xmlns:a16="http://schemas.microsoft.com/office/drawing/2014/main" id="{AF1F9713-7547-F7D9-CAA7-AA3930664C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7704" y="3614688"/>
                  <a:ext cx="153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דיו 66">
                  <a:extLst>
                    <a:ext uri="{FF2B5EF4-FFF2-40B4-BE49-F238E27FC236}">
                      <a16:creationId xmlns:a16="http://schemas.microsoft.com/office/drawing/2014/main" id="{40D48BAE-9457-F90F-A363-3A51E2A81E77}"/>
                    </a:ext>
                  </a:extLst>
                </p14:cNvPr>
                <p14:cNvContentPartPr/>
                <p14:nvPr/>
              </p14:nvContentPartPr>
              <p14:xfrm>
                <a:off x="6858144" y="3529368"/>
                <a:ext cx="147240" cy="540360"/>
              </p14:xfrm>
            </p:contentPart>
          </mc:Choice>
          <mc:Fallback xmlns="">
            <p:pic>
              <p:nvPicPr>
                <p:cNvPr id="67" name="דיו 66">
                  <a:extLst>
                    <a:ext uri="{FF2B5EF4-FFF2-40B4-BE49-F238E27FC236}">
                      <a16:creationId xmlns:a16="http://schemas.microsoft.com/office/drawing/2014/main" id="{40D48BAE-9457-F90F-A363-3A51E2A81E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52024" y="3523248"/>
                  <a:ext cx="159480" cy="55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דיו 67">
                <a:extLst>
                  <a:ext uri="{FF2B5EF4-FFF2-40B4-BE49-F238E27FC236}">
                    <a16:creationId xmlns:a16="http://schemas.microsoft.com/office/drawing/2014/main" id="{13C6A459-1844-7348-AC33-9A9C0D7B5F56}"/>
                  </a:ext>
                </a:extLst>
              </p14:cNvPr>
              <p14:cNvContentPartPr/>
              <p14:nvPr/>
            </p14:nvContentPartPr>
            <p14:xfrm>
              <a:off x="9351192" y="1778556"/>
              <a:ext cx="164160" cy="360"/>
            </p14:xfrm>
          </p:contentPart>
        </mc:Choice>
        <mc:Fallback xmlns="">
          <p:pic>
            <p:nvPicPr>
              <p:cNvPr id="68" name="דיו 67">
                <a:extLst>
                  <a:ext uri="{FF2B5EF4-FFF2-40B4-BE49-F238E27FC236}">
                    <a16:creationId xmlns:a16="http://schemas.microsoft.com/office/drawing/2014/main" id="{13C6A459-1844-7348-AC33-9A9C0D7B5F5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45072" y="1772436"/>
                <a:ext cx="176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9" name="דיו 68">
                <a:extLst>
                  <a:ext uri="{FF2B5EF4-FFF2-40B4-BE49-F238E27FC236}">
                    <a16:creationId xmlns:a16="http://schemas.microsoft.com/office/drawing/2014/main" id="{A05E6554-9695-23BE-2CF5-37B9C10D441E}"/>
                  </a:ext>
                </a:extLst>
              </p14:cNvPr>
              <p14:cNvContentPartPr/>
              <p14:nvPr/>
            </p14:nvContentPartPr>
            <p14:xfrm>
              <a:off x="9351192" y="1860636"/>
              <a:ext cx="154800" cy="360"/>
            </p14:xfrm>
          </p:contentPart>
        </mc:Choice>
        <mc:Fallback xmlns="">
          <p:pic>
            <p:nvPicPr>
              <p:cNvPr id="69" name="דיו 68">
                <a:extLst>
                  <a:ext uri="{FF2B5EF4-FFF2-40B4-BE49-F238E27FC236}">
                    <a16:creationId xmlns:a16="http://schemas.microsoft.com/office/drawing/2014/main" id="{A05E6554-9695-23BE-2CF5-37B9C10D441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5072" y="1854516"/>
                <a:ext cx="167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דיו 69">
                <a:extLst>
                  <a:ext uri="{FF2B5EF4-FFF2-40B4-BE49-F238E27FC236}">
                    <a16:creationId xmlns:a16="http://schemas.microsoft.com/office/drawing/2014/main" id="{480A96E2-4020-1326-855E-C4A86AE6A651}"/>
                  </a:ext>
                </a:extLst>
              </p14:cNvPr>
              <p14:cNvContentPartPr/>
              <p14:nvPr/>
            </p14:nvContentPartPr>
            <p14:xfrm>
              <a:off x="10420032" y="1421436"/>
              <a:ext cx="266040" cy="680400"/>
            </p14:xfrm>
          </p:contentPart>
        </mc:Choice>
        <mc:Fallback xmlns="">
          <p:pic>
            <p:nvPicPr>
              <p:cNvPr id="70" name="דיו 69">
                <a:extLst>
                  <a:ext uri="{FF2B5EF4-FFF2-40B4-BE49-F238E27FC236}">
                    <a16:creationId xmlns:a16="http://schemas.microsoft.com/office/drawing/2014/main" id="{480A96E2-4020-1326-855E-C4A86AE6A65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13912" y="1415316"/>
                <a:ext cx="2782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1" name="דיו 70">
                <a:extLst>
                  <a:ext uri="{FF2B5EF4-FFF2-40B4-BE49-F238E27FC236}">
                    <a16:creationId xmlns:a16="http://schemas.microsoft.com/office/drawing/2014/main" id="{58E761DF-20BE-EFA5-94F8-97091B4B3526}"/>
                  </a:ext>
                </a:extLst>
              </p14:cNvPr>
              <p14:cNvContentPartPr/>
              <p14:nvPr/>
            </p14:nvContentPartPr>
            <p14:xfrm>
              <a:off x="11654472" y="1476516"/>
              <a:ext cx="122040" cy="828000"/>
            </p14:xfrm>
          </p:contentPart>
        </mc:Choice>
        <mc:Fallback xmlns="">
          <p:pic>
            <p:nvPicPr>
              <p:cNvPr id="71" name="דיו 70">
                <a:extLst>
                  <a:ext uri="{FF2B5EF4-FFF2-40B4-BE49-F238E27FC236}">
                    <a16:creationId xmlns:a16="http://schemas.microsoft.com/office/drawing/2014/main" id="{58E761DF-20BE-EFA5-94F8-97091B4B352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648352" y="1470396"/>
                <a:ext cx="134280" cy="84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A4AA95F4-FC79-6BEC-B7E1-1376936DD243}"/>
              </a:ext>
            </a:extLst>
          </p:cNvPr>
          <p:cNvGrpSpPr/>
          <p:nvPr/>
        </p:nvGrpSpPr>
        <p:grpSpPr>
          <a:xfrm>
            <a:off x="9872472" y="1568316"/>
            <a:ext cx="229320" cy="469080"/>
            <a:chOff x="1837944" y="4142376"/>
            <a:chExt cx="22932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דיו 72">
                  <a:extLst>
                    <a:ext uri="{FF2B5EF4-FFF2-40B4-BE49-F238E27FC236}">
                      <a16:creationId xmlns:a16="http://schemas.microsoft.com/office/drawing/2014/main" id="{C44B4910-CDBC-9749-2107-90FC2B03AB21}"/>
                    </a:ext>
                  </a:extLst>
                </p14:cNvPr>
                <p14:cNvContentPartPr/>
                <p14:nvPr/>
              </p14:nvContentPartPr>
              <p14:xfrm>
                <a:off x="1837944" y="4142376"/>
                <a:ext cx="360" cy="447840"/>
              </p14:xfrm>
            </p:contentPart>
          </mc:Choice>
          <mc:Fallback xmlns="">
            <p:pic>
              <p:nvPicPr>
                <p:cNvPr id="73" name="דיו 72">
                  <a:extLst>
                    <a:ext uri="{FF2B5EF4-FFF2-40B4-BE49-F238E27FC236}">
                      <a16:creationId xmlns:a16="http://schemas.microsoft.com/office/drawing/2014/main" id="{C44B4910-CDBC-9749-2107-90FC2B03AB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31824" y="4136256"/>
                  <a:ext cx="126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דיו 73">
                  <a:extLst>
                    <a:ext uri="{FF2B5EF4-FFF2-40B4-BE49-F238E27FC236}">
                      <a16:creationId xmlns:a16="http://schemas.microsoft.com/office/drawing/2014/main" id="{2E5C81CA-A446-44D2-32E2-971489DFEB20}"/>
                    </a:ext>
                  </a:extLst>
                </p14:cNvPr>
                <p14:cNvContentPartPr/>
                <p14:nvPr/>
              </p14:nvContentPartPr>
              <p14:xfrm>
                <a:off x="1837944" y="4149576"/>
                <a:ext cx="172440" cy="203760"/>
              </p14:xfrm>
            </p:contentPart>
          </mc:Choice>
          <mc:Fallback xmlns="">
            <p:pic>
              <p:nvPicPr>
                <p:cNvPr id="74" name="דיו 73">
                  <a:extLst>
                    <a:ext uri="{FF2B5EF4-FFF2-40B4-BE49-F238E27FC236}">
                      <a16:creationId xmlns:a16="http://schemas.microsoft.com/office/drawing/2014/main" id="{2E5C81CA-A446-44D2-32E2-971489DFEB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31824" y="4143456"/>
                  <a:ext cx="184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דיו 74">
                  <a:extLst>
                    <a:ext uri="{FF2B5EF4-FFF2-40B4-BE49-F238E27FC236}">
                      <a16:creationId xmlns:a16="http://schemas.microsoft.com/office/drawing/2014/main" id="{9C942C6F-39D0-674E-8C26-CE0379219526}"/>
                    </a:ext>
                  </a:extLst>
                </p14:cNvPr>
                <p14:cNvContentPartPr/>
                <p14:nvPr/>
              </p14:nvContentPartPr>
              <p14:xfrm>
                <a:off x="1921104" y="4425336"/>
                <a:ext cx="146160" cy="186120"/>
              </p14:xfrm>
            </p:contentPart>
          </mc:Choice>
          <mc:Fallback xmlns="">
            <p:pic>
              <p:nvPicPr>
                <p:cNvPr id="75" name="דיו 74">
                  <a:extLst>
                    <a:ext uri="{FF2B5EF4-FFF2-40B4-BE49-F238E27FC236}">
                      <a16:creationId xmlns:a16="http://schemas.microsoft.com/office/drawing/2014/main" id="{9C942C6F-39D0-674E-8C26-CE037921952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14984" y="4419216"/>
                  <a:ext cx="1584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F52C842E-2D4D-8145-4592-AEC0507EC715}"/>
              </a:ext>
            </a:extLst>
          </p:cNvPr>
          <p:cNvGrpSpPr/>
          <p:nvPr/>
        </p:nvGrpSpPr>
        <p:grpSpPr>
          <a:xfrm>
            <a:off x="9015624" y="1848888"/>
            <a:ext cx="92520" cy="116280"/>
            <a:chOff x="9015624" y="1848888"/>
            <a:chExt cx="9252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דיו 75">
                  <a:extLst>
                    <a:ext uri="{FF2B5EF4-FFF2-40B4-BE49-F238E27FC236}">
                      <a16:creationId xmlns:a16="http://schemas.microsoft.com/office/drawing/2014/main" id="{656BA4F7-1F53-954D-98D5-81F3957F6D64}"/>
                    </a:ext>
                  </a:extLst>
                </p14:cNvPr>
                <p14:cNvContentPartPr/>
                <p14:nvPr/>
              </p14:nvContentPartPr>
              <p14:xfrm>
                <a:off x="9015624" y="1848888"/>
                <a:ext cx="92520" cy="116280"/>
              </p14:xfrm>
            </p:contentPart>
          </mc:Choice>
          <mc:Fallback xmlns="">
            <p:pic>
              <p:nvPicPr>
                <p:cNvPr id="76" name="דיו 75">
                  <a:extLst>
                    <a:ext uri="{FF2B5EF4-FFF2-40B4-BE49-F238E27FC236}">
                      <a16:creationId xmlns:a16="http://schemas.microsoft.com/office/drawing/2014/main" id="{656BA4F7-1F53-954D-98D5-81F3957F6D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09504" y="1842768"/>
                  <a:ext cx="10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דיו 76">
                  <a:extLst>
                    <a:ext uri="{FF2B5EF4-FFF2-40B4-BE49-F238E27FC236}">
                      <a16:creationId xmlns:a16="http://schemas.microsoft.com/office/drawing/2014/main" id="{E41AE44B-3B13-B44E-EEBA-6A765173FBCD}"/>
                    </a:ext>
                  </a:extLst>
                </p14:cNvPr>
                <p14:cNvContentPartPr/>
                <p14:nvPr/>
              </p14:nvContentPartPr>
              <p14:xfrm>
                <a:off x="9045144" y="1919808"/>
                <a:ext cx="62640" cy="360"/>
              </p14:xfrm>
            </p:contentPart>
          </mc:Choice>
          <mc:Fallback xmlns="">
            <p:pic>
              <p:nvPicPr>
                <p:cNvPr id="77" name="דיו 76">
                  <a:extLst>
                    <a:ext uri="{FF2B5EF4-FFF2-40B4-BE49-F238E27FC236}">
                      <a16:creationId xmlns:a16="http://schemas.microsoft.com/office/drawing/2014/main" id="{E41AE44B-3B13-B44E-EEBA-6A765173FB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39024" y="1913688"/>
                  <a:ext cx="748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89762929-81CC-8EFD-4C70-6705304CD312}"/>
              </a:ext>
            </a:extLst>
          </p:cNvPr>
          <p:cNvGrpSpPr/>
          <p:nvPr/>
        </p:nvGrpSpPr>
        <p:grpSpPr>
          <a:xfrm>
            <a:off x="11292624" y="1805688"/>
            <a:ext cx="73800" cy="108360"/>
            <a:chOff x="11292624" y="1805688"/>
            <a:chExt cx="7380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דיו 78">
                  <a:extLst>
                    <a:ext uri="{FF2B5EF4-FFF2-40B4-BE49-F238E27FC236}">
                      <a16:creationId xmlns:a16="http://schemas.microsoft.com/office/drawing/2014/main" id="{3106E933-D887-E748-EA10-9E53AE581C56}"/>
                    </a:ext>
                  </a:extLst>
                </p14:cNvPr>
                <p14:cNvContentPartPr/>
                <p14:nvPr/>
              </p14:nvContentPartPr>
              <p14:xfrm>
                <a:off x="11292624" y="1805688"/>
                <a:ext cx="67680" cy="108360"/>
              </p14:xfrm>
            </p:contentPart>
          </mc:Choice>
          <mc:Fallback xmlns="">
            <p:pic>
              <p:nvPicPr>
                <p:cNvPr id="79" name="דיו 78">
                  <a:extLst>
                    <a:ext uri="{FF2B5EF4-FFF2-40B4-BE49-F238E27FC236}">
                      <a16:creationId xmlns:a16="http://schemas.microsoft.com/office/drawing/2014/main" id="{3106E933-D887-E748-EA10-9E53AE581C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86504" y="1799568"/>
                  <a:ext cx="79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דיו 79">
                  <a:extLst>
                    <a:ext uri="{FF2B5EF4-FFF2-40B4-BE49-F238E27FC236}">
                      <a16:creationId xmlns:a16="http://schemas.microsoft.com/office/drawing/2014/main" id="{16D29D40-895C-5144-3573-C8EB0F83064C}"/>
                    </a:ext>
                  </a:extLst>
                </p14:cNvPr>
                <p14:cNvContentPartPr/>
                <p14:nvPr/>
              </p14:nvContentPartPr>
              <p14:xfrm>
                <a:off x="11322864" y="1892808"/>
                <a:ext cx="43560" cy="360"/>
              </p14:xfrm>
            </p:contentPart>
          </mc:Choice>
          <mc:Fallback xmlns="">
            <p:pic>
              <p:nvPicPr>
                <p:cNvPr id="80" name="דיו 79">
                  <a:extLst>
                    <a:ext uri="{FF2B5EF4-FFF2-40B4-BE49-F238E27FC236}">
                      <a16:creationId xmlns:a16="http://schemas.microsoft.com/office/drawing/2014/main" id="{16D29D40-895C-5144-3573-C8EB0F8306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16744" y="1886688"/>
                  <a:ext cx="558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84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B8547-809F-B970-9338-F5CD0EAD3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EFE899DC-B1AD-43FF-9CFA-1F4F1DAAFFDF}"/>
              </a:ext>
            </a:extLst>
          </p:cNvPr>
          <p:cNvGrpSpPr/>
          <p:nvPr/>
        </p:nvGrpSpPr>
        <p:grpSpPr>
          <a:xfrm>
            <a:off x="5083177" y="2005788"/>
            <a:ext cx="3092040" cy="1131120"/>
            <a:chOff x="5083177" y="2005788"/>
            <a:chExt cx="3092040" cy="11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272EC7E9-297A-C146-58E6-7463C134DD42}"/>
                    </a:ext>
                  </a:extLst>
                </p14:cNvPr>
                <p14:cNvContentPartPr/>
                <p14:nvPr/>
              </p14:nvContentPartPr>
              <p14:xfrm>
                <a:off x="5339137" y="2310348"/>
                <a:ext cx="418320" cy="522000"/>
              </p14:xfrm>
            </p:contentPart>
          </mc:Choice>
          <mc:Fallback xmlns=""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272EC7E9-297A-C146-58E6-7463C134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33017" y="2304228"/>
                  <a:ext cx="430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4AFC9715-2793-C3E3-9EF3-73F4649FE079}"/>
                    </a:ext>
                  </a:extLst>
                </p14:cNvPr>
                <p14:cNvContentPartPr/>
                <p14:nvPr/>
              </p14:nvContentPartPr>
              <p14:xfrm>
                <a:off x="5926657" y="2543988"/>
                <a:ext cx="296640" cy="288000"/>
              </p14:xfrm>
            </p:contentPart>
          </mc:Choice>
          <mc:Fallback xmlns=""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4AFC9715-2793-C3E3-9EF3-73F4649FE0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20537" y="2537868"/>
                  <a:ext cx="308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797D6B40-4A53-12B5-295C-2CC58396F52D}"/>
                    </a:ext>
                  </a:extLst>
                </p14:cNvPr>
                <p14:cNvContentPartPr/>
                <p14:nvPr/>
              </p14:nvContentPartPr>
              <p14:xfrm>
                <a:off x="6369097" y="2435628"/>
                <a:ext cx="386280" cy="316440"/>
              </p14:xfrm>
            </p:contentPart>
          </mc:Choice>
          <mc:Fallback xmlns=""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797D6B40-4A53-12B5-295C-2CC58396F5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62977" y="2429508"/>
                  <a:ext cx="398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דיו 14">
                  <a:extLst>
                    <a:ext uri="{FF2B5EF4-FFF2-40B4-BE49-F238E27FC236}">
                      <a16:creationId xmlns:a16="http://schemas.microsoft.com/office/drawing/2014/main" id="{D2E84C00-602B-6BBA-7AD0-A13FAB7C20E2}"/>
                    </a:ext>
                  </a:extLst>
                </p14:cNvPr>
                <p14:cNvContentPartPr/>
                <p14:nvPr/>
              </p14:nvContentPartPr>
              <p14:xfrm>
                <a:off x="6872377" y="2465148"/>
                <a:ext cx="176040" cy="331200"/>
              </p14:xfrm>
            </p:contentPart>
          </mc:Choice>
          <mc:Fallback xmlns="">
            <p:pic>
              <p:nvPicPr>
                <p:cNvPr id="15" name="דיו 14">
                  <a:extLst>
                    <a:ext uri="{FF2B5EF4-FFF2-40B4-BE49-F238E27FC236}">
                      <a16:creationId xmlns:a16="http://schemas.microsoft.com/office/drawing/2014/main" id="{D2E84C00-602B-6BBA-7AD0-A13FAB7C2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66257" y="2459028"/>
                  <a:ext cx="18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דיו 15">
                  <a:extLst>
                    <a:ext uri="{FF2B5EF4-FFF2-40B4-BE49-F238E27FC236}">
                      <a16:creationId xmlns:a16="http://schemas.microsoft.com/office/drawing/2014/main" id="{CDC15115-7449-09CE-37D2-39923D2E0EAB}"/>
                    </a:ext>
                  </a:extLst>
                </p14:cNvPr>
                <p14:cNvContentPartPr/>
                <p14:nvPr/>
              </p14:nvContentPartPr>
              <p14:xfrm>
                <a:off x="7108897" y="2582148"/>
                <a:ext cx="208800" cy="259560"/>
              </p14:xfrm>
            </p:contentPart>
          </mc:Choice>
          <mc:Fallback xmlns="">
            <p:pic>
              <p:nvPicPr>
                <p:cNvPr id="16" name="דיו 15">
                  <a:extLst>
                    <a:ext uri="{FF2B5EF4-FFF2-40B4-BE49-F238E27FC236}">
                      <a16:creationId xmlns:a16="http://schemas.microsoft.com/office/drawing/2014/main" id="{CDC15115-7449-09CE-37D2-39923D2E0E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2777" y="2576028"/>
                  <a:ext cx="22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63508D89-44B8-AC14-D1F9-E3492943FD7D}"/>
                    </a:ext>
                  </a:extLst>
                </p14:cNvPr>
                <p14:cNvContentPartPr/>
                <p14:nvPr/>
              </p14:nvContentPartPr>
              <p14:xfrm>
                <a:off x="7536217" y="2483868"/>
                <a:ext cx="241560" cy="27936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63508D89-44B8-AC14-D1F9-E3492943FD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30097" y="2477748"/>
                  <a:ext cx="253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068FAC7B-A182-19D8-B934-2C11E2E71EA6}"/>
                    </a:ext>
                  </a:extLst>
                </p14:cNvPr>
                <p14:cNvContentPartPr/>
                <p14:nvPr/>
              </p14:nvContentPartPr>
              <p14:xfrm>
                <a:off x="5083177" y="2005788"/>
                <a:ext cx="3092040" cy="1131120"/>
              </p14:xfrm>
            </p:contentPart>
          </mc:Choice>
          <mc:Fallback xmlns=""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068FAC7B-A182-19D8-B934-2C11E2E71E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7057" y="1999668"/>
                  <a:ext cx="3104280" cy="11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B7B171E3-F5A9-0940-0B1F-A15018C344DA}"/>
              </a:ext>
            </a:extLst>
          </p:cNvPr>
          <p:cNvGrpSpPr/>
          <p:nvPr/>
        </p:nvGrpSpPr>
        <p:grpSpPr>
          <a:xfrm>
            <a:off x="9093577" y="-49452"/>
            <a:ext cx="3069000" cy="1033560"/>
            <a:chOff x="9093577" y="-49452"/>
            <a:chExt cx="3069000" cy="10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40D98B96-3A7F-57BE-3319-421470DCCCC8}"/>
                    </a:ext>
                  </a:extLst>
                </p14:cNvPr>
                <p14:cNvContentPartPr/>
                <p14:nvPr/>
              </p14:nvContentPartPr>
              <p14:xfrm>
                <a:off x="11218297" y="294708"/>
                <a:ext cx="40320" cy="530280"/>
              </p14:xfrm>
            </p:contentPart>
          </mc:Choice>
          <mc:Fallback xmlns=""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40D98B96-3A7F-57BE-3319-421470DCCC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12177" y="288588"/>
                  <a:ext cx="52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D2F6558B-D43B-9DAE-3CEE-39759B4C6239}"/>
                    </a:ext>
                  </a:extLst>
                </p14:cNvPr>
                <p14:cNvContentPartPr/>
                <p14:nvPr/>
              </p14:nvContentPartPr>
              <p14:xfrm>
                <a:off x="11189497" y="294708"/>
                <a:ext cx="434520" cy="512280"/>
              </p14:xfrm>
            </p:contentPart>
          </mc:Choice>
          <mc:Fallback xmlns=""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D2F6558B-D43B-9DAE-3CEE-39759B4C62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3377" y="288588"/>
                  <a:ext cx="4467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A77EE14C-CD3A-791A-DD27-50E0C7F477DC}"/>
                    </a:ext>
                  </a:extLst>
                </p14:cNvPr>
                <p14:cNvContentPartPr/>
                <p14:nvPr/>
              </p14:nvContentPartPr>
              <p14:xfrm>
                <a:off x="9093577" y="-49452"/>
                <a:ext cx="3069000" cy="103356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A77EE14C-CD3A-791A-DD27-50E0C7F477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7457" y="-55572"/>
                  <a:ext cx="3081240" cy="10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קבוצה 24">
            <a:extLst>
              <a:ext uri="{FF2B5EF4-FFF2-40B4-BE49-F238E27FC236}">
                <a16:creationId xmlns:a16="http://schemas.microsoft.com/office/drawing/2014/main" id="{20FDE2A5-E1BC-F11F-56C9-4C4495B7902A}"/>
              </a:ext>
            </a:extLst>
          </p:cNvPr>
          <p:cNvGrpSpPr/>
          <p:nvPr/>
        </p:nvGrpSpPr>
        <p:grpSpPr>
          <a:xfrm>
            <a:off x="-177503" y="5486292"/>
            <a:ext cx="3078360" cy="1365840"/>
            <a:chOff x="-177503" y="5486292"/>
            <a:chExt cx="3078360" cy="13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B80FE194-6E05-7D7A-D05C-8D0F63269105}"/>
                    </a:ext>
                  </a:extLst>
                </p14:cNvPr>
                <p14:cNvContentPartPr/>
                <p14:nvPr/>
              </p14:nvContentPartPr>
              <p14:xfrm>
                <a:off x="530617" y="5738628"/>
                <a:ext cx="527760" cy="662760"/>
              </p14:xfrm>
            </p:contentPart>
          </mc:Choice>
          <mc:Fallback xmlns=""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B80FE194-6E05-7D7A-D05C-8D0F632691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497" y="5732508"/>
                  <a:ext cx="540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A9976729-E9A5-9100-F677-E04595A6853B}"/>
                    </a:ext>
                  </a:extLst>
                </p14:cNvPr>
                <p14:cNvContentPartPr/>
                <p14:nvPr/>
              </p14:nvContentPartPr>
              <p14:xfrm>
                <a:off x="747337" y="6105828"/>
                <a:ext cx="315720" cy="37800"/>
              </p14:xfrm>
            </p:contentPart>
          </mc:Choice>
          <mc:Fallback xmlns=""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A9976729-E9A5-9100-F677-E04595A685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217" y="6099708"/>
                  <a:ext cx="32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4440EFBC-68BD-C017-9D78-2F49AE2C5BCA}"/>
                    </a:ext>
                  </a:extLst>
                </p14:cNvPr>
                <p14:cNvContentPartPr/>
                <p14:nvPr/>
              </p14:nvContentPartPr>
              <p14:xfrm>
                <a:off x="-177503" y="5486292"/>
                <a:ext cx="1279080" cy="7920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4440EFBC-68BD-C017-9D78-2F49AE2C5B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183623" y="5480172"/>
                  <a:ext cx="1291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A14BAD7D-8883-3630-3874-B434B720FC73}"/>
                    </a:ext>
                  </a:extLst>
                </p14:cNvPr>
                <p14:cNvContentPartPr/>
                <p14:nvPr/>
              </p14:nvContentPartPr>
              <p14:xfrm>
                <a:off x="914377" y="5505372"/>
                <a:ext cx="1986480" cy="134676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A14BAD7D-8883-3630-3874-B434B720FC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257" y="5499252"/>
                  <a:ext cx="1998720" cy="135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3A8FA5B-5ABA-2DB5-DE58-9414A55BE1CA}"/>
                  </a:ext>
                </a:extLst>
              </p:cNvPr>
              <p:cNvSpPr txBox="1"/>
              <p:nvPr/>
            </p:nvSpPr>
            <p:spPr>
              <a:xfrm>
                <a:off x="2360569" y="6401388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3A8FA5B-5ABA-2DB5-DE58-9414A55B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69" y="6401388"/>
                <a:ext cx="248756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DBD712DB-7BC1-1433-C72E-EE4BE5C17FC4}"/>
                  </a:ext>
                </a:extLst>
              </p:cNvPr>
              <p:cNvSpPr txBox="1"/>
              <p:nvPr/>
            </p:nvSpPr>
            <p:spPr>
              <a:xfrm>
                <a:off x="4672584" y="4261300"/>
                <a:ext cx="5431590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לקוח </a:t>
                </a:r>
                <a:r>
                  <a:rPr lang="en-US" dirty="0"/>
                  <a:t>A</a:t>
                </a:r>
                <a:r>
                  <a:rPr lang="he-IL" dirty="0"/>
                  <a:t> בוחר בעצמו מפתח שיהיה המפתח הסימטרי</a:t>
                </a:r>
                <a:r>
                  <a:rPr lang="en-US" dirty="0"/>
                  <a:t>  K - </a:t>
                </a:r>
              </a:p>
              <a:p>
                <a:r>
                  <a:rPr lang="he-IL" dirty="0"/>
                  <a:t>ומצפין את המפתח פעמיים, הפעם </a:t>
                </a:r>
                <a:r>
                  <a:rPr lang="he-IL" dirty="0" err="1"/>
                  <a:t>השניה</a:t>
                </a:r>
                <a:r>
                  <a:rPr lang="he-IL" dirty="0"/>
                  <a:t> בשביל החתימה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ושולח לשרת ששולח ל</a:t>
                </a:r>
                <a:r>
                  <a:rPr lang="en-US" dirty="0"/>
                  <a:t>B</a:t>
                </a:r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DBD712DB-7BC1-1433-C72E-EE4BE5C17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4261300"/>
                <a:ext cx="5431590" cy="1754326"/>
              </a:xfrm>
              <a:prstGeom prst="rect">
                <a:avLst/>
              </a:prstGeom>
              <a:blipFill>
                <a:blip r:embed="rId31"/>
                <a:stretch>
                  <a:fillRect t="-2083" r="-8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C2B1FE98-C19B-02D9-A3BC-0DD7B17B203D}"/>
                  </a:ext>
                </a:extLst>
              </p:cNvPr>
              <p:cNvSpPr txBox="1"/>
              <p:nvPr/>
            </p:nvSpPr>
            <p:spPr>
              <a:xfrm>
                <a:off x="7317697" y="97996"/>
                <a:ext cx="24875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C2B1FE98-C19B-02D9-A3BC-0DD7B17B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97" y="97996"/>
                <a:ext cx="248756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DCAB311B-B1BD-3FBB-BEA7-91532D810AED}"/>
                  </a:ext>
                </a:extLst>
              </p14:cNvPr>
              <p14:cNvContentPartPr/>
              <p14:nvPr/>
            </p14:nvContentPartPr>
            <p14:xfrm>
              <a:off x="1920024" y="3162672"/>
              <a:ext cx="3314160" cy="2196000"/>
            </p14:xfrm>
          </p:contentPart>
        </mc:Choice>
        <mc:Fallback xmlns=""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DCAB311B-B1BD-3FBB-BEA7-91532D810A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13904" y="3156552"/>
                <a:ext cx="332640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FB7AA088-9A1D-43F5-5270-362FCBD0A523}"/>
                  </a:ext>
                </a:extLst>
              </p14:cNvPr>
              <p14:cNvContentPartPr/>
              <p14:nvPr/>
            </p14:nvContentPartPr>
            <p14:xfrm>
              <a:off x="8284464" y="1040472"/>
              <a:ext cx="1391400" cy="999000"/>
            </p14:xfrm>
          </p:contentPart>
        </mc:Choice>
        <mc:Fallback xmlns=""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FB7AA088-9A1D-43F5-5270-362FCBD0A5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278344" y="1034352"/>
                <a:ext cx="1403640" cy="10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AB8BC4A4-BF89-9C20-D36D-3C34F4A14784}"/>
                  </a:ext>
                </a:extLst>
              </p:cNvPr>
              <p:cNvSpPr txBox="1"/>
              <p:nvPr/>
            </p:nvSpPr>
            <p:spPr>
              <a:xfrm>
                <a:off x="2029727" y="3614277"/>
                <a:ext cx="1756994" cy="6463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AB8BC4A4-BF89-9C20-D36D-3C34F4A1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27" y="3614277"/>
                <a:ext cx="1756994" cy="646395"/>
              </a:xfrm>
              <a:prstGeom prst="rect">
                <a:avLst/>
              </a:prstGeom>
              <a:blipFill>
                <a:blip r:embed="rId3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8B14D5A2-DC40-2F4C-2290-55A951C7D8B7}"/>
                  </a:ext>
                </a:extLst>
              </p:cNvPr>
              <p:cNvSpPr txBox="1"/>
              <p:nvPr/>
            </p:nvSpPr>
            <p:spPr>
              <a:xfrm>
                <a:off x="7564405" y="973631"/>
                <a:ext cx="1756994" cy="6463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18" name="תיבת טקסט 17">
                <a:extLst>
                  <a:ext uri="{FF2B5EF4-FFF2-40B4-BE49-F238E27FC236}">
                    <a16:creationId xmlns:a16="http://schemas.microsoft.com/office/drawing/2014/main" id="{8B14D5A2-DC40-2F4C-2290-55A951C7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05" y="973631"/>
                <a:ext cx="1756994" cy="646395"/>
              </a:xfrm>
              <a:prstGeom prst="rect">
                <a:avLst/>
              </a:prstGeom>
              <a:blipFill>
                <a:blip r:embed="rId38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805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518</Words>
  <Application>Microsoft Office PowerPoint</Application>
  <PresentationFormat>מסך רחב</PresentationFormat>
  <Paragraphs>72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liron karni</dc:creator>
  <cp:lastModifiedBy>liron karni</cp:lastModifiedBy>
  <cp:revision>1</cp:revision>
  <dcterms:created xsi:type="dcterms:W3CDTF">2024-12-05T16:15:40Z</dcterms:created>
  <dcterms:modified xsi:type="dcterms:W3CDTF">2024-12-08T05:07:57Z</dcterms:modified>
</cp:coreProperties>
</file>