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E4D4A-8F52-499C-9029-E0980A7E6F2C}" v="2" dt="2023-09-04T20:39:5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792" autoAdjust="0"/>
  </p:normalViewPr>
  <p:slideViewPr>
    <p:cSldViewPr>
      <p:cViewPr varScale="1">
        <p:scale>
          <a:sx n="77" d="100"/>
          <a:sy n="77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fld id="{7AA6430E-CF04-425E-9E72-C1FC4EFB2D41}" type="datetime8">
              <a:rPr lang="en-US" smtClean="0"/>
              <a:t>11/24/2024 12:19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2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5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285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000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49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189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11/24/2024 12:19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E2A-8AC5-4818-96F2-341BADFFF2EA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978-AC54-4AF4-AE7E-B1674CCEAD63}" type="datetime8">
              <a:rPr lang="en-US" smtClean="0"/>
              <a:t>11/24/2024 12:19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9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11/24/2024 12:19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3435" y="285293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>
                <a:cs typeface="Arial" pitchFamily="34" charset="0"/>
              </a:rPr>
              <a:t>הרצאה 3</a:t>
            </a:r>
            <a:br>
              <a:rPr lang="he-IL" sz="4400" dirty="0">
                <a:cs typeface="Arial" pitchFamily="34" charset="0"/>
              </a:rPr>
            </a:br>
            <a:r>
              <a:rPr lang="en-US" sz="4400" dirty="0" err="1">
                <a:cs typeface="Arial" pitchFamily="34" charset="0"/>
              </a:rPr>
              <a:t>github</a:t>
            </a:r>
            <a:br>
              <a:rPr lang="he-IL" sz="4400" dirty="0">
                <a:cs typeface="Arial" pitchFamily="34" charset="0"/>
              </a:rPr>
            </a:br>
            <a:br>
              <a:rPr lang="he-IL" sz="44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he-IL" sz="4400" dirty="0">
                <a:cs typeface="Arial" pitchFamily="34" charset="0"/>
              </a:rPr>
            </a:br>
            <a:r>
              <a:rPr lang="he-IL" sz="4400" dirty="0">
                <a:cs typeface="Arial" pitchFamily="34" charset="0"/>
              </a:rPr>
              <a:t> </a:t>
            </a:r>
            <a:br>
              <a:rPr lang="en-US" sz="2400" dirty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97" y="1052736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תיאור התהליך בדיאגרמה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/>
              <a:t>דיאגרמת עבודה לשני משתתפים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תהליך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כל שינוי מבוצע ל </a:t>
            </a:r>
            <a:r>
              <a:rPr lang="en-US" sz="2400" dirty="0"/>
              <a:t>branch</a:t>
            </a:r>
            <a:r>
              <a:rPr lang="he-IL" sz="2400" dirty="0"/>
              <a:t> לפני שהוא נכנס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r>
              <a:rPr lang="he-IL" sz="2400" dirty="0"/>
              <a:t>יצירת </a:t>
            </a:r>
            <a:r>
              <a:rPr lang="en-US" sz="2400" dirty="0"/>
              <a:t>branch</a:t>
            </a:r>
            <a:r>
              <a:rPr lang="he-IL" sz="2400" dirty="0"/>
              <a:t> חדש: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 rtl="1"/>
            <a:r>
              <a:rPr lang="he-IL" dirty="0"/>
              <a:t>מעבר ל </a:t>
            </a:r>
            <a:r>
              <a:rPr lang="en-US" dirty="0"/>
              <a:t>branch</a:t>
            </a:r>
            <a:r>
              <a:rPr lang="he-IL" dirty="0"/>
              <a:t> אחר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pPr algn="r" rtl="1"/>
            <a:r>
              <a:rPr lang="he-IL" dirty="0"/>
              <a:t>הכנסת הגרסה החדשה ל </a:t>
            </a:r>
            <a:r>
              <a:rPr lang="en-US" dirty="0"/>
              <a:t>master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12061"/>
            <a:ext cx="7772400" cy="382787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לאחר שסיימנו לעבוד על חלק בגרסה, עושים </a:t>
            </a:r>
            <a:r>
              <a:rPr lang="en-US" sz="2400" dirty="0"/>
              <a:t>pull request</a:t>
            </a:r>
            <a:r>
              <a:rPr lang="he-IL" sz="2400" dirty="0"/>
              <a:t>. בדרך זו אנחנו מבקשים להכניס את השינוי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מנהל </a:t>
            </a:r>
            <a:r>
              <a:rPr lang="he-IL" sz="2400" dirty="0" err="1"/>
              <a:t>הפרוייקט</a:t>
            </a:r>
            <a:r>
              <a:rPr lang="he-IL" sz="2400" dirty="0"/>
              <a:t> בודק ומאשר את הבקשה</a:t>
            </a:r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59222"/>
            <a:ext cx="3743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הוספת משתתף </a:t>
            </a:r>
            <a:r>
              <a:rPr lang="he-IL" dirty="0" err="1"/>
              <a:t>בפרוייקט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424936" cy="49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1" y="1124744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תרגיל 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7772400" cy="45434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פתחו משתמש חדש ב </a:t>
            </a:r>
            <a:r>
              <a:rPr lang="en-US" sz="2400" dirty="0" err="1"/>
              <a:t>Github</a:t>
            </a:r>
            <a:endParaRPr lang="en-US" sz="2400" dirty="0"/>
          </a:p>
          <a:p>
            <a:pPr algn="r" rtl="1"/>
            <a:r>
              <a:rPr lang="he-IL" sz="2400" dirty="0"/>
              <a:t>תיצרו מאגר חדש בשם </a:t>
            </a:r>
            <a:r>
              <a:rPr lang="en-US" sz="2400" dirty="0"/>
              <a:t>test</a:t>
            </a:r>
          </a:p>
          <a:p>
            <a:pPr algn="r" rtl="1"/>
            <a:r>
              <a:rPr lang="he-IL" sz="2400" dirty="0"/>
              <a:t>תשתפו אותי במאגר שלכם. שם המשתמש לשיתוף: </a:t>
            </a:r>
            <a:r>
              <a:rPr lang="en-US" sz="2400" dirty="0" err="1"/>
              <a:t>NatalyLevi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42" y="1052736"/>
            <a:ext cx="5059785" cy="856136"/>
          </a:xfrm>
        </p:spPr>
        <p:txBody>
          <a:bodyPr/>
          <a:lstStyle/>
          <a:p>
            <a:pPr algn="r"/>
            <a:r>
              <a:rPr lang="he-IL" dirty="0"/>
              <a:t>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7772400" cy="4831432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Version Control</a:t>
            </a:r>
            <a:r>
              <a:rPr lang="he-IL" sz="2400" dirty="0"/>
              <a:t> – ניהול גרסאות קבצים המאפשר למשתמשים לנהל ולעקוב אחר כל השינויים בקבצים. 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Master</a:t>
            </a:r>
            <a:r>
              <a:rPr lang="he-IL" sz="2400" dirty="0"/>
              <a:t> – התיקייה המרכזית בה שמורים הקבצים של </a:t>
            </a:r>
            <a:r>
              <a:rPr lang="he-IL" sz="2400" dirty="0" err="1"/>
              <a:t>הפרוייקט</a:t>
            </a:r>
            <a:r>
              <a:rPr lang="he-IL" sz="2400" dirty="0"/>
              <a:t>. 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נשמרת היסטוריה של כל השינויים שנעשו בכל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לחזור לגרסה בכל נקודת זמן בעבר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להשוות בין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Branch</a:t>
            </a:r>
            <a:r>
              <a:rPr lang="he-IL" sz="2400" dirty="0"/>
              <a:t> – ענף נפרד/ עותק של </a:t>
            </a:r>
            <a:r>
              <a:rPr lang="he-IL" sz="2400" dirty="0" err="1"/>
              <a:t>הפרוייקט</a:t>
            </a:r>
            <a:r>
              <a:rPr lang="he-IL" sz="2400" dirty="0"/>
              <a:t> עבור משתמש </a:t>
            </a:r>
            <a:r>
              <a:rPr lang="he-IL" sz="2400" dirty="0" err="1"/>
              <a:t>מסויים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כל משתתף </a:t>
            </a:r>
            <a:r>
              <a:rPr lang="he-IL" sz="2000" dirty="0" err="1"/>
              <a:t>בפרוייקט</a:t>
            </a:r>
            <a:r>
              <a:rPr lang="he-IL" sz="2000" dirty="0"/>
              <a:t> עובד על הענף ובסוף מכניס את השינויים ל </a:t>
            </a:r>
            <a:r>
              <a:rPr lang="en-US" sz="2000" dirty="0"/>
              <a:t>master</a:t>
            </a:r>
            <a:r>
              <a:rPr lang="he-IL" sz="20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לעבוד על </a:t>
            </a:r>
            <a:r>
              <a:rPr lang="he-IL" sz="2000" dirty="0" err="1"/>
              <a:t>הפרוייקט</a:t>
            </a:r>
            <a:r>
              <a:rPr lang="he-IL" sz="2000" dirty="0"/>
              <a:t> במקביל. מספר משתתפים על אותו קובץ בעותקים שונים.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Merge</a:t>
            </a:r>
            <a:r>
              <a:rPr lang="he-IL" sz="2400" dirty="0"/>
              <a:t> – מיזוג השינויים </a:t>
            </a:r>
            <a:r>
              <a:rPr lang="he-IL" sz="2400" dirty="0" err="1"/>
              <a:t>בפרוייקט</a:t>
            </a:r>
            <a:r>
              <a:rPr lang="he-IL" sz="2400" dirty="0"/>
              <a:t> מ </a:t>
            </a:r>
            <a:r>
              <a:rPr lang="en-US" sz="2400" dirty="0"/>
              <a:t>branch</a:t>
            </a:r>
            <a:r>
              <a:rPr lang="he-IL" sz="2400" dirty="0"/>
              <a:t> ל </a:t>
            </a:r>
            <a:r>
              <a:rPr lang="en-US" sz="2400" dirty="0"/>
              <a:t>master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מתבצע לאחר שמבצעים שינוי ומוודאים שהוא תקין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רקע – מה זה </a:t>
            </a:r>
            <a:r>
              <a:rPr lang="en-US" sz="3600" dirty="0" err="1"/>
              <a:t>Git</a:t>
            </a:r>
            <a:r>
              <a:rPr lang="he-IL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13992"/>
            <a:ext cx="7772400" cy="4615408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309" y="1095341"/>
            <a:ext cx="7772400" cy="928144"/>
          </a:xfrm>
        </p:spPr>
        <p:txBody>
          <a:bodyPr/>
          <a:lstStyle/>
          <a:p>
            <a:pPr algn="r" rtl="1"/>
            <a:r>
              <a:rPr lang="he-IL" dirty="0"/>
              <a:t>שמירת שינויים - </a:t>
            </a:r>
            <a:r>
              <a:rPr lang="en-US" dirty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7772400" cy="4680520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עבודה על הקובץ, כל השינויים נשמרים מקומית על המחשב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סיום חלק מעבודה (סיום כתיבת שקף, סיום כתיבת פרק, סיום כתיבת תשובה לשאלה) מבצעים </a:t>
            </a:r>
            <a:r>
              <a:rPr lang="en-US" sz="2400" dirty="0"/>
              <a:t>commit</a:t>
            </a:r>
            <a:r>
              <a:rPr lang="he-IL" sz="2400" dirty="0"/>
              <a:t>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מה זה </a:t>
            </a:r>
            <a:r>
              <a:rPr lang="en-US" sz="2400" dirty="0"/>
              <a:t>commit</a:t>
            </a:r>
            <a:r>
              <a:rPr lang="he-IL" sz="2400" dirty="0"/>
              <a:t>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שיגור השינויים למאגר הכללי (</a:t>
            </a:r>
            <a:r>
              <a:rPr lang="en-US" sz="2000" dirty="0"/>
              <a:t>repository</a:t>
            </a:r>
            <a:r>
              <a:rPr lang="he-IL" sz="2000" dirty="0"/>
              <a:t>)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מאגר יכול לכלול מספר רב של קבצים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למה זה טוב?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שמירה ברשת ולא מקומית במחשב – גיבוי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לכל חברי הקבוצה לעבוד על אותו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לחזור לגרסה קודמת במידה ויש טעות בקובץ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לפנות למבצע השינוי להסברים בנוגע לשינוי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7772400" cy="856136"/>
          </a:xfrm>
        </p:spPr>
        <p:txBody>
          <a:bodyPr/>
          <a:lstStyle/>
          <a:p>
            <a:pPr algn="r"/>
            <a:r>
              <a:rPr lang="en-US" dirty="0" err="1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08920"/>
            <a:ext cx="7772400" cy="324036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פלטפורמה לשימוש </a:t>
            </a:r>
            <a:r>
              <a:rPr lang="he-IL" sz="2400" dirty="0" err="1"/>
              <a:t>בגיט</a:t>
            </a:r>
            <a:r>
              <a:rPr lang="he-IL" sz="2400" dirty="0"/>
              <a:t> בענן.</a:t>
            </a:r>
          </a:p>
          <a:p>
            <a:pPr algn="r" rtl="1"/>
            <a:r>
              <a:rPr lang="he-IL" sz="2400" dirty="0"/>
              <a:t>נוח למשתמש.</a:t>
            </a:r>
            <a:endParaRPr lang="en-US" sz="2400" dirty="0"/>
          </a:p>
          <a:p>
            <a:pPr algn="r" rtl="1"/>
            <a:r>
              <a:rPr lang="he-IL" sz="2400" dirty="0"/>
              <a:t> קישור לאתר </a:t>
            </a:r>
            <a:r>
              <a:rPr lang="en-US" sz="2400" dirty="0" err="1"/>
              <a:t>Github</a:t>
            </a:r>
            <a:r>
              <a:rPr lang="he-IL" sz="2400" dirty="0"/>
              <a:t>: </a:t>
            </a:r>
            <a:r>
              <a:rPr lang="en-US" sz="2400" dirty="0">
                <a:hlinkClick r:id="rId2"/>
              </a:rPr>
              <a:t>https://github.com/</a:t>
            </a:r>
            <a:endParaRPr lang="he-IL" sz="2400" dirty="0"/>
          </a:p>
          <a:p>
            <a:pPr algn="r" rtl="1"/>
            <a:r>
              <a:rPr lang="he-IL" sz="2400" dirty="0"/>
              <a:t>ניתן לפתוח חשבון אישי חינמי.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400" dirty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יצירת מאגר חדש  - </a:t>
            </a:r>
            <a:r>
              <a:rPr lang="en-US" sz="2400" dirty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העלאת קבצי </a:t>
            </a:r>
            <a:r>
              <a:rPr lang="he-IL" sz="2400" dirty="0" err="1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Commit</a:t>
            </a:r>
            <a:r>
              <a:rPr lang="he-IL" sz="2400" dirty="0"/>
              <a:t> ראשון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400</Words>
  <Application>Microsoft Office PowerPoint</Application>
  <PresentationFormat>‫הצגה על המסך (4:3)</PresentationFormat>
  <Paragraphs>81</Paragraphs>
  <Slides>17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הרצאה 3 github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מצגת של PowerPoint‏</vt:lpstr>
      <vt:lpstr>תיאור התהליך בדיאגרמה</vt:lpstr>
      <vt:lpstr>דיאגרמת עבודה לשני משתתפים</vt:lpstr>
      <vt:lpstr>תהליך עבודה</vt:lpstr>
      <vt:lpstr>מעבר ל branch אחר</vt:lpstr>
      <vt:lpstr>הכנסת הגרסה החדשה ל master</vt:lpstr>
      <vt:lpstr>הוספת משתתף בפרוייקט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2024-11-24T10:19:27Z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