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0724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78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63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546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356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114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305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97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6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363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776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88941-62F2-469B-8585-D39AEE74EC08}" type="datetimeFigureOut">
              <a:rPr lang="hu-HU" smtClean="0"/>
              <a:t>2022.05.26.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68AFE-5D51-4FDE-ACCD-CCDB9EF095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774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>
                <a:latin typeface="Gill Sans MT" panose="020B0502020104020203" pitchFamily="34" charset="-18"/>
              </a:rPr>
              <a:t>Kedvenc projekt</a:t>
            </a:r>
            <a:endParaRPr lang="hu-HU" dirty="0">
              <a:latin typeface="Gill Sans MT" panose="020B0502020104020203" pitchFamily="34" charset="-18"/>
            </a:endParaRP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>
                <a:latin typeface="Gill Sans MT" panose="020B0502020104020203" pitchFamily="34" charset="-18"/>
              </a:rPr>
              <a:t>Boczán</a:t>
            </a:r>
            <a:r>
              <a:rPr lang="hu-HU" dirty="0" smtClean="0">
                <a:latin typeface="Gill Sans MT" panose="020B0502020104020203" pitchFamily="34" charset="-18"/>
              </a:rPr>
              <a:t> Roland</a:t>
            </a:r>
            <a:endParaRPr lang="hu-HU" dirty="0">
              <a:latin typeface="Gill Sans MT" panose="020B0502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43757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800" dirty="0" smtClean="0">
                <a:latin typeface="Gill Sans MT" panose="020B0502020104020203" pitchFamily="34" charset="-18"/>
              </a:rPr>
              <a:t>Mivel, egyedül voltam a csapatomba, ezért nem tudom felsorolni, hogy ki mit csinált, e-helyett felsorolom, hogy mit csináltam, hogyan és milyen sorrendben.</a:t>
            </a:r>
            <a:endParaRPr lang="hu-HU" sz="4800" dirty="0"/>
          </a:p>
        </p:txBody>
      </p:sp>
    </p:spTree>
    <p:extLst>
      <p:ext uri="{BB962C8B-B14F-4D97-AF65-F5344CB8AC3E}">
        <p14:creationId xmlns:p14="http://schemas.microsoft.com/office/powerpoint/2010/main" val="1431213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Gill Sans MT" panose="020B0502020104020203" pitchFamily="34" charset="-18"/>
              </a:rPr>
              <a:t>Miért az FC Barcelonáról csináltam a projektet?</a:t>
            </a:r>
            <a:endParaRPr lang="hu-HU" dirty="0">
              <a:latin typeface="Gill Sans MT" panose="020B0502020104020203" pitchFamily="34" charset="-1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Azért </a:t>
            </a:r>
            <a:r>
              <a:rPr lang="hu-HU" dirty="0" err="1" smtClean="0"/>
              <a:t>tróluk</a:t>
            </a:r>
            <a:r>
              <a:rPr lang="hu-HU" dirty="0" smtClean="0"/>
              <a:t> csináltam, mert ők a kedvenc csapatom kiskorom óta, már annyira mostanában nem nézek focit, de amikor megláttam, hogy lehet kedvenc sportcsapatról csinálni egyből ők ugrottak be.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94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>
                <a:latin typeface="Gill Sans MT" panose="020B0502020104020203" pitchFamily="34" charset="-18"/>
              </a:rPr>
              <a:t>HTML megtervezése Wordben</a:t>
            </a:r>
            <a:endParaRPr lang="hu-HU" dirty="0">
              <a:latin typeface="Gill Sans MT" panose="020B0502020104020203" pitchFamily="34" charset="-1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>
                <a:latin typeface="Gill Sans MT" panose="020B0502020104020203" pitchFamily="34" charset="-18"/>
              </a:rPr>
              <a:t>Wordben megterveztem a HTML felépítését és az </a:t>
            </a:r>
            <a:r>
              <a:rPr lang="hu-HU" dirty="0" err="1" smtClean="0">
                <a:latin typeface="Gill Sans MT" panose="020B0502020104020203" pitchFamily="34" charset="-18"/>
              </a:rPr>
              <a:t>ahoz</a:t>
            </a:r>
            <a:r>
              <a:rPr lang="hu-HU" dirty="0" smtClean="0">
                <a:latin typeface="Gill Sans MT" panose="020B0502020104020203" pitchFamily="34" charset="-18"/>
              </a:rPr>
              <a:t>, kellő lépéseket a minta szerint, hogy legyen benne felsorolás, táblázat, fejléc, lábléc…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Elsőnek megcsináltam egy sima </a:t>
            </a:r>
            <a:r>
              <a:rPr lang="hu-HU" dirty="0" err="1" smtClean="0">
                <a:latin typeface="Gill Sans MT" panose="020B0502020104020203" pitchFamily="34" charset="-18"/>
              </a:rPr>
              <a:t>html</a:t>
            </a:r>
            <a:r>
              <a:rPr lang="hu-HU" dirty="0" smtClean="0">
                <a:latin typeface="Gill Sans MT" panose="020B0502020104020203" pitchFamily="34" charset="-18"/>
              </a:rPr>
              <a:t> fájlt és </a:t>
            </a:r>
            <a:r>
              <a:rPr lang="hu-HU" dirty="0" err="1" smtClean="0">
                <a:latin typeface="Gill Sans MT" panose="020B0502020104020203" pitchFamily="34" charset="-18"/>
              </a:rPr>
              <a:t>ahoz</a:t>
            </a:r>
            <a:r>
              <a:rPr lang="hu-HU" dirty="0" smtClean="0">
                <a:latin typeface="Gill Sans MT" panose="020B0502020104020203" pitchFamily="34" charset="-18"/>
              </a:rPr>
              <a:t>, a </a:t>
            </a:r>
            <a:r>
              <a:rPr lang="hu-HU" dirty="0" err="1" smtClean="0">
                <a:latin typeface="Gill Sans MT" panose="020B0502020104020203" pitchFamily="34" charset="-18"/>
              </a:rPr>
              <a:t>bootstrap</a:t>
            </a:r>
            <a:r>
              <a:rPr lang="hu-HU" dirty="0" smtClean="0">
                <a:latin typeface="Gill Sans MT" panose="020B0502020104020203" pitchFamily="34" charset="-18"/>
              </a:rPr>
              <a:t> rácsrendszert.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Ezután csináltam egy </a:t>
            </a:r>
            <a:r>
              <a:rPr lang="hu-HU" dirty="0" err="1" smtClean="0">
                <a:latin typeface="Gill Sans MT" panose="020B0502020104020203" pitchFamily="34" charset="-18"/>
              </a:rPr>
              <a:t>navbart</a:t>
            </a:r>
            <a:r>
              <a:rPr lang="hu-HU" dirty="0" smtClean="0">
                <a:latin typeface="Gill Sans MT" panose="020B0502020104020203" pitchFamily="34" charset="-18"/>
              </a:rPr>
              <a:t> egy régebbi programozás feladat segítségével.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Innentől sorba haladtam a megadott pontok elkészítésén, mint a táblázat vagy a felsorolás.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Amikor ezek megvoltak, kitaláltam, hogy melyik szöveg hova menjen és hogy mit tartalmazzon a táblázat és a felsorolás ezután elkezdtem átmásolni a szöveget hozzá a </a:t>
            </a:r>
            <a:r>
              <a:rPr lang="hu-HU" dirty="0" err="1" smtClean="0">
                <a:latin typeface="Gill Sans MT" panose="020B0502020104020203" pitchFamily="34" charset="-18"/>
              </a:rPr>
              <a:t>Wikipédiáról</a:t>
            </a:r>
            <a:r>
              <a:rPr lang="hu-HU" dirty="0" smtClean="0">
                <a:latin typeface="Gill Sans MT" panose="020B0502020104020203" pitchFamily="34" charset="-18"/>
              </a:rPr>
              <a:t>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Majd a </a:t>
            </a:r>
            <a:r>
              <a:rPr lang="hu-HU" dirty="0" err="1" smtClean="0">
                <a:latin typeface="Gill Sans MT" panose="020B0502020104020203" pitchFamily="34" charset="-18"/>
              </a:rPr>
              <a:t>HTMl</a:t>
            </a:r>
            <a:r>
              <a:rPr lang="hu-HU" dirty="0" smtClean="0">
                <a:latin typeface="Gill Sans MT" panose="020B0502020104020203" pitchFamily="34" charset="-18"/>
              </a:rPr>
              <a:t> végére belinkeltem a </a:t>
            </a:r>
            <a:r>
              <a:rPr lang="hu-HU" dirty="0" err="1" smtClean="0">
                <a:latin typeface="Gill Sans MT" panose="020B0502020104020203" pitchFamily="34" charset="-18"/>
              </a:rPr>
              <a:t>Wikipédiát</a:t>
            </a:r>
            <a:r>
              <a:rPr lang="hu-HU" dirty="0" smtClean="0">
                <a:latin typeface="Gill Sans MT" panose="020B0502020104020203" pitchFamily="34" charset="-18"/>
              </a:rPr>
              <a:t>, mint forrást és a </a:t>
            </a:r>
            <a:r>
              <a:rPr lang="hu-HU" dirty="0" err="1" smtClean="0">
                <a:latin typeface="Gill Sans MT" panose="020B0502020104020203" pitchFamily="34" charset="-18"/>
              </a:rPr>
              <a:t>Trellot</a:t>
            </a:r>
            <a:r>
              <a:rPr lang="hu-HU" dirty="0" smtClean="0">
                <a:latin typeface="Gill Sans MT" panose="020B0502020104020203" pitchFamily="34" charset="-18"/>
              </a:rPr>
              <a:t>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Az egész oldal elkészítése összesen kb. 8 órát vett igénybe.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3 napon keresztül dolgoztam rajta kb. napi 2,5 órát.</a:t>
            </a:r>
          </a:p>
          <a:p>
            <a:endParaRPr lang="hu-HU" dirty="0">
              <a:latin typeface="Gill Sans MT" panose="020B0502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242595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latin typeface="Gill Sans MT" panose="020B0502020104020203" pitchFamily="34" charset="-18"/>
              </a:rPr>
              <a:t>Trello</a:t>
            </a:r>
            <a:r>
              <a:rPr lang="hu-HU" dirty="0" smtClean="0">
                <a:latin typeface="Gill Sans MT" panose="020B0502020104020203" pitchFamily="34" charset="-18"/>
              </a:rPr>
              <a:t> elkészítése</a:t>
            </a:r>
            <a:endParaRPr lang="hu-HU" dirty="0">
              <a:latin typeface="Gill Sans MT" panose="020B0502020104020203" pitchFamily="34" charset="-1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>
                <a:latin typeface="Gill Sans MT" panose="020B0502020104020203" pitchFamily="34" charset="-18"/>
              </a:rPr>
              <a:t>Elkészítettem a „Folyamatban” és „Kész” táblákat, majd hozzá adtam az adott feladatokat és hogy hogyan állok velük.</a:t>
            </a:r>
          </a:p>
          <a:p>
            <a:r>
              <a:rPr lang="hu-HU" dirty="0" smtClean="0">
                <a:latin typeface="Gill Sans MT" panose="020B0502020104020203" pitchFamily="34" charset="-18"/>
              </a:rPr>
              <a:t>Belinkeltem a HTML aljában a </a:t>
            </a:r>
            <a:r>
              <a:rPr lang="hu-HU" dirty="0" err="1" smtClean="0">
                <a:latin typeface="Gill Sans MT" panose="020B0502020104020203" pitchFamily="34" charset="-18"/>
              </a:rPr>
              <a:t>Trellohoz</a:t>
            </a:r>
            <a:r>
              <a:rPr lang="hu-HU" dirty="0" smtClean="0">
                <a:latin typeface="Gill Sans MT" panose="020B0502020104020203" pitchFamily="34" charset="-18"/>
              </a:rPr>
              <a:t> vezető linket.</a:t>
            </a:r>
            <a:endParaRPr lang="hu-HU" dirty="0">
              <a:latin typeface="Gill Sans MT" panose="020B0502020104020203" pitchFamily="3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6122155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 smtClean="0">
                <a:latin typeface="Gill Sans MT" panose="020B0502020104020203" pitchFamily="34" charset="-18"/>
              </a:rPr>
              <a:t>GitHub</a:t>
            </a:r>
            <a:endParaRPr lang="hu-HU" dirty="0">
              <a:latin typeface="Gill Sans MT" panose="020B0502020104020203" pitchFamily="34" charset="-18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Ezt a részét elrontottam, mert nem értelmeztem jól a feladatot.</a:t>
            </a:r>
          </a:p>
          <a:p>
            <a:r>
              <a:rPr lang="hu-HU" dirty="0" smtClean="0"/>
              <a:t>Én VS </a:t>
            </a:r>
            <a:r>
              <a:rPr lang="hu-HU" dirty="0" err="1" smtClean="0"/>
              <a:t>Code-ban</a:t>
            </a:r>
            <a:r>
              <a:rPr lang="hu-HU" dirty="0" smtClean="0"/>
              <a:t> csináltam az egészet.</a:t>
            </a:r>
          </a:p>
          <a:p>
            <a:r>
              <a:rPr lang="hu-HU" dirty="0" smtClean="0"/>
              <a:t>Most utólag annyit, fogok csinálni, hogy feltöltöm egy </a:t>
            </a:r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Repo-ba</a:t>
            </a:r>
            <a:r>
              <a:rPr lang="hu-HU" dirty="0" smtClean="0"/>
              <a:t>, és belinkelem majd </a:t>
            </a:r>
            <a:r>
              <a:rPr lang="hu-HU" dirty="0" err="1" smtClean="0"/>
              <a:t>Moodle</a:t>
            </a:r>
            <a:r>
              <a:rPr lang="hu-HU" dirty="0" smtClean="0"/>
              <a:t>-re és a HTML aljára a </a:t>
            </a:r>
            <a:r>
              <a:rPr lang="hu-HU" dirty="0" err="1" smtClean="0"/>
              <a:t>Trello</a:t>
            </a:r>
            <a:r>
              <a:rPr lang="hu-HU" dirty="0" smtClean="0"/>
              <a:t> mellé.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GitHub</a:t>
            </a:r>
            <a:r>
              <a:rPr lang="hu-HU" dirty="0" smtClean="0"/>
              <a:t> használata még mindig elég homályos nekem, de remélem megértem majd egy kicsit jobban a jövőben.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2445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305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Gill Sans MT</vt:lpstr>
      <vt:lpstr>Office-téma</vt:lpstr>
      <vt:lpstr>Kedvenc projekt</vt:lpstr>
      <vt:lpstr>PowerPoint-bemutató</vt:lpstr>
      <vt:lpstr>Miért az FC Barcelonáról csináltam a projektet?</vt:lpstr>
      <vt:lpstr>HTML megtervezése Wordben</vt:lpstr>
      <vt:lpstr>Trello elkészítése</vt:lpstr>
      <vt:lpstr>GitHub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Kedvenc projekt</dc:title>
  <dc:creator>NJSZKI</dc:creator>
  <cp:lastModifiedBy>NJSZKI</cp:lastModifiedBy>
  <cp:revision>26</cp:revision>
  <dcterms:created xsi:type="dcterms:W3CDTF">2022-05-26T08:00:24Z</dcterms:created>
  <dcterms:modified xsi:type="dcterms:W3CDTF">2022-05-26T08:18:02Z</dcterms:modified>
</cp:coreProperties>
</file>