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3" r:id="rId7"/>
    <p:sldId id="260" r:id="rId8"/>
    <p:sldId id="262" r:id="rId9"/>
    <p:sldId id="261" r:id="rId10"/>
    <p:sldId id="264" r:id="rId11"/>
    <p:sldId id="265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49F4-8C93-44A5-A414-AE4A4414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BD5BE-D2E8-4FA3-B72F-6C7414BF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FE4D3-A43E-4C6F-B465-4DBBD68B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580C9-9F3F-4A85-9120-CE2F454D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65DE8-FE3F-4FC5-AA2C-61EC001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18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C744B-E7C7-4731-BBA8-96A55F2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36DBD-24E3-4C5C-A725-9E9281BF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38DD2-06E0-4EB4-BFE1-01487C6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5B4BF-AE62-42FC-8C50-713358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E98CB-6576-4A79-968D-758A8417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61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D57768-4355-4785-8F3C-113AB91C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BC899-BD19-4293-822C-3BCAAB18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FCF3B-84FF-485B-9BC0-254ECF14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CCA76-AD7A-47D1-BFE0-A284D67A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49E1A-67F1-4CFF-A40D-D12D22ED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85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6F8-35D3-4A7F-8A0D-15D16F3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514D9-89BE-4C7D-80EA-32B821AA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DDA42-7CC1-48AD-BEAC-3BB4BC17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F78CB-0BE8-4417-BA04-783660E3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1D255-6FDA-4321-AED3-01E7F33E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023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61889-A4D9-407A-8227-48C465A3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1823A6-DECC-4B2C-B010-76674DBA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5367F-505E-4D1A-968F-8706BADC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2B35F3-17FE-49D9-84A5-FB576D5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64FB5-9228-4E24-89C3-601AA31B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0C9F7-3468-4F4A-A48E-670907E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6DBA2-4D12-440D-8796-038F0EC4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4B8D1-0D58-4137-8335-1E87E215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05124-E2F8-47F2-AD26-5065D1F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52BC50-863C-415D-8465-C842640A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5A841-BA00-4E62-AC77-69D38AA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F6CA4-67A2-4EE5-87D2-A868B0B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96E9D-6027-41A3-B802-C664C829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EB6BAF-E6FD-45EE-91EB-C8339557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A3B6BE-AC65-4405-A007-6D197DD88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B2B88-CF21-4E92-88B3-5B680B95C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E5689-C475-4620-BA56-7EA6D6B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18D7D7-D168-4D6D-A76B-61384993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6AD575-F2DF-459A-9A6D-F56C823F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52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55F96-674F-4822-AD4C-446558F5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58B787-FE45-4646-94B3-AC61AE2F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C9B88D-E02C-45C2-A8A2-EA300DCE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79CE11-DC61-4FA1-9DEA-7C2E512A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06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792555-8D34-4708-A97C-5686CA29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E99986-64E8-4F71-9EAF-76489FAC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41197-2795-4C3E-90B6-7DD7914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3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D3A17-B7FE-4DEC-88EA-0DA0F1DC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9CF34-155F-49A4-819A-334CEB86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0D437A-4EE3-4C32-9BDB-0FB295A1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622C7C-8F6A-4A56-9059-9C125134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F4577A-2FD9-4BC2-B672-9996C38C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07E6E-13CB-46DC-89C1-00BFF65A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8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88A94-26E1-4190-A8E8-9F9BC4BE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B49441-D134-41F7-A23D-A7F619B0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1380B-48B7-414E-A3F9-6274C6F2A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F5B81-526E-4219-BAE6-F4833C3A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58916-CB79-4499-BCCF-63F860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0EB1B-F3AC-484F-8F0B-F577444A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18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6F307-8E32-41E0-8800-A34D030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FA9F0-1EBD-4849-9B61-78B5D659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2437D-DD7A-4398-81D1-8998E3B5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4F3A-236B-4F92-813F-0B5586AB6167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2C653-F41C-4032-BCC2-3E7865346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F2D86-527E-4A10-AC99-78AC8B2D2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C850-69EE-4FFD-BA25-3157D8B0E3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12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Закат в Minecraft обои для рабочего стола, картинки и фото - RabStol.net">
            <a:extLst>
              <a:ext uri="{FF2B5EF4-FFF2-40B4-BE49-F238E27FC236}">
                <a16:creationId xmlns:a16="http://schemas.microsoft.com/office/drawing/2014/main" id="{44265597-F4A7-4FA8-8490-1C17EB2B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9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C720D9-CF54-472D-9B02-283D6A1C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1227768"/>
            <a:ext cx="3629526" cy="14229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68A438-2E6D-40FE-B2C6-E7D55D5B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7" y="3276600"/>
            <a:ext cx="6235746" cy="6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CC380-77A4-4DB7-9549-8A16FD66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03" y="1547688"/>
            <a:ext cx="7627334" cy="1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48FC1-4FD8-4495-815D-2B5F413F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13" y="3055895"/>
            <a:ext cx="7760574" cy="7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8B3AE5-E374-40AE-BCFC-7A9E0F28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9" y="417433"/>
            <a:ext cx="6941970" cy="49885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62DDF7-A05E-40DD-8D1B-1EBD26DF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1973342"/>
            <a:ext cx="4495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851AC-EF78-4C0E-AE55-14BA822B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6" y="465973"/>
            <a:ext cx="3712880" cy="3936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2AB0B5-3580-4535-9391-E06E3A39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09" y="2675246"/>
            <a:ext cx="2529640" cy="34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38997-93BD-4921-AC5E-1E7B0BFD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3" y="612106"/>
            <a:ext cx="4670339" cy="3676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AEF8A-54D7-4CEE-BF7D-E0303DB3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08" y="2139344"/>
            <a:ext cx="5044992" cy="42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3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9DBD3-FD1B-4B92-9B12-CE66E3C6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62" y="2354178"/>
            <a:ext cx="4067175" cy="3924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233AE-F8FC-4854-A6D0-6B580474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7" y="292016"/>
            <a:ext cx="2500563" cy="39771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AB57D4-0D37-4292-BC69-4B4647B1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00" y="1540042"/>
            <a:ext cx="4882970" cy="14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26DEF8-6B14-45F9-AE81-49BC133E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3" y="3045243"/>
            <a:ext cx="9268313" cy="7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29E3D6-16F0-4EE6-AB1F-4CD150C9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95" y="495300"/>
            <a:ext cx="7543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90678A-026E-4AF8-BC59-19F7A409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1" y="608346"/>
            <a:ext cx="5073284" cy="46652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94EED71-665E-40A0-B0F3-EB269BB1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279" y="1410450"/>
            <a:ext cx="3928563" cy="50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F2136-555D-4594-A351-A033E071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10" y="1465221"/>
            <a:ext cx="7835380" cy="39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FCCA0A-8473-4E74-A03C-557A96675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6" y="438797"/>
            <a:ext cx="4457700" cy="230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DCABDB-D10C-4E31-ACE6-9DB530A1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8875"/>
            <a:ext cx="4019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CC05B-6CC9-4829-8415-AFDBC202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3" y="332122"/>
            <a:ext cx="5734470" cy="25073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A83776-D054-474D-88D5-F4396F18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20" y="1592931"/>
            <a:ext cx="5065295" cy="49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4DE851-22C5-4643-ACE8-35D0E883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9" y="379245"/>
            <a:ext cx="2813134" cy="28131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3318A-DA4A-4CB4-9246-45C74B7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6" y="3304674"/>
            <a:ext cx="3208420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2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B37716-9B82-4BEA-B279-7E27624A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7" y="2867275"/>
            <a:ext cx="7459185" cy="5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14EBD3-4C0A-4A5F-B6E6-490DF105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7" y="443413"/>
            <a:ext cx="5886950" cy="58058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F94D9-76AF-4BE1-ACCB-1F90F353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19" y="3160295"/>
            <a:ext cx="5489023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A5F624-C2FE-467D-8D60-EADBC3B7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5" y="392498"/>
            <a:ext cx="6412894" cy="62865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05557-871D-47F4-A012-C6FB84D1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9" y="178970"/>
            <a:ext cx="4932635" cy="26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E42C33-E4AF-46D3-9D25-12222765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53" y="3037597"/>
            <a:ext cx="8323294" cy="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D35BE-74F4-4AB3-937F-40E55920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6" y="600597"/>
            <a:ext cx="5851625" cy="40639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78F253-AF61-4D6F-8087-20AE374E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342" y="2910889"/>
            <a:ext cx="2630153" cy="29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9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16D75-E734-499B-8A05-9D8C31FE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1" y="1084346"/>
            <a:ext cx="5034649" cy="2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8C9A56-7FBA-4D58-B402-C0524258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283"/>
            <a:ext cx="4424093" cy="2974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B15A5-D4F7-4B3A-B97D-D7148973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93" y="675262"/>
            <a:ext cx="5872894" cy="58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E93AD0-61DB-48C9-8F99-25F832C105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81" y="1126581"/>
            <a:ext cx="4604837" cy="4604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E31C78-E1DC-47F1-9A6D-59A9F4C0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7" y="1411852"/>
            <a:ext cx="1931069" cy="34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3C04E-6DDA-431F-B9F7-514072C1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3" y="571729"/>
            <a:ext cx="5189112" cy="37470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4AFF6-E6C5-4366-96C6-14E8A53C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59" y="706970"/>
            <a:ext cx="5492886" cy="54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61E88A-4066-4658-8110-90023FCC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4" y="509380"/>
            <a:ext cx="7368003" cy="15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3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Закат в Minecraft обои для рабочего стола, картинки и фото - RabStol.net">
            <a:extLst>
              <a:ext uri="{FF2B5EF4-FFF2-40B4-BE49-F238E27FC236}">
                <a16:creationId xmlns:a16="http://schemas.microsoft.com/office/drawing/2014/main" id="{0116FE5C-04B5-429B-B658-1D829155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8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остоянное магнитное поле Земли — WikiTraining">
            <a:extLst>
              <a:ext uri="{FF2B5EF4-FFF2-40B4-BE49-F238E27FC236}">
                <a16:creationId xmlns:a16="http://schemas.microsoft.com/office/drawing/2014/main" id="{EC85AF2B-D650-4974-ABB9-188F3E0140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14" y="1427747"/>
            <a:ext cx="6969109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5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6B9690-4ABB-4442-BC45-A4606C4405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7" y="561416"/>
            <a:ext cx="5518485" cy="5735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62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15F3-EDF6-4F48-9C85-015A4010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0" y="1037073"/>
            <a:ext cx="2849228" cy="6896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06EBD0-6F23-4F06-8A0D-33FB35C2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213" y="1122289"/>
            <a:ext cx="1556070" cy="6896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4CD331-2517-47CA-817B-C464BF6F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213" y="1811911"/>
            <a:ext cx="2769207" cy="10101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63E1F7-3E3B-4191-8E25-A39F8720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213" y="2660187"/>
            <a:ext cx="2937450" cy="10210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8CC84C-1C18-4C08-8CB1-A29EDAED1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213" y="3625313"/>
            <a:ext cx="2413368" cy="770224"/>
          </a:xfrm>
          <a:prstGeom prst="rect">
            <a:avLst/>
          </a:prstGeom>
        </p:spPr>
      </p:pic>
      <p:pic>
        <p:nvPicPr>
          <p:cNvPr id="1026" name="Picture 2" descr="15. Ортогональные и изогональные траектории">
            <a:extLst>
              <a:ext uri="{FF2B5EF4-FFF2-40B4-BE49-F238E27FC236}">
                <a16:creationId xmlns:a16="http://schemas.microsoft.com/office/drawing/2014/main" id="{A4E5B529-5C46-4B03-B042-9D90688B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" y="2199923"/>
            <a:ext cx="3481137" cy="36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5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3E054C-E6A1-4D87-A0C8-EDA9049B77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90" y="653798"/>
            <a:ext cx="6866020" cy="5550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93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1EFF07-F1F7-444D-8805-3424AE10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34" y="1626519"/>
            <a:ext cx="7191531" cy="3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8F5C8-EFA3-4297-8551-433C415D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81" y="2415926"/>
            <a:ext cx="3587403" cy="1428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CC8C2-FF94-4A6F-A857-6E26CA1D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81" y="1499436"/>
            <a:ext cx="2310803" cy="5593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DF39E3-1AE8-46D2-889A-88C3841A3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281" y="3844676"/>
            <a:ext cx="2802955" cy="18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02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Office PowerPoint</Application>
  <PresentationFormat>Широкоэкранный</PresentationFormat>
  <Paragraphs>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 h</dc:creator>
  <cp:lastModifiedBy>h h</cp:lastModifiedBy>
  <cp:revision>19</cp:revision>
  <dcterms:created xsi:type="dcterms:W3CDTF">2020-12-28T21:36:03Z</dcterms:created>
  <dcterms:modified xsi:type="dcterms:W3CDTF">2020-12-29T12:17:45Z</dcterms:modified>
</cp:coreProperties>
</file>