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08" r:id="rId3"/>
    <p:sldId id="302" r:id="rId4"/>
    <p:sldId id="257" r:id="rId5"/>
    <p:sldId id="259" r:id="rId6"/>
    <p:sldId id="303" r:id="rId7"/>
    <p:sldId id="275" r:id="rId8"/>
    <p:sldId id="304" r:id="rId9"/>
    <p:sldId id="305" r:id="rId10"/>
    <p:sldId id="306" r:id="rId11"/>
    <p:sldId id="307" r:id="rId12"/>
    <p:sldId id="292" r:id="rId13"/>
    <p:sldId id="300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bster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B548C-E892-4DB8-B8DE-7133B3EE1DD6}" v="126" dt="2019-11-23T22:21:32.035"/>
  </p1510:revLst>
</p1510:revInfo>
</file>

<file path=ppt/tableStyles.xml><?xml version="1.0" encoding="utf-8"?>
<a:tblStyleLst xmlns:a="http://schemas.openxmlformats.org/drawingml/2006/main" def="{5E9DC114-AC71-4E5F-8C7D-B9F17AAB5A3F}">
  <a:tblStyle styleId="{5E9DC114-AC71-4E5F-8C7D-B9F17AAB5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oy Benaïm" userId="a549f0490edef18e" providerId="LiveId" clId="{C90B548C-E892-4DB8-B8DE-7133B3EE1DD6}"/>
    <pc:docChg chg="undo custSel addSld delSld modSld sldOrd">
      <pc:chgData name="Liroy Benaïm" userId="a549f0490edef18e" providerId="LiveId" clId="{C90B548C-E892-4DB8-B8DE-7133B3EE1DD6}" dt="2019-11-23T22:24:05.954" v="4432" actId="1076"/>
      <pc:docMkLst>
        <pc:docMk/>
      </pc:docMkLst>
      <pc:sldChg chg="addSp delSp modSp mod modShow">
        <pc:chgData name="Liroy Benaïm" userId="a549f0490edef18e" providerId="LiveId" clId="{C90B548C-E892-4DB8-B8DE-7133B3EE1DD6}" dt="2019-11-23T22:24:05.954" v="4432" actId="1076"/>
        <pc:sldMkLst>
          <pc:docMk/>
          <pc:sldMk cId="0" sldId="256"/>
        </pc:sldMkLst>
        <pc:spChg chg="add mod">
          <ac:chgData name="Liroy Benaïm" userId="a549f0490edef18e" providerId="LiveId" clId="{C90B548C-E892-4DB8-B8DE-7133B3EE1DD6}" dt="2019-11-23T22:24:05.954" v="4432" actId="1076"/>
          <ac:spMkLst>
            <pc:docMk/>
            <pc:sldMk cId="0" sldId="256"/>
            <ac:spMk id="2" creationId="{1D00B3B6-EE6C-4470-8327-120A85B9DEE8}"/>
          </ac:spMkLst>
        </pc:spChg>
        <pc:spChg chg="add mod">
          <ac:chgData name="Liroy Benaïm" userId="a549f0490edef18e" providerId="LiveId" clId="{C90B548C-E892-4DB8-B8DE-7133B3EE1DD6}" dt="2019-11-23T22:18:11.951" v="3993" actId="1076"/>
          <ac:spMkLst>
            <pc:docMk/>
            <pc:sldMk cId="0" sldId="256"/>
            <ac:spMk id="10" creationId="{E6940A46-633C-42D2-BFFC-C1BB7925B653}"/>
          </ac:spMkLst>
        </pc:spChg>
        <pc:spChg chg="add mod">
          <ac:chgData name="Liroy Benaïm" userId="a549f0490edef18e" providerId="LiveId" clId="{C90B548C-E892-4DB8-B8DE-7133B3EE1DD6}" dt="2019-11-23T22:23:18.992" v="4369" actId="1076"/>
          <ac:spMkLst>
            <pc:docMk/>
            <pc:sldMk cId="0" sldId="256"/>
            <ac:spMk id="12" creationId="{C2E0F53F-E54F-48B3-BD5D-B04DBB6DBCC4}"/>
          </ac:spMkLst>
        </pc:spChg>
        <pc:spChg chg="add mod">
          <ac:chgData name="Liroy Benaïm" userId="a549f0490edef18e" providerId="LiveId" clId="{C90B548C-E892-4DB8-B8DE-7133B3EE1DD6}" dt="2019-11-23T22:24:03.245" v="4431" actId="1076"/>
          <ac:spMkLst>
            <pc:docMk/>
            <pc:sldMk cId="0" sldId="256"/>
            <ac:spMk id="13" creationId="{C45235A2-EAA9-46ED-867E-BB3ABBA4E58B}"/>
          </ac:spMkLst>
        </pc:spChg>
        <pc:spChg chg="del mod">
          <ac:chgData name="Liroy Benaïm" userId="a549f0490edef18e" providerId="LiveId" clId="{C90B548C-E892-4DB8-B8DE-7133B3EE1DD6}" dt="2019-11-23T22:17:41.148" v="3952" actId="478"/>
          <ac:spMkLst>
            <pc:docMk/>
            <pc:sldMk cId="0" sldId="256"/>
            <ac:spMk id="60" creationId="{00000000-0000-0000-0000-000000000000}"/>
          </ac:spMkLst>
        </pc:spChg>
        <pc:spChg chg="del">
          <ac:chgData name="Liroy Benaïm" userId="a549f0490edef18e" providerId="LiveId" clId="{C90B548C-E892-4DB8-B8DE-7133B3EE1DD6}" dt="2019-11-23T22:17:41.148" v="3952" actId="478"/>
          <ac:spMkLst>
            <pc:docMk/>
            <pc:sldMk cId="0" sldId="256"/>
            <ac:spMk id="61" creationId="{00000000-0000-0000-0000-000000000000}"/>
          </ac:spMkLst>
        </pc:spChg>
        <pc:spChg chg="del">
          <ac:chgData name="Liroy Benaïm" userId="a549f0490edef18e" providerId="LiveId" clId="{C90B548C-E892-4DB8-B8DE-7133B3EE1DD6}" dt="2019-11-23T22:17:41.148" v="3952" actId="478"/>
          <ac:spMkLst>
            <pc:docMk/>
            <pc:sldMk cId="0" sldId="256"/>
            <ac:spMk id="62" creationId="{00000000-0000-0000-0000-000000000000}"/>
          </ac:spMkLst>
        </pc:spChg>
        <pc:spChg chg="del">
          <ac:chgData name="Liroy Benaïm" userId="a549f0490edef18e" providerId="LiveId" clId="{C90B548C-E892-4DB8-B8DE-7133B3EE1DD6}" dt="2019-11-23T22:17:41.148" v="3952" actId="478"/>
          <ac:spMkLst>
            <pc:docMk/>
            <pc:sldMk cId="0" sldId="256"/>
            <ac:spMk id="63" creationId="{00000000-0000-0000-0000-000000000000}"/>
          </ac:spMkLst>
        </pc:spChg>
        <pc:picChg chg="del mod">
          <ac:chgData name="Liroy Benaïm" userId="a549f0490edef18e" providerId="LiveId" clId="{C90B548C-E892-4DB8-B8DE-7133B3EE1DD6}" dt="2019-11-23T22:17:41.148" v="3952" actId="478"/>
          <ac:picMkLst>
            <pc:docMk/>
            <pc:sldMk cId="0" sldId="256"/>
            <ac:picMk id="6" creationId="{638FAA47-B33C-4658-BE81-15D34E884158}"/>
          </ac:picMkLst>
        </pc:picChg>
        <pc:picChg chg="del">
          <ac:chgData name="Liroy Benaïm" userId="a549f0490edef18e" providerId="LiveId" clId="{C90B548C-E892-4DB8-B8DE-7133B3EE1DD6}" dt="2019-11-23T22:17:43.359" v="3953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22:17:41.148" v="3952" actId="478"/>
          <ac:picMkLst>
            <pc:docMk/>
            <pc:sldMk cId="0" sldId="256"/>
            <ac:picMk id="1026" creationId="{45406A4C-0792-4951-943F-2A83792C7D31}"/>
          </ac:picMkLst>
        </pc:picChg>
        <pc:picChg chg="del">
          <ac:chgData name="Liroy Benaïm" userId="a549f0490edef18e" providerId="LiveId" clId="{C90B548C-E892-4DB8-B8DE-7133B3EE1DD6}" dt="2019-11-23T22:17:41.148" v="3952" actId="478"/>
          <ac:picMkLst>
            <pc:docMk/>
            <pc:sldMk cId="0" sldId="256"/>
            <ac:picMk id="1028" creationId="{28E4EF72-912C-43E8-911B-DEC15BE45373}"/>
          </ac:picMkLst>
        </pc:picChg>
      </pc:sldChg>
      <pc:sldChg chg="modSp mod">
        <pc:chgData name="Liroy Benaïm" userId="a549f0490edef18e" providerId="LiveId" clId="{C90B548C-E892-4DB8-B8DE-7133B3EE1DD6}" dt="2019-11-23T21:23:46.295" v="2545" actId="20577"/>
        <pc:sldMkLst>
          <pc:docMk/>
          <pc:sldMk cId="0" sldId="257"/>
        </pc:sldMkLst>
        <pc:spChg chg="mod">
          <ac:chgData name="Liroy Benaïm" userId="a549f0490edef18e" providerId="LiveId" clId="{C90B548C-E892-4DB8-B8DE-7133B3EE1DD6}" dt="2019-11-23T21:23:46.295" v="2545" actId="20577"/>
          <ac:spMkLst>
            <pc:docMk/>
            <pc:sldMk cId="0" sldId="257"/>
            <ac:spMk id="71" creationId="{00000000-0000-0000-0000-000000000000}"/>
          </ac:spMkLst>
        </pc:spChg>
      </pc:sldChg>
      <pc:sldChg chg="addSp delSp modSp mod">
        <pc:chgData name="Liroy Benaïm" userId="a549f0490edef18e" providerId="LiveId" clId="{C90B548C-E892-4DB8-B8DE-7133B3EE1DD6}" dt="2019-11-23T22:18:27.328" v="3994" actId="1076"/>
        <pc:sldMkLst>
          <pc:docMk/>
          <pc:sldMk cId="0" sldId="259"/>
        </pc:sldMkLst>
        <pc:spChg chg="add del mod">
          <ac:chgData name="Liroy Benaïm" userId="a549f0490edef18e" providerId="LiveId" clId="{C90B548C-E892-4DB8-B8DE-7133B3EE1DD6}" dt="2019-11-23T21:27:25.322" v="2728" actId="478"/>
          <ac:spMkLst>
            <pc:docMk/>
            <pc:sldMk cId="0" sldId="259"/>
            <ac:spMk id="11" creationId="{8E6D2836-904D-4B24-BCEA-D382E9F0143D}"/>
          </ac:spMkLst>
        </pc:spChg>
        <pc:spChg chg="del">
          <ac:chgData name="Liroy Benaïm" userId="a549f0490edef18e" providerId="LiveId" clId="{C90B548C-E892-4DB8-B8DE-7133B3EE1DD6}" dt="2019-11-23T16:03:34.710" v="761" actId="478"/>
          <ac:spMkLst>
            <pc:docMk/>
            <pc:sldMk cId="0" sldId="259"/>
            <ac:spMk id="21" creationId="{64B8F49A-77B3-42EF-B053-5AE5155CB435}"/>
          </ac:spMkLst>
        </pc:spChg>
        <pc:spChg chg="mod">
          <ac:chgData name="Liroy Benaïm" userId="a549f0490edef18e" providerId="LiveId" clId="{C90B548C-E892-4DB8-B8DE-7133B3EE1DD6}" dt="2019-11-23T21:57:21.455" v="3538" actId="20577"/>
          <ac:spMkLst>
            <pc:docMk/>
            <pc:sldMk cId="0" sldId="259"/>
            <ac:spMk id="23" creationId="{44A819BD-D040-40FC-91F4-67BA6CA1375A}"/>
          </ac:spMkLst>
        </pc:spChg>
        <pc:spChg chg="mod">
          <ac:chgData name="Liroy Benaïm" userId="a549f0490edef18e" providerId="LiveId" clId="{C90B548C-E892-4DB8-B8DE-7133B3EE1DD6}" dt="2019-11-23T21:27:13.760" v="2722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Liroy Benaïm" userId="a549f0490edef18e" providerId="LiveId" clId="{C90B548C-E892-4DB8-B8DE-7133B3EE1DD6}" dt="2019-11-23T22:18:27.328" v="399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Liroy Benaïm" userId="a549f0490edef18e" providerId="LiveId" clId="{C90B548C-E892-4DB8-B8DE-7133B3EE1DD6}" dt="2019-11-23T21:27:16.002" v="2723" actId="1076"/>
          <ac:spMkLst>
            <pc:docMk/>
            <pc:sldMk cId="0" sldId="259"/>
            <ac:spMk id="86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6:02:05.902" v="683" actId="478"/>
          <ac:spMkLst>
            <pc:docMk/>
            <pc:sldMk cId="0" sldId="259"/>
            <ac:spMk id="87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5:57:57.264" v="129" actId="478"/>
          <ac:spMkLst>
            <pc:docMk/>
            <pc:sldMk cId="0" sldId="259"/>
            <ac:spMk id="94" creationId="{00000000-0000-0000-0000-000000000000}"/>
          </ac:spMkLst>
        </pc:spChg>
        <pc:spChg chg="del mod">
          <ac:chgData name="Liroy Benaïm" userId="a549f0490edef18e" providerId="LiveId" clId="{C90B548C-E892-4DB8-B8DE-7133B3EE1DD6}" dt="2019-11-23T16:02:09.151" v="686" actId="478"/>
          <ac:spMkLst>
            <pc:docMk/>
            <pc:sldMk cId="0" sldId="259"/>
            <ac:spMk id="95" creationId="{00000000-0000-0000-0000-000000000000}"/>
          </ac:spMkLst>
        </pc:spChg>
        <pc:spChg chg="mod">
          <ac:chgData name="Liroy Benaïm" userId="a549f0490edef18e" providerId="LiveId" clId="{C90B548C-E892-4DB8-B8DE-7133B3EE1DD6}" dt="2019-11-23T16:16:48.615" v="1403" actId="20577"/>
          <ac:spMkLst>
            <pc:docMk/>
            <pc:sldMk cId="0" sldId="259"/>
            <ac:spMk id="96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5:57:49.972" v="126" actId="478"/>
          <ac:spMkLst>
            <pc:docMk/>
            <pc:sldMk cId="0" sldId="259"/>
            <ac:spMk id="97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5:57:56.131" v="128" actId="478"/>
          <ac:spMkLst>
            <pc:docMk/>
            <pc:sldMk cId="0" sldId="259"/>
            <ac:spMk id="98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5:57:49.972" v="126" actId="478"/>
          <ac:spMkLst>
            <pc:docMk/>
            <pc:sldMk cId="0" sldId="259"/>
            <ac:spMk id="100" creationId="{00000000-0000-0000-0000-000000000000}"/>
          </ac:spMkLst>
        </pc:spChg>
        <pc:picChg chg="add del mod">
          <ac:chgData name="Liroy Benaïm" userId="a549f0490edef18e" providerId="LiveId" clId="{C90B548C-E892-4DB8-B8DE-7133B3EE1DD6}" dt="2019-11-23T16:15:58.501" v="1397" actId="478"/>
          <ac:picMkLst>
            <pc:docMk/>
            <pc:sldMk cId="0" sldId="259"/>
            <ac:picMk id="24" creationId="{C83AB89E-5BC6-4120-AF3A-7707CE434CF1}"/>
          </ac:picMkLst>
        </pc:picChg>
        <pc:picChg chg="add del mod">
          <ac:chgData name="Liroy Benaïm" userId="a549f0490edef18e" providerId="LiveId" clId="{C90B548C-E892-4DB8-B8DE-7133B3EE1DD6}" dt="2019-11-23T16:31:36.268" v="2535" actId="478"/>
          <ac:picMkLst>
            <pc:docMk/>
            <pc:sldMk cId="0" sldId="259"/>
            <ac:picMk id="25" creationId="{2DB0B258-C590-46E6-8E7A-1F1E52172481}"/>
          </ac:picMkLst>
        </pc:picChg>
        <pc:picChg chg="del">
          <ac:chgData name="Liroy Benaïm" userId="a549f0490edef18e" providerId="LiveId" clId="{C90B548C-E892-4DB8-B8DE-7133B3EE1DD6}" dt="2019-11-23T15:57:49.972" v="126" actId="478"/>
          <ac:picMkLst>
            <pc:docMk/>
            <pc:sldMk cId="0" sldId="259"/>
            <ac:picMk id="88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5:57:49.972" v="126" actId="478"/>
          <ac:picMkLst>
            <pc:docMk/>
            <pc:sldMk cId="0" sldId="259"/>
            <ac:picMk id="89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5:57:49.972" v="126" actId="478"/>
          <ac:picMkLst>
            <pc:docMk/>
            <pc:sldMk cId="0" sldId="259"/>
            <ac:picMk id="90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5:57:49.972" v="126" actId="478"/>
          <ac:picMkLst>
            <pc:docMk/>
            <pc:sldMk cId="0" sldId="259"/>
            <ac:picMk id="91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5:57:49.972" v="126" actId="478"/>
          <ac:picMkLst>
            <pc:docMk/>
            <pc:sldMk cId="0" sldId="259"/>
            <ac:picMk id="92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5:57:49.972" v="126" actId="478"/>
          <ac:picMkLst>
            <pc:docMk/>
            <pc:sldMk cId="0" sldId="259"/>
            <ac:picMk id="93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5:57:52.156" v="127" actId="478"/>
          <ac:picMkLst>
            <pc:docMk/>
            <pc:sldMk cId="0" sldId="259"/>
            <ac:picMk id="99" creationId="{00000000-0000-0000-0000-000000000000}"/>
          </ac:picMkLst>
        </pc:picChg>
        <pc:picChg chg="add mod">
          <ac:chgData name="Liroy Benaïm" userId="a549f0490edef18e" providerId="LiveId" clId="{C90B548C-E892-4DB8-B8DE-7133B3EE1DD6}" dt="2019-11-23T16:31:03.857" v="2526" actId="1076"/>
          <ac:picMkLst>
            <pc:docMk/>
            <pc:sldMk cId="0" sldId="259"/>
            <ac:picMk id="3074" creationId="{10D96A10-0B04-4F0A-BD8B-A7F30B09769E}"/>
          </ac:picMkLst>
        </pc:picChg>
        <pc:picChg chg="add mod">
          <ac:chgData name="Liroy Benaïm" userId="a549f0490edef18e" providerId="LiveId" clId="{C90B548C-E892-4DB8-B8DE-7133B3EE1DD6}" dt="2019-11-23T16:31:55.692" v="2542" actId="1076"/>
          <ac:picMkLst>
            <pc:docMk/>
            <pc:sldMk cId="0" sldId="259"/>
            <ac:picMk id="3076" creationId="{FA36EB69-B603-449B-BE12-51C59FA7523F}"/>
          </ac:picMkLst>
        </pc:picChg>
      </pc:sldChg>
      <pc:sldChg chg="addSp delSp modSp add del mod">
        <pc:chgData name="Liroy Benaïm" userId="a549f0490edef18e" providerId="LiveId" clId="{C90B548C-E892-4DB8-B8DE-7133B3EE1DD6}" dt="2019-11-23T21:57:11.103" v="3534" actId="20577"/>
        <pc:sldMkLst>
          <pc:docMk/>
          <pc:sldMk cId="0" sldId="275"/>
        </pc:sldMkLst>
        <pc:spChg chg="del">
          <ac:chgData name="Liroy Benaïm" userId="a549f0490edef18e" providerId="LiveId" clId="{C90B548C-E892-4DB8-B8DE-7133B3EE1DD6}" dt="2019-11-23T16:04:44.017" v="851" actId="478"/>
          <ac:spMkLst>
            <pc:docMk/>
            <pc:sldMk cId="0" sldId="275"/>
            <ac:spMk id="2" creationId="{34C792F4-7827-4132-9EEA-2A83505B4241}"/>
          </ac:spMkLst>
        </pc:spChg>
        <pc:spChg chg="mod">
          <ac:chgData name="Liroy Benaïm" userId="a549f0490edef18e" providerId="LiveId" clId="{C90B548C-E892-4DB8-B8DE-7133B3EE1DD6}" dt="2019-11-23T21:57:11.103" v="3534" actId="20577"/>
          <ac:spMkLst>
            <pc:docMk/>
            <pc:sldMk cId="0" sldId="275"/>
            <ac:spMk id="18" creationId="{FCF50F57-5059-4BB6-AA2D-3BEEE943E68B}"/>
          </ac:spMkLst>
        </pc:spChg>
        <pc:spChg chg="mod">
          <ac:chgData name="Liroy Benaïm" userId="a549f0490edef18e" providerId="LiveId" clId="{C90B548C-E892-4DB8-B8DE-7133B3EE1DD6}" dt="2019-11-23T16:05:26.438" v="879" actId="20577"/>
          <ac:spMkLst>
            <pc:docMk/>
            <pc:sldMk cId="0" sldId="275"/>
            <ac:spMk id="299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6:04:48.983" v="853" actId="478"/>
          <ac:spMkLst>
            <pc:docMk/>
            <pc:sldMk cId="0" sldId="275"/>
            <ac:spMk id="303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6:04:48.983" v="853" actId="478"/>
          <ac:spMkLst>
            <pc:docMk/>
            <pc:sldMk cId="0" sldId="275"/>
            <ac:spMk id="305" creationId="{00000000-0000-0000-0000-000000000000}"/>
          </ac:spMkLst>
        </pc:spChg>
        <pc:spChg chg="mod">
          <ac:chgData name="Liroy Benaïm" userId="a549f0490edef18e" providerId="LiveId" clId="{C90B548C-E892-4DB8-B8DE-7133B3EE1DD6}" dt="2019-11-23T16:09:38.019" v="1232" actId="1076"/>
          <ac:spMkLst>
            <pc:docMk/>
            <pc:sldMk cId="0" sldId="275"/>
            <ac:spMk id="309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6:04:48.983" v="853" actId="478"/>
          <ac:spMkLst>
            <pc:docMk/>
            <pc:sldMk cId="0" sldId="275"/>
            <ac:spMk id="311" creationId="{00000000-0000-0000-0000-000000000000}"/>
          </ac:spMkLst>
        </pc:spChg>
        <pc:spChg chg="del">
          <ac:chgData name="Liroy Benaïm" userId="a549f0490edef18e" providerId="LiveId" clId="{C90B548C-E892-4DB8-B8DE-7133B3EE1DD6}" dt="2019-11-23T16:04:48.983" v="853" actId="478"/>
          <ac:spMkLst>
            <pc:docMk/>
            <pc:sldMk cId="0" sldId="275"/>
            <ac:spMk id="312" creationId="{00000000-0000-0000-0000-000000000000}"/>
          </ac:spMkLst>
        </pc:spChg>
        <pc:picChg chg="add del">
          <ac:chgData name="Liroy Benaïm" userId="a549f0490edef18e" providerId="LiveId" clId="{C90B548C-E892-4DB8-B8DE-7133B3EE1DD6}" dt="2019-11-23T16:15:55.695" v="1395"/>
          <ac:picMkLst>
            <pc:docMk/>
            <pc:sldMk cId="0" sldId="275"/>
            <ac:picMk id="16" creationId="{56E291E3-4145-4A4A-9366-CD05B12D9DCC}"/>
          </ac:picMkLst>
        </pc:picChg>
        <pc:picChg chg="del">
          <ac:chgData name="Liroy Benaïm" userId="a549f0490edef18e" providerId="LiveId" clId="{C90B548C-E892-4DB8-B8DE-7133B3EE1DD6}" dt="2019-11-23T16:04:33.307" v="846" actId="478"/>
          <ac:picMkLst>
            <pc:docMk/>
            <pc:sldMk cId="0" sldId="275"/>
            <ac:picMk id="300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6:04:50.498" v="854" actId="478"/>
          <ac:picMkLst>
            <pc:docMk/>
            <pc:sldMk cId="0" sldId="275"/>
            <ac:picMk id="307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6:04:44.957" v="852" actId="478"/>
          <ac:picMkLst>
            <pc:docMk/>
            <pc:sldMk cId="0" sldId="275"/>
            <ac:picMk id="308" creationId="{00000000-0000-0000-0000-000000000000}"/>
          </ac:picMkLst>
        </pc:picChg>
        <pc:picChg chg="del">
          <ac:chgData name="Liroy Benaïm" userId="a549f0490edef18e" providerId="LiveId" clId="{C90B548C-E892-4DB8-B8DE-7133B3EE1DD6}" dt="2019-11-23T16:04:33.842" v="847" actId="478"/>
          <ac:picMkLst>
            <pc:docMk/>
            <pc:sldMk cId="0" sldId="275"/>
            <ac:picMk id="313" creationId="{00000000-0000-0000-0000-000000000000}"/>
          </ac:picMkLst>
        </pc:picChg>
        <pc:picChg chg="add mod">
          <ac:chgData name="Liroy Benaïm" userId="a549f0490edef18e" providerId="LiveId" clId="{C90B548C-E892-4DB8-B8DE-7133B3EE1DD6}" dt="2019-11-23T16:09:14.128" v="1225" actId="1076"/>
          <ac:picMkLst>
            <pc:docMk/>
            <pc:sldMk cId="0" sldId="275"/>
            <ac:picMk id="1026" creationId="{EB851E28-95BE-477B-93CB-37FF5263D332}"/>
          </ac:picMkLst>
        </pc:picChg>
        <pc:picChg chg="add mod">
          <ac:chgData name="Liroy Benaïm" userId="a549f0490edef18e" providerId="LiveId" clId="{C90B548C-E892-4DB8-B8DE-7133B3EE1DD6}" dt="2019-11-23T16:13:16.112" v="1325" actId="1076"/>
          <ac:picMkLst>
            <pc:docMk/>
            <pc:sldMk cId="0" sldId="275"/>
            <ac:picMk id="1028" creationId="{72FD1B0A-ADEC-4937-A6C4-08EB6C20A210}"/>
          </ac:picMkLst>
        </pc:picChg>
      </pc:sldChg>
      <pc:sldChg chg="delSp modSp mod">
        <pc:chgData name="Liroy Benaïm" userId="a549f0490edef18e" providerId="LiveId" clId="{C90B548C-E892-4DB8-B8DE-7133B3EE1DD6}" dt="2019-11-23T22:02:11.436" v="3950" actId="1076"/>
        <pc:sldMkLst>
          <pc:docMk/>
          <pc:sldMk cId="0" sldId="292"/>
        </pc:sldMkLst>
        <pc:spChg chg="mod">
          <ac:chgData name="Liroy Benaïm" userId="a549f0490edef18e" providerId="LiveId" clId="{C90B548C-E892-4DB8-B8DE-7133B3EE1DD6}" dt="2019-11-23T22:02:11.436" v="3950" actId="1076"/>
          <ac:spMkLst>
            <pc:docMk/>
            <pc:sldMk cId="0" sldId="292"/>
            <ac:spMk id="6" creationId="{60E10989-2DC3-48FB-9BCC-351CE87FB54E}"/>
          </ac:spMkLst>
        </pc:spChg>
        <pc:spChg chg="del">
          <ac:chgData name="Liroy Benaïm" userId="a549f0490edef18e" providerId="LiveId" clId="{C90B548C-E892-4DB8-B8DE-7133B3EE1DD6}" dt="2019-11-23T16:16:04.747" v="1398" actId="478"/>
          <ac:spMkLst>
            <pc:docMk/>
            <pc:sldMk cId="0" sldId="292"/>
            <ac:spMk id="7" creationId="{A72CD80A-3F9D-4C91-AC06-3D85CE26C46C}"/>
          </ac:spMkLst>
        </pc:spChg>
        <pc:spChg chg="mod">
          <ac:chgData name="Liroy Benaïm" userId="a549f0490edef18e" providerId="LiveId" clId="{C90B548C-E892-4DB8-B8DE-7133B3EE1DD6}" dt="2019-11-23T21:56:39.381" v="3514" actId="20577"/>
          <ac:spMkLst>
            <pc:docMk/>
            <pc:sldMk cId="0" sldId="292"/>
            <ac:spMk id="8" creationId="{266C2B3D-A540-4978-A8CF-E4BBBD27C06E}"/>
          </ac:spMkLst>
        </pc:spChg>
      </pc:sldChg>
      <pc:sldChg chg="del">
        <pc:chgData name="Liroy Benaïm" userId="a549f0490edef18e" providerId="LiveId" clId="{C90B548C-E892-4DB8-B8DE-7133B3EE1DD6}" dt="2019-11-23T15:56:33.788" v="0" actId="47"/>
        <pc:sldMkLst>
          <pc:docMk/>
          <pc:sldMk cId="1646205197" sldId="301"/>
        </pc:sldMkLst>
      </pc:sldChg>
      <pc:sldChg chg="addSp delSp modSp mod">
        <pc:chgData name="Liroy Benaïm" userId="a549f0490edef18e" providerId="LiveId" clId="{C90B548C-E892-4DB8-B8DE-7133B3EE1DD6}" dt="2019-11-23T16:16:16.460" v="1399" actId="20577"/>
        <pc:sldMkLst>
          <pc:docMk/>
          <pc:sldMk cId="3952124508" sldId="302"/>
        </pc:sldMkLst>
        <pc:spChg chg="mod">
          <ac:chgData name="Liroy Benaïm" userId="a549f0490edef18e" providerId="LiveId" clId="{C90B548C-E892-4DB8-B8DE-7133B3EE1DD6}" dt="2019-11-23T16:16:16.460" v="1399" actId="20577"/>
          <ac:spMkLst>
            <pc:docMk/>
            <pc:sldMk cId="3952124508" sldId="302"/>
            <ac:spMk id="85" creationId="{00000000-0000-0000-0000-000000000000}"/>
          </ac:spMkLst>
        </pc:spChg>
        <pc:picChg chg="add del">
          <ac:chgData name="Liroy Benaïm" userId="a549f0490edef18e" providerId="LiveId" clId="{C90B548C-E892-4DB8-B8DE-7133B3EE1DD6}" dt="2019-11-23T16:15:30.100" v="1381" actId="478"/>
          <ac:picMkLst>
            <pc:docMk/>
            <pc:sldMk cId="3952124508" sldId="302"/>
            <ac:picMk id="6" creationId="{B89BEBB6-7A4E-4D9A-8793-A12EDDB58CE0}"/>
          </ac:picMkLst>
        </pc:picChg>
      </pc:sldChg>
      <pc:sldChg chg="addSp delSp modSp add mod ord">
        <pc:chgData name="Liroy Benaïm" userId="a549f0490edef18e" providerId="LiveId" clId="{C90B548C-E892-4DB8-B8DE-7133B3EE1DD6}" dt="2019-11-23T21:57:16.424" v="3536" actId="20577"/>
        <pc:sldMkLst>
          <pc:docMk/>
          <pc:sldMk cId="2665777789" sldId="303"/>
        </pc:sldMkLst>
        <pc:spChg chg="mod">
          <ac:chgData name="Liroy Benaïm" userId="a549f0490edef18e" providerId="LiveId" clId="{C90B548C-E892-4DB8-B8DE-7133B3EE1DD6}" dt="2019-11-23T21:57:16.424" v="3536" actId="20577"/>
          <ac:spMkLst>
            <pc:docMk/>
            <pc:sldMk cId="2665777789" sldId="303"/>
            <ac:spMk id="18" creationId="{FCF50F57-5059-4BB6-AA2D-3BEEE943E68B}"/>
          </ac:spMkLst>
        </pc:spChg>
        <pc:spChg chg="mod">
          <ac:chgData name="Liroy Benaïm" userId="a549f0490edef18e" providerId="LiveId" clId="{C90B548C-E892-4DB8-B8DE-7133B3EE1DD6}" dt="2019-11-23T16:14:34.487" v="1370" actId="1076"/>
          <ac:spMkLst>
            <pc:docMk/>
            <pc:sldMk cId="2665777789" sldId="303"/>
            <ac:spMk id="299" creationId="{00000000-0000-0000-0000-000000000000}"/>
          </ac:spMkLst>
        </pc:spChg>
        <pc:spChg chg="mod">
          <ac:chgData name="Liroy Benaïm" userId="a549f0490edef18e" providerId="LiveId" clId="{C90B548C-E892-4DB8-B8DE-7133B3EE1DD6}" dt="2019-11-23T21:23:57.491" v="2546" actId="20577"/>
          <ac:spMkLst>
            <pc:docMk/>
            <pc:sldMk cId="2665777789" sldId="303"/>
            <ac:spMk id="309" creationId="{00000000-0000-0000-0000-000000000000}"/>
          </ac:spMkLst>
        </pc:spChg>
        <pc:picChg chg="add del">
          <ac:chgData name="Liroy Benaïm" userId="a549f0490edef18e" providerId="LiveId" clId="{C90B548C-E892-4DB8-B8DE-7133B3EE1DD6}" dt="2019-11-23T16:15:53.427" v="1394"/>
          <ac:picMkLst>
            <pc:docMk/>
            <pc:sldMk cId="2665777789" sldId="303"/>
            <ac:picMk id="8" creationId="{CAFA51EF-C9CE-4E56-91F7-F799AE464F0E}"/>
          </ac:picMkLst>
        </pc:picChg>
        <pc:picChg chg="del">
          <ac:chgData name="Liroy Benaïm" userId="a549f0490edef18e" providerId="LiveId" clId="{C90B548C-E892-4DB8-B8DE-7133B3EE1DD6}" dt="2019-11-23T16:14:08.698" v="1362" actId="478"/>
          <ac:picMkLst>
            <pc:docMk/>
            <pc:sldMk cId="2665777789" sldId="303"/>
            <ac:picMk id="1026" creationId="{EB851E28-95BE-477B-93CB-37FF5263D332}"/>
          </ac:picMkLst>
        </pc:picChg>
        <pc:picChg chg="del">
          <ac:chgData name="Liroy Benaïm" userId="a549f0490edef18e" providerId="LiveId" clId="{C90B548C-E892-4DB8-B8DE-7133B3EE1DD6}" dt="2019-11-23T16:17:02.170" v="1406" actId="478"/>
          <ac:picMkLst>
            <pc:docMk/>
            <pc:sldMk cId="2665777789" sldId="303"/>
            <ac:picMk id="1028" creationId="{72FD1B0A-ADEC-4937-A6C4-08EB6C20A210}"/>
          </ac:picMkLst>
        </pc:picChg>
        <pc:picChg chg="add mod">
          <ac:chgData name="Liroy Benaïm" userId="a549f0490edef18e" providerId="LiveId" clId="{C90B548C-E892-4DB8-B8DE-7133B3EE1DD6}" dt="2019-11-23T16:14:39.785" v="1371" actId="1076"/>
          <ac:picMkLst>
            <pc:docMk/>
            <pc:sldMk cId="2665777789" sldId="303"/>
            <ac:picMk id="2050" creationId="{C01B55F7-A979-4323-9130-499061829B26}"/>
          </ac:picMkLst>
        </pc:picChg>
      </pc:sldChg>
      <pc:sldChg chg="del">
        <pc:chgData name="Liroy Benaïm" userId="a549f0490edef18e" providerId="LiveId" clId="{C90B548C-E892-4DB8-B8DE-7133B3EE1DD6}" dt="2019-11-23T16:03:46.279" v="764" actId="47"/>
        <pc:sldMkLst>
          <pc:docMk/>
          <pc:sldMk cId="3908123256" sldId="303"/>
        </pc:sldMkLst>
      </pc:sldChg>
      <pc:sldChg chg="addSp delSp modSp add mod">
        <pc:chgData name="Liroy Benaïm" userId="a549f0490edef18e" providerId="LiveId" clId="{C90B548C-E892-4DB8-B8DE-7133B3EE1DD6}" dt="2019-11-23T21:57:07.107" v="3532" actId="20577"/>
        <pc:sldMkLst>
          <pc:docMk/>
          <pc:sldMk cId="2087507581" sldId="304"/>
        </pc:sldMkLst>
        <pc:spChg chg="add del mod">
          <ac:chgData name="Liroy Benaïm" userId="a549f0490edef18e" providerId="LiveId" clId="{C90B548C-E892-4DB8-B8DE-7133B3EE1DD6}" dt="2019-11-23T21:30:10.834" v="2821" actId="1076"/>
          <ac:spMkLst>
            <pc:docMk/>
            <pc:sldMk cId="2087507581" sldId="304"/>
            <ac:spMk id="9" creationId="{B91696C0-8D95-45D9-BC99-667C040E9F61}"/>
          </ac:spMkLst>
        </pc:spChg>
        <pc:spChg chg="add del mod">
          <ac:chgData name="Liroy Benaïm" userId="a549f0490edef18e" providerId="LiveId" clId="{C90B548C-E892-4DB8-B8DE-7133B3EE1DD6}" dt="2019-11-23T21:29:42.425" v="2781" actId="478"/>
          <ac:spMkLst>
            <pc:docMk/>
            <pc:sldMk cId="2087507581" sldId="304"/>
            <ac:spMk id="12" creationId="{6AE74B8A-D4D8-43E5-AF1B-94245C1F4710}"/>
          </ac:spMkLst>
        </pc:spChg>
        <pc:spChg chg="add mod">
          <ac:chgData name="Liroy Benaïm" userId="a549f0490edef18e" providerId="LiveId" clId="{C90B548C-E892-4DB8-B8DE-7133B3EE1DD6}" dt="2019-11-23T21:30:07.446" v="2819" actId="1076"/>
          <ac:spMkLst>
            <pc:docMk/>
            <pc:sldMk cId="2087507581" sldId="304"/>
            <ac:spMk id="15" creationId="{9A67D3B5-729E-443C-8876-6A7CC269BF89}"/>
          </ac:spMkLst>
        </pc:spChg>
        <pc:spChg chg="add del mod">
          <ac:chgData name="Liroy Benaïm" userId="a549f0490edef18e" providerId="LiveId" clId="{C90B548C-E892-4DB8-B8DE-7133B3EE1DD6}" dt="2019-11-23T21:43:26.284" v="3070" actId="478"/>
          <ac:spMkLst>
            <pc:docMk/>
            <pc:sldMk cId="2087507581" sldId="304"/>
            <ac:spMk id="16" creationId="{70370240-D705-4FE1-BD5F-96C53959F5FC}"/>
          </ac:spMkLst>
        </pc:spChg>
        <pc:spChg chg="mod">
          <ac:chgData name="Liroy Benaïm" userId="a549f0490edef18e" providerId="LiveId" clId="{C90B548C-E892-4DB8-B8DE-7133B3EE1DD6}" dt="2019-11-23T21:57:07.107" v="3532" actId="20577"/>
          <ac:spMkLst>
            <pc:docMk/>
            <pc:sldMk cId="2087507581" sldId="304"/>
            <ac:spMk id="18" creationId="{FCF50F57-5059-4BB6-AA2D-3BEEE943E68B}"/>
          </ac:spMkLst>
        </pc:spChg>
        <pc:spChg chg="mod">
          <ac:chgData name="Liroy Benaïm" userId="a549f0490edef18e" providerId="LiveId" clId="{C90B548C-E892-4DB8-B8DE-7133B3EE1DD6}" dt="2019-11-23T21:26:56.659" v="2719" actId="20577"/>
          <ac:spMkLst>
            <pc:docMk/>
            <pc:sldMk cId="2087507581" sldId="304"/>
            <ac:spMk id="309" creationId="{00000000-0000-0000-0000-000000000000}"/>
          </ac:spMkLst>
        </pc:spChg>
        <pc:picChg chg="add mod">
          <ac:chgData name="Liroy Benaïm" userId="a549f0490edef18e" providerId="LiveId" clId="{C90B548C-E892-4DB8-B8DE-7133B3EE1DD6}" dt="2019-11-23T21:30:08.957" v="2820" actId="1076"/>
          <ac:picMkLst>
            <pc:docMk/>
            <pc:sldMk cId="2087507581" sldId="304"/>
            <ac:picMk id="2" creationId="{3336FE6B-E9C3-4FB0-808D-49BDF5BF11DB}"/>
          </ac:picMkLst>
        </pc:picChg>
        <pc:picChg chg="add del mod">
          <ac:chgData name="Liroy Benaïm" userId="a549f0490edef18e" providerId="LiveId" clId="{C90B548C-E892-4DB8-B8DE-7133B3EE1DD6}" dt="2019-11-23T21:28:43.247" v="2764" actId="478"/>
          <ac:picMkLst>
            <pc:docMk/>
            <pc:sldMk cId="2087507581" sldId="304"/>
            <ac:picMk id="3" creationId="{269024BE-D214-45E0-88EF-57F67BEEA12C}"/>
          </ac:picMkLst>
        </pc:picChg>
        <pc:picChg chg="add mod">
          <ac:chgData name="Liroy Benaïm" userId="a549f0490edef18e" providerId="LiveId" clId="{C90B548C-E892-4DB8-B8DE-7133B3EE1DD6}" dt="2019-11-23T21:39:06.773" v="2907" actId="1076"/>
          <ac:picMkLst>
            <pc:docMk/>
            <pc:sldMk cId="2087507581" sldId="304"/>
            <ac:picMk id="4" creationId="{AF9F02B5-64C2-4885-B3D6-076903835BCF}"/>
          </ac:picMkLst>
        </pc:picChg>
        <pc:picChg chg="add mod">
          <ac:chgData name="Liroy Benaïm" userId="a549f0490edef18e" providerId="LiveId" clId="{C90B548C-E892-4DB8-B8DE-7133B3EE1DD6}" dt="2019-11-23T21:39:06.773" v="2907" actId="1076"/>
          <ac:picMkLst>
            <pc:docMk/>
            <pc:sldMk cId="2087507581" sldId="304"/>
            <ac:picMk id="5" creationId="{4E813D34-E4AA-4C9D-9495-C5E5BB44BFBD}"/>
          </ac:picMkLst>
        </pc:picChg>
        <pc:picChg chg="add del">
          <ac:chgData name="Liroy Benaïm" userId="a549f0490edef18e" providerId="LiveId" clId="{C90B548C-E892-4DB8-B8DE-7133B3EE1DD6}" dt="2019-11-23T21:29:28.577" v="2775" actId="478"/>
          <ac:picMkLst>
            <pc:docMk/>
            <pc:sldMk cId="2087507581" sldId="304"/>
            <ac:picMk id="6" creationId="{A6CBB4D0-6D82-4D99-B25B-F6C6A743B871}"/>
          </ac:picMkLst>
        </pc:picChg>
        <pc:picChg chg="add del">
          <ac:chgData name="Liroy Benaïm" userId="a549f0490edef18e" providerId="LiveId" clId="{C90B548C-E892-4DB8-B8DE-7133B3EE1DD6}" dt="2019-11-23T21:29:32.371" v="2777" actId="478"/>
          <ac:picMkLst>
            <pc:docMk/>
            <pc:sldMk cId="2087507581" sldId="304"/>
            <ac:picMk id="7" creationId="{60927DF3-6F89-4EA3-8342-4F811BD53A32}"/>
          </ac:picMkLst>
        </pc:picChg>
        <pc:picChg chg="del">
          <ac:chgData name="Liroy Benaïm" userId="a549f0490edef18e" providerId="LiveId" clId="{C90B548C-E892-4DB8-B8DE-7133B3EE1DD6}" dt="2019-11-23T21:24:47.075" v="2548" actId="478"/>
          <ac:picMkLst>
            <pc:docMk/>
            <pc:sldMk cId="2087507581" sldId="304"/>
            <ac:picMk id="1028" creationId="{72FD1B0A-ADEC-4937-A6C4-08EB6C20A210}"/>
          </ac:picMkLst>
        </pc:picChg>
      </pc:sldChg>
      <pc:sldChg chg="addSp delSp modSp add mod">
        <pc:chgData name="Liroy Benaïm" userId="a549f0490edef18e" providerId="LiveId" clId="{C90B548C-E892-4DB8-B8DE-7133B3EE1DD6}" dt="2019-11-23T21:57:00.264" v="3528" actId="20577"/>
        <pc:sldMkLst>
          <pc:docMk/>
          <pc:sldMk cId="2733060157" sldId="305"/>
        </pc:sldMkLst>
        <pc:spChg chg="add del mod">
          <ac:chgData name="Liroy Benaïm" userId="a549f0490edef18e" providerId="LiveId" clId="{C90B548C-E892-4DB8-B8DE-7133B3EE1DD6}" dt="2019-11-23T21:37:39.255" v="2890" actId="1076"/>
          <ac:spMkLst>
            <pc:docMk/>
            <pc:sldMk cId="2733060157" sldId="305"/>
            <ac:spMk id="7" creationId="{54B5C402-C2D5-4F46-997C-B15F215B4BF1}"/>
          </ac:spMkLst>
        </pc:spChg>
        <pc:spChg chg="del">
          <ac:chgData name="Liroy Benaïm" userId="a549f0490edef18e" providerId="LiveId" clId="{C90B548C-E892-4DB8-B8DE-7133B3EE1DD6}" dt="2019-11-23T21:30:52.578" v="2827" actId="478"/>
          <ac:spMkLst>
            <pc:docMk/>
            <pc:sldMk cId="2733060157" sldId="305"/>
            <ac:spMk id="9" creationId="{B91696C0-8D95-45D9-BC99-667C040E9F61}"/>
          </ac:spMkLst>
        </pc:spChg>
        <pc:spChg chg="add mod">
          <ac:chgData name="Liroy Benaïm" userId="a549f0490edef18e" providerId="LiveId" clId="{C90B548C-E892-4DB8-B8DE-7133B3EE1DD6}" dt="2019-11-23T21:37:39.255" v="2890" actId="1076"/>
          <ac:spMkLst>
            <pc:docMk/>
            <pc:sldMk cId="2733060157" sldId="305"/>
            <ac:spMk id="14" creationId="{D836E56B-7F6D-498C-ADDE-4EDDCFF74242}"/>
          </ac:spMkLst>
        </pc:spChg>
        <pc:spChg chg="del">
          <ac:chgData name="Liroy Benaïm" userId="a549f0490edef18e" providerId="LiveId" clId="{C90B548C-E892-4DB8-B8DE-7133B3EE1DD6}" dt="2019-11-23T21:30:54.127" v="2828" actId="478"/>
          <ac:spMkLst>
            <pc:docMk/>
            <pc:sldMk cId="2733060157" sldId="305"/>
            <ac:spMk id="15" creationId="{9A67D3B5-729E-443C-8876-6A7CC269BF89}"/>
          </ac:spMkLst>
        </pc:spChg>
        <pc:spChg chg="add del">
          <ac:chgData name="Liroy Benaïm" userId="a549f0490edef18e" providerId="LiveId" clId="{C90B548C-E892-4DB8-B8DE-7133B3EE1DD6}" dt="2019-11-23T21:34:32.524" v="2860" actId="478"/>
          <ac:spMkLst>
            <pc:docMk/>
            <pc:sldMk cId="2733060157" sldId="305"/>
            <ac:spMk id="17" creationId="{E67DFAF7-9E03-498B-BE44-47279481F578}"/>
          </ac:spMkLst>
        </pc:spChg>
        <pc:spChg chg="mod">
          <ac:chgData name="Liroy Benaïm" userId="a549f0490edef18e" providerId="LiveId" clId="{C90B548C-E892-4DB8-B8DE-7133B3EE1DD6}" dt="2019-11-23T21:57:00.264" v="3528" actId="20577"/>
          <ac:spMkLst>
            <pc:docMk/>
            <pc:sldMk cId="2733060157" sldId="305"/>
            <ac:spMk id="18" creationId="{FCF50F57-5059-4BB6-AA2D-3BEEE943E68B}"/>
          </ac:spMkLst>
        </pc:spChg>
        <pc:spChg chg="add mod">
          <ac:chgData name="Liroy Benaïm" userId="a549f0490edef18e" providerId="LiveId" clId="{C90B548C-E892-4DB8-B8DE-7133B3EE1DD6}" dt="2019-11-23T21:37:39.255" v="2890" actId="1076"/>
          <ac:spMkLst>
            <pc:docMk/>
            <pc:sldMk cId="2733060157" sldId="305"/>
            <ac:spMk id="19" creationId="{D4C9BE65-5C0C-4465-A0A0-3296C3A2B29B}"/>
          </ac:spMkLst>
        </pc:spChg>
        <pc:spChg chg="add mod">
          <ac:chgData name="Liroy Benaïm" userId="a549f0490edef18e" providerId="LiveId" clId="{C90B548C-E892-4DB8-B8DE-7133B3EE1DD6}" dt="2019-11-23T21:37:39.255" v="2890" actId="1076"/>
          <ac:spMkLst>
            <pc:docMk/>
            <pc:sldMk cId="2733060157" sldId="305"/>
            <ac:spMk id="20" creationId="{436E0CFF-F7BD-4FD2-8018-072BBD27496D}"/>
          </ac:spMkLst>
        </pc:spChg>
        <pc:spChg chg="add mod">
          <ac:chgData name="Liroy Benaïm" userId="a549f0490edef18e" providerId="LiveId" clId="{C90B548C-E892-4DB8-B8DE-7133B3EE1DD6}" dt="2019-11-23T21:37:39.255" v="2890" actId="1076"/>
          <ac:spMkLst>
            <pc:docMk/>
            <pc:sldMk cId="2733060157" sldId="305"/>
            <ac:spMk id="23" creationId="{D949EAE9-84DE-41AB-85CD-63564867B45D}"/>
          </ac:spMkLst>
        </pc:spChg>
        <pc:spChg chg="add del mod">
          <ac:chgData name="Liroy Benaïm" userId="a549f0490edef18e" providerId="LiveId" clId="{C90B548C-E892-4DB8-B8DE-7133B3EE1DD6}" dt="2019-11-23T21:36:09.472" v="2875" actId="478"/>
          <ac:spMkLst>
            <pc:docMk/>
            <pc:sldMk cId="2733060157" sldId="305"/>
            <ac:spMk id="24" creationId="{CEDA7C6E-45B5-4B3C-94FC-96E6AE174242}"/>
          </ac:spMkLst>
        </pc:spChg>
        <pc:spChg chg="add mod">
          <ac:chgData name="Liroy Benaïm" userId="a549f0490edef18e" providerId="LiveId" clId="{C90B548C-E892-4DB8-B8DE-7133B3EE1DD6}" dt="2019-11-23T21:37:39.255" v="2890" actId="1076"/>
          <ac:spMkLst>
            <pc:docMk/>
            <pc:sldMk cId="2733060157" sldId="305"/>
            <ac:spMk id="26" creationId="{60055BAB-7EBE-42D7-960A-49AD6B745307}"/>
          </ac:spMkLst>
        </pc:spChg>
        <pc:spChg chg="add mod">
          <ac:chgData name="Liroy Benaïm" userId="a549f0490edef18e" providerId="LiveId" clId="{C90B548C-E892-4DB8-B8DE-7133B3EE1DD6}" dt="2019-11-23T21:38:11.899" v="2897" actId="14100"/>
          <ac:spMkLst>
            <pc:docMk/>
            <pc:sldMk cId="2733060157" sldId="305"/>
            <ac:spMk id="27" creationId="{9F5FBD3E-7EB1-4389-8E4D-481E6D9DA5BD}"/>
          </ac:spMkLst>
        </pc:spChg>
        <pc:spChg chg="add mod">
          <ac:chgData name="Liroy Benaïm" userId="a549f0490edef18e" providerId="LiveId" clId="{C90B548C-E892-4DB8-B8DE-7133B3EE1DD6}" dt="2019-11-23T21:38:45.785" v="2906" actId="14100"/>
          <ac:spMkLst>
            <pc:docMk/>
            <pc:sldMk cId="2733060157" sldId="305"/>
            <ac:spMk id="28" creationId="{15C9C951-A6BF-4C73-A443-6D539C954DBC}"/>
          </ac:spMkLst>
        </pc:spChg>
        <pc:spChg chg="add del">
          <ac:chgData name="Liroy Benaïm" userId="a549f0490edef18e" providerId="LiveId" clId="{C90B548C-E892-4DB8-B8DE-7133B3EE1DD6}" dt="2019-11-23T21:39:12.856" v="2910" actId="478"/>
          <ac:spMkLst>
            <pc:docMk/>
            <pc:sldMk cId="2733060157" sldId="305"/>
            <ac:spMk id="29" creationId="{2B5C07C5-03C9-4B34-B006-DA2571EEB8D5}"/>
          </ac:spMkLst>
        </pc:spChg>
        <pc:spChg chg="add del">
          <ac:chgData name="Liroy Benaïm" userId="a549f0490edef18e" providerId="LiveId" clId="{C90B548C-E892-4DB8-B8DE-7133B3EE1DD6}" dt="2019-11-23T21:39:22.209" v="2914"/>
          <ac:spMkLst>
            <pc:docMk/>
            <pc:sldMk cId="2733060157" sldId="305"/>
            <ac:spMk id="30" creationId="{D05E0978-1E2D-4F07-A421-22CFEB0AF21F}"/>
          </ac:spMkLst>
        </pc:spChg>
        <pc:spChg chg="add mod">
          <ac:chgData name="Liroy Benaïm" userId="a549f0490edef18e" providerId="LiveId" clId="{C90B548C-E892-4DB8-B8DE-7133B3EE1DD6}" dt="2019-11-23T21:55:41.803" v="3510" actId="20577"/>
          <ac:spMkLst>
            <pc:docMk/>
            <pc:sldMk cId="2733060157" sldId="305"/>
            <ac:spMk id="31" creationId="{0373116A-882C-41DA-87D8-27B1DEEBB092}"/>
          </ac:spMkLst>
        </pc:spChg>
        <pc:spChg chg="mod">
          <ac:chgData name="Liroy Benaïm" userId="a549f0490edef18e" providerId="LiveId" clId="{C90B548C-E892-4DB8-B8DE-7133B3EE1DD6}" dt="2019-11-23T21:40:21.541" v="3068" actId="20577"/>
          <ac:spMkLst>
            <pc:docMk/>
            <pc:sldMk cId="2733060157" sldId="305"/>
            <ac:spMk id="309" creationId="{00000000-0000-0000-0000-000000000000}"/>
          </ac:spMkLst>
        </pc:spChg>
        <pc:picChg chg="del">
          <ac:chgData name="Liroy Benaïm" userId="a549f0490edef18e" providerId="LiveId" clId="{C90B548C-E892-4DB8-B8DE-7133B3EE1DD6}" dt="2019-11-23T21:30:51.079" v="2826" actId="478"/>
          <ac:picMkLst>
            <pc:docMk/>
            <pc:sldMk cId="2733060157" sldId="305"/>
            <ac:picMk id="2" creationId="{3336FE6B-E9C3-4FB0-808D-49BDF5BF11DB}"/>
          </ac:picMkLst>
        </pc:picChg>
        <pc:picChg chg="add mod modCrop">
          <ac:chgData name="Liroy Benaïm" userId="a549f0490edef18e" providerId="LiveId" clId="{C90B548C-E892-4DB8-B8DE-7133B3EE1DD6}" dt="2019-11-23T21:37:39.255" v="2890" actId="1076"/>
          <ac:picMkLst>
            <pc:docMk/>
            <pc:sldMk cId="2733060157" sldId="305"/>
            <ac:picMk id="3" creationId="{77A3B696-B63B-4BB0-8C72-E42AC8E43DE4}"/>
          </ac:picMkLst>
        </pc:picChg>
        <pc:picChg chg="del">
          <ac:chgData name="Liroy Benaïm" userId="a549f0490edef18e" providerId="LiveId" clId="{C90B548C-E892-4DB8-B8DE-7133B3EE1DD6}" dt="2019-11-23T21:30:55.616" v="2830" actId="478"/>
          <ac:picMkLst>
            <pc:docMk/>
            <pc:sldMk cId="2733060157" sldId="305"/>
            <ac:picMk id="4" creationId="{AF9F02B5-64C2-4885-B3D6-076903835BCF}"/>
          </ac:picMkLst>
        </pc:picChg>
        <pc:picChg chg="del">
          <ac:chgData name="Liroy Benaïm" userId="a549f0490edef18e" providerId="LiveId" clId="{C90B548C-E892-4DB8-B8DE-7133B3EE1DD6}" dt="2019-11-23T21:30:54.740" v="2829" actId="478"/>
          <ac:picMkLst>
            <pc:docMk/>
            <pc:sldMk cId="2733060157" sldId="305"/>
            <ac:picMk id="5" creationId="{4E813D34-E4AA-4C9D-9495-C5E5BB44BFBD}"/>
          </ac:picMkLst>
        </pc:picChg>
        <pc:picChg chg="add mod">
          <ac:chgData name="Liroy Benaïm" userId="a549f0490edef18e" providerId="LiveId" clId="{C90B548C-E892-4DB8-B8DE-7133B3EE1DD6}" dt="2019-11-23T21:39:21.595" v="2913" actId="1076"/>
          <ac:picMkLst>
            <pc:docMk/>
            <pc:sldMk cId="2733060157" sldId="305"/>
            <ac:picMk id="6" creationId="{75EF5E6E-AF60-421F-AC62-E800669BE5E4}"/>
          </ac:picMkLst>
        </pc:picChg>
        <pc:cxnChg chg="add del">
          <ac:chgData name="Liroy Benaïm" userId="a549f0490edef18e" providerId="LiveId" clId="{C90B548C-E892-4DB8-B8DE-7133B3EE1DD6}" dt="2019-11-23T21:33:35.405" v="2854" actId="478"/>
          <ac:cxnSpMkLst>
            <pc:docMk/>
            <pc:sldMk cId="2733060157" sldId="305"/>
            <ac:cxnSpMk id="10" creationId="{F813AA2F-F427-4975-836D-0AA40520C6E4}"/>
          </ac:cxnSpMkLst>
        </pc:cxnChg>
        <pc:cxnChg chg="add del">
          <ac:chgData name="Liroy Benaïm" userId="a549f0490edef18e" providerId="LiveId" clId="{C90B548C-E892-4DB8-B8DE-7133B3EE1DD6}" dt="2019-11-23T21:33:44.499" v="2856" actId="478"/>
          <ac:cxnSpMkLst>
            <pc:docMk/>
            <pc:sldMk cId="2733060157" sldId="305"/>
            <ac:cxnSpMk id="12" creationId="{CCAF9897-16A8-4C1D-8DEB-E6342CD87802}"/>
          </ac:cxnSpMkLst>
        </pc:cxnChg>
        <pc:cxnChg chg="add del">
          <ac:chgData name="Liroy Benaïm" userId="a549f0490edef18e" providerId="LiveId" clId="{C90B548C-E892-4DB8-B8DE-7133B3EE1DD6}" dt="2019-11-23T21:34:07.055" v="2858" actId="478"/>
          <ac:cxnSpMkLst>
            <pc:docMk/>
            <pc:sldMk cId="2733060157" sldId="305"/>
            <ac:cxnSpMk id="16" creationId="{8DBE2B25-7BB0-4587-BCCB-6BC58872095A}"/>
          </ac:cxnSpMkLst>
        </pc:cxnChg>
      </pc:sldChg>
      <pc:sldChg chg="addSp delSp modSp add mod">
        <pc:chgData name="Liroy Benaïm" userId="a549f0490edef18e" providerId="LiveId" clId="{C90B548C-E892-4DB8-B8DE-7133B3EE1DD6}" dt="2019-11-23T21:59:52.414" v="3684" actId="20577"/>
        <pc:sldMkLst>
          <pc:docMk/>
          <pc:sldMk cId="668993969" sldId="306"/>
        </pc:sldMkLst>
        <pc:spChg chg="add mod">
          <ac:chgData name="Liroy Benaïm" userId="a549f0490edef18e" providerId="LiveId" clId="{C90B548C-E892-4DB8-B8DE-7133B3EE1DD6}" dt="2019-11-23T21:48:53.429" v="3267" actId="207"/>
          <ac:spMkLst>
            <pc:docMk/>
            <pc:sldMk cId="668993969" sldId="306"/>
            <ac:spMk id="5" creationId="{DADF4316-AE1B-4D7F-9CF7-FEF66BC4A2FF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7" creationId="{54B5C402-C2D5-4F46-997C-B15F215B4BF1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14" creationId="{D836E56B-7F6D-498C-ADDE-4EDDCFF74242}"/>
          </ac:spMkLst>
        </pc:spChg>
        <pc:spChg chg="add mod">
          <ac:chgData name="Liroy Benaïm" userId="a549f0490edef18e" providerId="LiveId" clId="{C90B548C-E892-4DB8-B8DE-7133B3EE1DD6}" dt="2019-11-23T21:51:39.779" v="3394" actId="1076"/>
          <ac:spMkLst>
            <pc:docMk/>
            <pc:sldMk cId="668993969" sldId="306"/>
            <ac:spMk id="16" creationId="{310EA167-80AA-4693-9811-7751CB1BDF64}"/>
          </ac:spMkLst>
        </pc:spChg>
        <pc:spChg chg="add mod">
          <ac:chgData name="Liroy Benaïm" userId="a549f0490edef18e" providerId="LiveId" clId="{C90B548C-E892-4DB8-B8DE-7133B3EE1DD6}" dt="2019-11-23T21:59:52.414" v="3684" actId="20577"/>
          <ac:spMkLst>
            <pc:docMk/>
            <pc:sldMk cId="668993969" sldId="306"/>
            <ac:spMk id="17" creationId="{701C9F87-854A-4E1F-A291-AF18C6DF182F}"/>
          </ac:spMkLst>
        </pc:spChg>
        <pc:spChg chg="mod">
          <ac:chgData name="Liroy Benaïm" userId="a549f0490edef18e" providerId="LiveId" clId="{C90B548C-E892-4DB8-B8DE-7133B3EE1DD6}" dt="2019-11-23T21:56:53.664" v="3524" actId="20577"/>
          <ac:spMkLst>
            <pc:docMk/>
            <pc:sldMk cId="668993969" sldId="306"/>
            <ac:spMk id="18" creationId="{FCF50F57-5059-4BB6-AA2D-3BEEE943E68B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19" creationId="{D4C9BE65-5C0C-4465-A0A0-3296C3A2B29B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20" creationId="{436E0CFF-F7BD-4FD2-8018-072BBD27496D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23" creationId="{D949EAE9-84DE-41AB-85CD-63564867B45D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26" creationId="{60055BAB-7EBE-42D7-960A-49AD6B745307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27" creationId="{9F5FBD3E-7EB1-4389-8E4D-481E6D9DA5BD}"/>
          </ac:spMkLst>
        </pc:spChg>
        <pc:spChg chg="del">
          <ac:chgData name="Liroy Benaïm" userId="a549f0490edef18e" providerId="LiveId" clId="{C90B548C-E892-4DB8-B8DE-7133B3EE1DD6}" dt="2019-11-23T21:44:21.988" v="3122" actId="478"/>
          <ac:spMkLst>
            <pc:docMk/>
            <pc:sldMk cId="668993969" sldId="306"/>
            <ac:spMk id="28" creationId="{15C9C951-A6BF-4C73-A443-6D539C954DBC}"/>
          </ac:spMkLst>
        </pc:spChg>
        <pc:spChg chg="add mod">
          <ac:chgData name="Liroy Benaïm" userId="a549f0490edef18e" providerId="LiveId" clId="{C90B548C-E892-4DB8-B8DE-7133B3EE1DD6}" dt="2019-11-23T21:51:37.115" v="3393" actId="20577"/>
          <ac:spMkLst>
            <pc:docMk/>
            <pc:sldMk cId="668993969" sldId="306"/>
            <ac:spMk id="29" creationId="{1D58B58F-3246-481A-B449-31D394BF1567}"/>
          </ac:spMkLst>
        </pc:spChg>
        <pc:spChg chg="del mod">
          <ac:chgData name="Liroy Benaïm" userId="a549f0490edef18e" providerId="LiveId" clId="{C90B548C-E892-4DB8-B8DE-7133B3EE1DD6}" dt="2019-11-23T21:44:19.867" v="3120" actId="478"/>
          <ac:spMkLst>
            <pc:docMk/>
            <pc:sldMk cId="668993969" sldId="306"/>
            <ac:spMk id="31" creationId="{0373116A-882C-41DA-87D8-27B1DEEBB092}"/>
          </ac:spMkLst>
        </pc:spChg>
        <pc:spChg chg="mod">
          <ac:chgData name="Liroy Benaïm" userId="a549f0490edef18e" providerId="LiveId" clId="{C90B548C-E892-4DB8-B8DE-7133B3EE1DD6}" dt="2019-11-23T21:44:15.138" v="3118" actId="20577"/>
          <ac:spMkLst>
            <pc:docMk/>
            <pc:sldMk cId="668993969" sldId="306"/>
            <ac:spMk id="309" creationId="{00000000-0000-0000-0000-000000000000}"/>
          </ac:spMkLst>
        </pc:spChg>
        <pc:picChg chg="add mod">
          <ac:chgData name="Liroy Benaïm" userId="a549f0490edef18e" providerId="LiveId" clId="{C90B548C-E892-4DB8-B8DE-7133B3EE1DD6}" dt="2019-11-23T21:46:37.063" v="3262" actId="1076"/>
          <ac:picMkLst>
            <pc:docMk/>
            <pc:sldMk cId="668993969" sldId="306"/>
            <ac:picMk id="2" creationId="{11AD0D14-C732-412C-B0F4-F69E93FC5627}"/>
          </ac:picMkLst>
        </pc:picChg>
        <pc:picChg chg="del">
          <ac:chgData name="Liroy Benaïm" userId="a549f0490edef18e" providerId="LiveId" clId="{C90B548C-E892-4DB8-B8DE-7133B3EE1DD6}" dt="2019-11-23T21:44:21.988" v="3122" actId="478"/>
          <ac:picMkLst>
            <pc:docMk/>
            <pc:sldMk cId="668993969" sldId="306"/>
            <ac:picMk id="3" creationId="{77A3B696-B63B-4BB0-8C72-E42AC8E43DE4}"/>
          </ac:picMkLst>
        </pc:picChg>
        <pc:picChg chg="add mod modCrop">
          <ac:chgData name="Liroy Benaïm" userId="a549f0490edef18e" providerId="LiveId" clId="{C90B548C-E892-4DB8-B8DE-7133B3EE1DD6}" dt="2019-11-23T21:49:28.235" v="3272" actId="1076"/>
          <ac:picMkLst>
            <pc:docMk/>
            <pc:sldMk cId="668993969" sldId="306"/>
            <ac:picMk id="4" creationId="{01BFCB81-9C67-4AF2-B13B-5CFEE92D6E85}"/>
          </ac:picMkLst>
        </pc:picChg>
        <pc:picChg chg="del">
          <ac:chgData name="Liroy Benaïm" userId="a549f0490edef18e" providerId="LiveId" clId="{C90B548C-E892-4DB8-B8DE-7133B3EE1DD6}" dt="2019-11-23T21:44:20.257" v="3121" actId="478"/>
          <ac:picMkLst>
            <pc:docMk/>
            <pc:sldMk cId="668993969" sldId="306"/>
            <ac:picMk id="6" creationId="{75EF5E6E-AF60-421F-AC62-E800669BE5E4}"/>
          </ac:picMkLst>
        </pc:picChg>
        <pc:cxnChg chg="add mod">
          <ac:chgData name="Liroy Benaïm" userId="a549f0490edef18e" providerId="LiveId" clId="{C90B548C-E892-4DB8-B8DE-7133B3EE1DD6}" dt="2019-11-23T21:49:49.985" v="3276" actId="1076"/>
          <ac:cxnSpMkLst>
            <pc:docMk/>
            <pc:sldMk cId="668993969" sldId="306"/>
            <ac:cxnSpMk id="9" creationId="{1517290B-0620-4CAE-B343-CE46D881495D}"/>
          </ac:cxnSpMkLst>
        </pc:cxnChg>
      </pc:sldChg>
      <pc:sldChg chg="addSp delSp modSp add mod">
        <pc:chgData name="Liroy Benaïm" userId="a549f0490edef18e" providerId="LiveId" clId="{C90B548C-E892-4DB8-B8DE-7133B3EE1DD6}" dt="2019-11-23T21:56:47.439" v="3520" actId="20577"/>
        <pc:sldMkLst>
          <pc:docMk/>
          <pc:sldMk cId="3792821671" sldId="307"/>
        </pc:sldMkLst>
        <pc:spChg chg="del">
          <ac:chgData name="Liroy Benaïm" userId="a549f0490edef18e" providerId="LiveId" clId="{C90B548C-E892-4DB8-B8DE-7133B3EE1DD6}" dt="2019-11-23T21:51:47.297" v="3396" actId="478"/>
          <ac:spMkLst>
            <pc:docMk/>
            <pc:sldMk cId="3792821671" sldId="307"/>
            <ac:spMk id="5" creationId="{DADF4316-AE1B-4D7F-9CF7-FEF66BC4A2FF}"/>
          </ac:spMkLst>
        </pc:spChg>
        <pc:spChg chg="add mod">
          <ac:chgData name="Liroy Benaïm" userId="a549f0490edef18e" providerId="LiveId" clId="{C90B548C-E892-4DB8-B8DE-7133B3EE1DD6}" dt="2019-11-23T21:54:59.025" v="3492" actId="207"/>
          <ac:spMkLst>
            <pc:docMk/>
            <pc:sldMk cId="3792821671" sldId="307"/>
            <ac:spMk id="6" creationId="{739C6AF2-4DAC-4989-AF7E-A079B3973FD5}"/>
          </ac:spMkLst>
        </pc:spChg>
        <pc:spChg chg="del">
          <ac:chgData name="Liroy Benaïm" userId="a549f0490edef18e" providerId="LiveId" clId="{C90B548C-E892-4DB8-B8DE-7133B3EE1DD6}" dt="2019-11-23T21:51:47.297" v="3396" actId="478"/>
          <ac:spMkLst>
            <pc:docMk/>
            <pc:sldMk cId="3792821671" sldId="307"/>
            <ac:spMk id="16" creationId="{310EA167-80AA-4693-9811-7751CB1BDF64}"/>
          </ac:spMkLst>
        </pc:spChg>
        <pc:spChg chg="del">
          <ac:chgData name="Liroy Benaïm" userId="a549f0490edef18e" providerId="LiveId" clId="{C90B548C-E892-4DB8-B8DE-7133B3EE1DD6}" dt="2019-11-23T21:51:47.297" v="3396" actId="478"/>
          <ac:spMkLst>
            <pc:docMk/>
            <pc:sldMk cId="3792821671" sldId="307"/>
            <ac:spMk id="17" creationId="{701C9F87-854A-4E1F-A291-AF18C6DF182F}"/>
          </ac:spMkLst>
        </pc:spChg>
        <pc:spChg chg="mod">
          <ac:chgData name="Liroy Benaïm" userId="a549f0490edef18e" providerId="LiveId" clId="{C90B548C-E892-4DB8-B8DE-7133B3EE1DD6}" dt="2019-11-23T21:56:47.439" v="3520" actId="20577"/>
          <ac:spMkLst>
            <pc:docMk/>
            <pc:sldMk cId="3792821671" sldId="307"/>
            <ac:spMk id="18" creationId="{FCF50F57-5059-4BB6-AA2D-3BEEE943E68B}"/>
          </ac:spMkLst>
        </pc:spChg>
        <pc:spChg chg="add mod">
          <ac:chgData name="Liroy Benaïm" userId="a549f0490edef18e" providerId="LiveId" clId="{C90B548C-E892-4DB8-B8DE-7133B3EE1DD6}" dt="2019-11-23T21:54:17.727" v="3485" actId="1076"/>
          <ac:spMkLst>
            <pc:docMk/>
            <pc:sldMk cId="3792821671" sldId="307"/>
            <ac:spMk id="19" creationId="{A2163C84-08B3-4505-A96F-94FADE954B71}"/>
          </ac:spMkLst>
        </pc:spChg>
        <pc:spChg chg="add del mod">
          <ac:chgData name="Liroy Benaïm" userId="a549f0490edef18e" providerId="LiveId" clId="{C90B548C-E892-4DB8-B8DE-7133B3EE1DD6}" dt="2019-11-23T21:54:42.829" v="3489" actId="478"/>
          <ac:spMkLst>
            <pc:docMk/>
            <pc:sldMk cId="3792821671" sldId="307"/>
            <ac:spMk id="20" creationId="{36ECF130-5221-4573-A695-738E8DC6C3D0}"/>
          </ac:spMkLst>
        </pc:spChg>
        <pc:spChg chg="add mod">
          <ac:chgData name="Liroy Benaïm" userId="a549f0490edef18e" providerId="LiveId" clId="{C90B548C-E892-4DB8-B8DE-7133B3EE1DD6}" dt="2019-11-23T21:54:52.059" v="3491" actId="1076"/>
          <ac:spMkLst>
            <pc:docMk/>
            <pc:sldMk cId="3792821671" sldId="307"/>
            <ac:spMk id="21" creationId="{93D6BB3A-62BE-4F16-9C7B-1DD0CB7F2F15}"/>
          </ac:spMkLst>
        </pc:spChg>
        <pc:spChg chg="del">
          <ac:chgData name="Liroy Benaïm" userId="a549f0490edef18e" providerId="LiveId" clId="{C90B548C-E892-4DB8-B8DE-7133B3EE1DD6}" dt="2019-11-23T21:51:47.297" v="3396" actId="478"/>
          <ac:spMkLst>
            <pc:docMk/>
            <pc:sldMk cId="3792821671" sldId="307"/>
            <ac:spMk id="29" creationId="{1D58B58F-3246-481A-B449-31D394BF1567}"/>
          </ac:spMkLst>
        </pc:spChg>
        <pc:spChg chg="mod">
          <ac:chgData name="Liroy Benaïm" userId="a549f0490edef18e" providerId="LiveId" clId="{C90B548C-E892-4DB8-B8DE-7133B3EE1DD6}" dt="2019-11-23T21:52:13.638" v="3403" actId="1076"/>
          <ac:spMkLst>
            <pc:docMk/>
            <pc:sldMk cId="3792821671" sldId="307"/>
            <ac:spMk id="299" creationId="{00000000-0000-0000-0000-000000000000}"/>
          </ac:spMkLst>
        </pc:spChg>
        <pc:spChg chg="mod">
          <ac:chgData name="Liroy Benaïm" userId="a549f0490edef18e" providerId="LiveId" clId="{C90B548C-E892-4DB8-B8DE-7133B3EE1DD6}" dt="2019-11-23T21:52:16.918" v="3404" actId="1076"/>
          <ac:spMkLst>
            <pc:docMk/>
            <pc:sldMk cId="3792821671" sldId="307"/>
            <ac:spMk id="309" creationId="{00000000-0000-0000-0000-000000000000}"/>
          </ac:spMkLst>
        </pc:spChg>
        <pc:picChg chg="del">
          <ac:chgData name="Liroy Benaïm" userId="a549f0490edef18e" providerId="LiveId" clId="{C90B548C-E892-4DB8-B8DE-7133B3EE1DD6}" dt="2019-11-23T21:51:47.297" v="3396" actId="478"/>
          <ac:picMkLst>
            <pc:docMk/>
            <pc:sldMk cId="3792821671" sldId="307"/>
            <ac:picMk id="2" creationId="{11AD0D14-C732-412C-B0F4-F69E93FC5627}"/>
          </ac:picMkLst>
        </pc:picChg>
        <pc:picChg chg="add mod">
          <ac:chgData name="Liroy Benaïm" userId="a549f0490edef18e" providerId="LiveId" clId="{C90B548C-E892-4DB8-B8DE-7133B3EE1DD6}" dt="2019-11-23T21:52:21.881" v="3406" actId="1076"/>
          <ac:picMkLst>
            <pc:docMk/>
            <pc:sldMk cId="3792821671" sldId="307"/>
            <ac:picMk id="3" creationId="{8DBCE44A-947E-4F96-B5A1-4D6B4599CA55}"/>
          </ac:picMkLst>
        </pc:picChg>
        <pc:picChg chg="del">
          <ac:chgData name="Liroy Benaïm" userId="a549f0490edef18e" providerId="LiveId" clId="{C90B548C-E892-4DB8-B8DE-7133B3EE1DD6}" dt="2019-11-23T21:51:47.297" v="3396" actId="478"/>
          <ac:picMkLst>
            <pc:docMk/>
            <pc:sldMk cId="3792821671" sldId="307"/>
            <ac:picMk id="4" creationId="{01BFCB81-9C67-4AF2-B13B-5CFEE92D6E85}"/>
          </ac:picMkLst>
        </pc:picChg>
        <pc:picChg chg="add mod modCrop">
          <ac:chgData name="Liroy Benaïm" userId="a549f0490edef18e" providerId="LiveId" clId="{C90B548C-E892-4DB8-B8DE-7133B3EE1DD6}" dt="2019-11-23T21:52:52.697" v="3415" actId="1076"/>
          <ac:picMkLst>
            <pc:docMk/>
            <pc:sldMk cId="3792821671" sldId="307"/>
            <ac:picMk id="14" creationId="{0F61AA72-007C-44DA-B0DC-623AA24509F7}"/>
          </ac:picMkLst>
        </pc:picChg>
        <pc:cxnChg chg="del">
          <ac:chgData name="Liroy Benaïm" userId="a549f0490edef18e" providerId="LiveId" clId="{C90B548C-E892-4DB8-B8DE-7133B3EE1DD6}" dt="2019-11-23T21:51:47.297" v="3396" actId="478"/>
          <ac:cxnSpMkLst>
            <pc:docMk/>
            <pc:sldMk cId="3792821671" sldId="307"/>
            <ac:cxnSpMk id="9" creationId="{1517290B-0620-4CAE-B343-CE46D881495D}"/>
          </ac:cxnSpMkLst>
        </pc:cxnChg>
      </pc:sldChg>
      <pc:sldChg chg="add">
        <pc:chgData name="Liroy Benaïm" userId="a549f0490edef18e" providerId="LiveId" clId="{C90B548C-E892-4DB8-B8DE-7133B3EE1DD6}" dt="2019-11-23T22:17:36.436" v="3951"/>
        <pc:sldMkLst>
          <pc:docMk/>
          <pc:sldMk cId="97853218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f5e8874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f5e8874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4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f5e8874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f5e8874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2004aae2c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2004aae2c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850f679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850f679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2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d1183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d1183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90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d0a663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d0a663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d1183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d1183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f5e8874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f5e8874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7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f5e8874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f5e8874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f5e8874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f5e8874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8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f5e8874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f5e8874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56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E6940A46-633C-42D2-BFFC-C1BB7925B653}"/>
              </a:ext>
            </a:extLst>
          </p:cNvPr>
          <p:cNvSpPr txBox="1"/>
          <p:nvPr/>
        </p:nvSpPr>
        <p:spPr>
          <a:xfrm>
            <a:off x="2164070" y="251037"/>
            <a:ext cx="4815859" cy="43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Notes sur les différents fichiers :</a:t>
            </a:r>
            <a:endParaRPr sz="2400" b="1" dirty="0">
              <a:solidFill>
                <a:srgbClr val="095A8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0B3B6-EE6C-4470-8327-120A85B9DEE8}"/>
              </a:ext>
            </a:extLst>
          </p:cNvPr>
          <p:cNvSpPr/>
          <p:nvPr/>
        </p:nvSpPr>
        <p:spPr>
          <a:xfrm>
            <a:off x="1656778" y="2167933"/>
            <a:ext cx="58304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i="1" dirty="0"/>
              <a:t>[305886] - morpion_max-features_no_import.py : </a:t>
            </a:r>
          </a:p>
          <a:p>
            <a:r>
              <a:rPr lang="fr-FR" sz="1100" dirty="0"/>
              <a:t>Fichier comprenant l’algorithme de A à Z, sans import, ni couleur et ni nettoyage de l’écran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0F53F-E54F-48B3-BD5D-B04DBB6DBCC4}"/>
              </a:ext>
            </a:extLst>
          </p:cNvPr>
          <p:cNvSpPr/>
          <p:nvPr/>
        </p:nvSpPr>
        <p:spPr>
          <a:xfrm>
            <a:off x="3212492" y="1489308"/>
            <a:ext cx="27190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i="1" dirty="0"/>
              <a:t>[305886] - morpion_max-features.py : </a:t>
            </a:r>
          </a:p>
          <a:p>
            <a:pPr algn="ctr"/>
            <a:r>
              <a:rPr lang="fr-FR" sz="1100" dirty="0"/>
              <a:t>Fichier principal comprenant tout.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235A2-EAA9-46ED-867E-BB3ABBA4E58B}"/>
              </a:ext>
            </a:extLst>
          </p:cNvPr>
          <p:cNvSpPr/>
          <p:nvPr/>
        </p:nvSpPr>
        <p:spPr>
          <a:xfrm>
            <a:off x="2065359" y="2846558"/>
            <a:ext cx="477026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i="1" dirty="0"/>
              <a:t>[305886] - morpion_full-compact.py : </a:t>
            </a:r>
          </a:p>
          <a:p>
            <a:pPr algn="ctr"/>
            <a:r>
              <a:rPr lang="fr-FR" sz="1100" dirty="0"/>
              <a:t>Fichier ne comprenant pas toutes les étapes de l’algorithme, </a:t>
            </a:r>
          </a:p>
          <a:p>
            <a:pPr algn="ctr"/>
            <a:r>
              <a:rPr lang="fr-FR" sz="1100" dirty="0"/>
              <a:t>contenant le moins de ligne possible et plus lisible, </a:t>
            </a:r>
          </a:p>
          <a:p>
            <a:pPr algn="ctr"/>
            <a:r>
              <a:rPr lang="fr-FR" sz="1100" dirty="0"/>
              <a:t>sans les étapes anti-crash, </a:t>
            </a:r>
          </a:p>
          <a:p>
            <a:pPr algn="ctr"/>
            <a:r>
              <a:rPr lang="fr-FR" sz="1100" dirty="0"/>
              <a:t>sans import, ni couleur et ni nettoyage de l’écran,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851338" y="115482"/>
            <a:ext cx="7441324" cy="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Différentes parties logiques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96662" y="850459"/>
            <a:ext cx="75960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Que veut dire le 99,99 % sans crash ?</a:t>
            </a:r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FCF50F57-5059-4BB6-AA2D-3BEEE943E68B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6/8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B851E28-95BE-477B-93CB-37FF5263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72" y="171666"/>
            <a:ext cx="580433" cy="5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96;p16">
            <a:extLst>
              <a:ext uri="{FF2B5EF4-FFF2-40B4-BE49-F238E27FC236}">
                <a16:creationId xmlns:a16="http://schemas.microsoft.com/office/drawing/2014/main" id="{701C9F87-854A-4E1F-A291-AF18C6DF182F}"/>
              </a:ext>
            </a:extLst>
          </p:cNvPr>
          <p:cNvSpPr txBox="1"/>
          <p:nvPr/>
        </p:nvSpPr>
        <p:spPr>
          <a:xfrm>
            <a:off x="766204" y="1215583"/>
            <a:ext cx="7611592" cy="51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Lors du développement j’ai fais en sorte que le jeu ne se ferme sans que l’utilisateur l’ai demandé.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Voici un exemple d’un fonctionnement pour éviter tout bugs.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1AD0D14-C732-412C-B0F4-F69E93FC5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75" y="2180239"/>
            <a:ext cx="4313773" cy="559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BFCB81-9C67-4AF2-B13B-5CFEE92D6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673"/>
          <a:stretch/>
        </p:blipFill>
        <p:spPr>
          <a:xfrm>
            <a:off x="826113" y="3137135"/>
            <a:ext cx="7667625" cy="7651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DF4316-AE1B-4D7F-9CF7-FEF66BC4A2FF}"/>
              </a:ext>
            </a:extLst>
          </p:cNvPr>
          <p:cNvSpPr/>
          <p:nvPr/>
        </p:nvSpPr>
        <p:spPr>
          <a:xfrm>
            <a:off x="3411658" y="2364828"/>
            <a:ext cx="1923393" cy="17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1517290B-0620-4CAE-B343-CE46D88149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5105" y="2530146"/>
            <a:ext cx="1576557" cy="690329"/>
          </a:xfrm>
          <a:prstGeom prst="curvedConnector3">
            <a:avLst>
              <a:gd name="adj1" fmla="val 1008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96;p16">
            <a:extLst>
              <a:ext uri="{FF2B5EF4-FFF2-40B4-BE49-F238E27FC236}">
                <a16:creationId xmlns:a16="http://schemas.microsoft.com/office/drawing/2014/main" id="{1D58B58F-3246-481A-B449-31D394BF1567}"/>
              </a:ext>
            </a:extLst>
          </p:cNvPr>
          <p:cNvSpPr txBox="1"/>
          <p:nvPr/>
        </p:nvSpPr>
        <p:spPr>
          <a:xfrm>
            <a:off x="650262" y="3906580"/>
            <a:ext cx="7611592" cy="51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Utilisation de la table Ascii pour prendre en compte uniquement les caractères compris entre 1 et 9.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EA167-80AA-4693-9811-7751CB1BDF64}"/>
              </a:ext>
            </a:extLst>
          </p:cNvPr>
          <p:cNvSpPr/>
          <p:nvPr/>
        </p:nvSpPr>
        <p:spPr>
          <a:xfrm>
            <a:off x="2824566" y="4517053"/>
            <a:ext cx="3494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i="1" dirty="0">
                <a:latin typeface="arial" panose="020B0604020202020204" pitchFamily="34" charset="0"/>
              </a:rPr>
              <a:t>American Standard Code for Information Interchange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66899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851338" y="0"/>
            <a:ext cx="7441324" cy="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Différentes parties logiques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20986" y="471020"/>
            <a:ext cx="75960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Que veut dire le 99,99 % sans crash ?</a:t>
            </a:r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FCF50F57-5059-4BB6-AA2D-3BEEE943E68B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7/8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B851E28-95BE-477B-93CB-37FF5263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72" y="171666"/>
            <a:ext cx="580433" cy="5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ascii&quot;">
            <a:extLst>
              <a:ext uri="{FF2B5EF4-FFF2-40B4-BE49-F238E27FC236}">
                <a16:creationId xmlns:a16="http://schemas.microsoft.com/office/drawing/2014/main" id="{8DBCE44A-947E-4F96-B5A1-4D6B4599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0" y="888521"/>
            <a:ext cx="4760187" cy="36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61AA72-007C-44DA-B0DC-623AA2450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470" t="12520" b="74073"/>
          <a:stretch/>
        </p:blipFill>
        <p:spPr>
          <a:xfrm>
            <a:off x="277473" y="2609207"/>
            <a:ext cx="3682825" cy="1888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C6AF2-4DAC-4989-AF7E-A079B3973FD5}"/>
              </a:ext>
            </a:extLst>
          </p:cNvPr>
          <p:cNvSpPr/>
          <p:nvPr/>
        </p:nvSpPr>
        <p:spPr>
          <a:xfrm>
            <a:off x="5316132" y="2764541"/>
            <a:ext cx="945931" cy="157655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163C84-08B3-4505-A96F-94FADE954B71}"/>
              </a:ext>
            </a:extLst>
          </p:cNvPr>
          <p:cNvSpPr/>
          <p:nvPr/>
        </p:nvSpPr>
        <p:spPr>
          <a:xfrm>
            <a:off x="5316132" y="3768279"/>
            <a:ext cx="945931" cy="15765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6BB3A-62BE-4F16-9C7B-1DD0CB7F2F15}"/>
              </a:ext>
            </a:extLst>
          </p:cNvPr>
          <p:cNvSpPr/>
          <p:nvPr/>
        </p:nvSpPr>
        <p:spPr>
          <a:xfrm>
            <a:off x="5316132" y="2895745"/>
            <a:ext cx="945931" cy="15765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2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9" descr="Résultat de recherche d'images pour &quot;drapeau fi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85" y="167698"/>
            <a:ext cx="895450" cy="5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8;p49">
            <a:extLst>
              <a:ext uri="{FF2B5EF4-FFF2-40B4-BE49-F238E27FC236}">
                <a16:creationId xmlns:a16="http://schemas.microsoft.com/office/drawing/2014/main" id="{2105C9D6-3EF0-44B5-9341-6A88BDFA8745}"/>
              </a:ext>
            </a:extLst>
          </p:cNvPr>
          <p:cNvSpPr txBox="1"/>
          <p:nvPr/>
        </p:nvSpPr>
        <p:spPr>
          <a:xfrm>
            <a:off x="545687" y="167698"/>
            <a:ext cx="8823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60E10989-2DC3-48FB-9BCC-351CE87FB54E}"/>
              </a:ext>
            </a:extLst>
          </p:cNvPr>
          <p:cNvSpPr txBox="1"/>
          <p:nvPr/>
        </p:nvSpPr>
        <p:spPr>
          <a:xfrm>
            <a:off x="81600" y="2022548"/>
            <a:ext cx="8980800" cy="16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1400"/>
            </a:pPr>
            <a:r>
              <a:rPr lang="fr-FR" sz="2000" dirty="0">
                <a:solidFill>
                  <a:srgbClr val="095A82"/>
                </a:solidFill>
              </a:rPr>
              <a:t>Ce projet m’a pris plusieurs heures à être réalisé, ce dernier m’a permis d’acquérir plus de logique, et des nouvelles connaissances dans notre langage python.</a:t>
            </a:r>
            <a:endParaRPr sz="2000" dirty="0">
              <a:solidFill>
                <a:srgbClr val="095A82"/>
              </a:solidFill>
            </a:endParaRPr>
          </a:p>
        </p:txBody>
      </p:sp>
      <p:sp>
        <p:nvSpPr>
          <p:cNvPr id="8" name="Google Shape;85;p16">
            <a:extLst>
              <a:ext uri="{FF2B5EF4-FFF2-40B4-BE49-F238E27FC236}">
                <a16:creationId xmlns:a16="http://schemas.microsoft.com/office/drawing/2014/main" id="{266C2B3D-A540-4978-A8CF-E4BBBD27C06E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8/8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8;p49">
            <a:extLst>
              <a:ext uri="{FF2B5EF4-FFF2-40B4-BE49-F238E27FC236}">
                <a16:creationId xmlns:a16="http://schemas.microsoft.com/office/drawing/2014/main" id="{5CB776DC-D986-4223-9171-6F5FF8A6163D}"/>
              </a:ext>
            </a:extLst>
          </p:cNvPr>
          <p:cNvSpPr txBox="1"/>
          <p:nvPr/>
        </p:nvSpPr>
        <p:spPr>
          <a:xfrm>
            <a:off x="223973" y="178797"/>
            <a:ext cx="8823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sz="3600" b="1" i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Merci de votre attention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19B04-2302-4CF2-AB55-0620EAE4DF08}"/>
              </a:ext>
            </a:extLst>
          </p:cNvPr>
          <p:cNvSpPr/>
          <p:nvPr/>
        </p:nvSpPr>
        <p:spPr>
          <a:xfrm>
            <a:off x="1610791" y="2065354"/>
            <a:ext cx="5437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Avez-vous des questions</a:t>
            </a:r>
          </a:p>
        </p:txBody>
      </p:sp>
      <p:pic>
        <p:nvPicPr>
          <p:cNvPr id="1028" name="Picture 4" descr="Résultat de recherche d'images pour &quot;point d'interrogation icon&quot;">
            <a:extLst>
              <a:ext uri="{FF2B5EF4-FFF2-40B4-BE49-F238E27FC236}">
                <a16:creationId xmlns:a16="http://schemas.microsoft.com/office/drawing/2014/main" id="{AC1D84C1-8090-40B4-9307-19C9C451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0" y="1852449"/>
            <a:ext cx="1043940" cy="10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9724" cy="516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650438" y="1978900"/>
            <a:ext cx="5843100" cy="89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Projet Phyton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Morpion</a:t>
            </a:r>
            <a:endParaRPr sz="2500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29775" y="3838425"/>
            <a:ext cx="13734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Liroy Benaim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431389" y="3838425"/>
            <a:ext cx="2818875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</a:rPr>
              <a:t>SAMBE Alioune | IT Programmer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958848" y="1620713"/>
            <a:ext cx="1421536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3F3F3"/>
                </a:solidFill>
                <a:latin typeface="Lobster"/>
                <a:ea typeface="Lobster"/>
                <a:cs typeface="Lobster"/>
                <a:sym typeface="Lobster"/>
              </a:rPr>
              <a:t>Novembre </a:t>
            </a:r>
            <a:r>
              <a:rPr lang="fr" dirty="0">
                <a:solidFill>
                  <a:srgbClr val="F3F3F3"/>
                </a:solidFill>
                <a:latin typeface="Lobster"/>
                <a:ea typeface="Lobster"/>
                <a:cs typeface="Lobster"/>
                <a:sym typeface="Lobster"/>
              </a:rPr>
              <a:t>2019</a:t>
            </a:r>
            <a:endParaRPr dirty="0">
              <a:solidFill>
                <a:srgbClr val="F3F3F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" name="Image 5" descr="Une image contenant oiseau&#10;&#10;Description générée automatiquement">
            <a:extLst>
              <a:ext uri="{FF2B5EF4-FFF2-40B4-BE49-F238E27FC236}">
                <a16:creationId xmlns:a16="http://schemas.microsoft.com/office/drawing/2014/main" id="{638FAA47-B33C-4658-BE81-15D34E88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948" y="920410"/>
            <a:ext cx="1830390" cy="487682"/>
          </a:xfrm>
          <a:prstGeom prst="rect">
            <a:avLst/>
          </a:prstGeom>
        </p:spPr>
      </p:pic>
      <p:pic>
        <p:nvPicPr>
          <p:cNvPr id="1026" name="Picture 2" descr="Résultat de recherche d'images pour &quot;python logo&quot;">
            <a:extLst>
              <a:ext uri="{FF2B5EF4-FFF2-40B4-BE49-F238E27FC236}">
                <a16:creationId xmlns:a16="http://schemas.microsoft.com/office/drawing/2014/main" id="{45406A4C-0792-4951-943F-2A83792C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79" y="1099640"/>
            <a:ext cx="970732" cy="9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ic tac toe&quot;">
            <a:extLst>
              <a:ext uri="{FF2B5EF4-FFF2-40B4-BE49-F238E27FC236}">
                <a16:creationId xmlns:a16="http://schemas.microsoft.com/office/drawing/2014/main" id="{28E4EF72-912C-43E8-911B-DEC15BE4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65" y="1065975"/>
            <a:ext cx="1173297" cy="11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457232" y="2026680"/>
            <a:ext cx="4467568" cy="109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095A82"/>
              </a:buClr>
              <a:buSzPts val="1400"/>
              <a:buFont typeface="Arial"/>
              <a:buChar char="➢"/>
            </a:pPr>
            <a:r>
              <a:rPr lang="fr-FR" sz="1600" i="1" dirty="0">
                <a:solidFill>
                  <a:srgbClr val="095A82"/>
                </a:solidFill>
              </a:rPr>
              <a:t>Prénom/Nom </a:t>
            </a:r>
            <a:r>
              <a:rPr lang="fr-FR" sz="1600" dirty="0">
                <a:solidFill>
                  <a:srgbClr val="095A82"/>
                </a:solidFill>
              </a:rPr>
              <a:t>: Liroy Benaïm</a:t>
            </a:r>
            <a:endParaRPr lang="fr-FR" sz="1600" i="1" dirty="0">
              <a:solidFill>
                <a:srgbClr val="095A82"/>
              </a:solidFill>
            </a:endParaRPr>
          </a:p>
          <a:p>
            <a:pPr marL="457200" indent="-317500">
              <a:buClr>
                <a:srgbClr val="095A82"/>
              </a:buClr>
              <a:buSzPts val="1400"/>
              <a:buFont typeface="Arial"/>
              <a:buChar char="➢"/>
            </a:pPr>
            <a:r>
              <a:rPr lang="fr-FR" sz="1600" i="1" dirty="0">
                <a:solidFill>
                  <a:srgbClr val="095A82"/>
                </a:solidFill>
              </a:rPr>
              <a:t>Âge : 19 ans</a:t>
            </a:r>
          </a:p>
          <a:p>
            <a:pPr marL="457200" lvl="0" indent="-317500">
              <a:buClr>
                <a:srgbClr val="095A82"/>
              </a:buClr>
              <a:buSzPts val="1400"/>
              <a:buChar char="➢"/>
            </a:pPr>
            <a:r>
              <a:rPr lang="fr-FR" sz="1600" i="1" dirty="0">
                <a:solidFill>
                  <a:srgbClr val="095A82"/>
                </a:solidFill>
              </a:rPr>
              <a:t>Statu Professionnel </a:t>
            </a:r>
            <a:r>
              <a:rPr lang="fr-FR" sz="1600" dirty="0">
                <a:solidFill>
                  <a:srgbClr val="095A82"/>
                </a:solidFill>
              </a:rPr>
              <a:t>: Etudiant</a:t>
            </a:r>
            <a:endParaRPr lang="fr-FR" sz="1600" i="1" dirty="0">
              <a:solidFill>
                <a:srgbClr val="095A8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6115" y="95647"/>
            <a:ext cx="8823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Qui suis-je ?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Résultat de recherche d'images pour &quot;point d'interrogation icon&quot;">
            <a:extLst>
              <a:ext uri="{FF2B5EF4-FFF2-40B4-BE49-F238E27FC236}">
                <a16:creationId xmlns:a16="http://schemas.microsoft.com/office/drawing/2014/main" id="{CFC23B49-A514-423D-A04C-38C857461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242143"/>
            <a:ext cx="519300" cy="5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icon person&quot;">
            <a:extLst>
              <a:ext uri="{FF2B5EF4-FFF2-40B4-BE49-F238E27FC236}">
                <a16:creationId xmlns:a16="http://schemas.microsoft.com/office/drawing/2014/main" id="{2AB0D417-D5B9-45AA-B57E-5C3BEE5B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1597375"/>
            <a:ext cx="1948750" cy="19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2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t="6733"/>
          <a:stretch/>
        </p:blipFill>
        <p:spPr>
          <a:xfrm>
            <a:off x="2529475" y="119450"/>
            <a:ext cx="802700" cy="7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332175" y="-76775"/>
            <a:ext cx="3790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 sz="50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13356" y="938031"/>
            <a:ext cx="76968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95A82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2400"/>
              <a:buChar char="-"/>
            </a:pPr>
            <a:r>
              <a:rPr lang="fr-FR" sz="2400" b="1" dirty="0">
                <a:solidFill>
                  <a:srgbClr val="095A82"/>
                </a:solidFill>
              </a:rPr>
              <a:t>Présentation du projet</a:t>
            </a: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2400"/>
            </a:pPr>
            <a:endParaRPr lang="fr-FR" sz="2400" b="1" dirty="0">
              <a:solidFill>
                <a:srgbClr val="095A82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2400"/>
              <a:buChar char="-"/>
            </a:pPr>
            <a:r>
              <a:rPr lang="fr-FR" sz="2400" b="1" dirty="0">
                <a:solidFill>
                  <a:srgbClr val="095A82"/>
                </a:solidFill>
              </a:rPr>
              <a:t>Différents choix lors du développement</a:t>
            </a:r>
            <a:endParaRPr sz="2400" b="1" dirty="0">
              <a:solidFill>
                <a:srgbClr val="095A8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95A82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2400"/>
              <a:buChar char="-"/>
            </a:pPr>
            <a:r>
              <a:rPr lang="fr-FR" sz="2400" b="1" dirty="0">
                <a:solidFill>
                  <a:srgbClr val="095A82"/>
                </a:solidFill>
              </a:rPr>
              <a:t>Les différentes parties logiques de l’algorithme</a:t>
            </a:r>
            <a:endParaRPr sz="2400" b="1" dirty="0">
              <a:solidFill>
                <a:srgbClr val="095A8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95A82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2400"/>
              <a:buChar char="-"/>
            </a:pPr>
            <a:r>
              <a:rPr lang="fr-FR" sz="2400" b="1" dirty="0">
                <a:solidFill>
                  <a:srgbClr val="095A82"/>
                </a:solidFill>
              </a:rPr>
              <a:t>Conclusion</a:t>
            </a:r>
            <a:endParaRPr sz="2400" b="1" dirty="0">
              <a:solidFill>
                <a:srgbClr val="095A8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95A8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095A82"/>
                </a:solidFill>
              </a:rPr>
              <a:t> </a:t>
            </a:r>
            <a:endParaRPr sz="2400" b="1" dirty="0">
              <a:solidFill>
                <a:srgbClr val="095A8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95A8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95A8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95A8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0917" y="963638"/>
            <a:ext cx="4815859" cy="43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Quelle est notre objectif ?</a:t>
            </a:r>
            <a:endParaRPr sz="2400" b="1" dirty="0">
              <a:solidFill>
                <a:srgbClr val="095A8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04486" y="1457491"/>
            <a:ext cx="6880452" cy="80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1400"/>
            </a:pPr>
            <a:r>
              <a:rPr lang="fr-FR" sz="1600" dirty="0">
                <a:solidFill>
                  <a:srgbClr val="095A82"/>
                </a:solidFill>
              </a:rPr>
              <a:t>Le but de notre projet est de développer un algorithme qui permet de mettre en place les règles du Jeu Morpion en Python.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95A82"/>
              </a:buClr>
              <a:buSzPts val="1400"/>
            </a:pPr>
            <a:endParaRPr sz="1600" dirty="0">
              <a:solidFill>
                <a:srgbClr val="095A8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83246" y="2261863"/>
            <a:ext cx="5371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Les règles du morpion :</a:t>
            </a:r>
            <a:endParaRPr sz="2400" b="1" dirty="0">
              <a:solidFill>
                <a:srgbClr val="095A8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63051" y="2750215"/>
            <a:ext cx="7611592" cy="132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Le morpion est un jeu qui se joue à deux, chaque joueur possède un symbole différent (X &amp; O), ayant un plateau de 9 casses (3*3).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Le but est de remplir toute une ligne en horizontal, vertical ou diagonal de son symbole sans se faire bloquer par l’autre joueur.</a:t>
            </a:r>
          </a:p>
        </p:txBody>
      </p:sp>
      <p:sp>
        <p:nvSpPr>
          <p:cNvPr id="101" name="Google Shape;101;p16"/>
          <p:cNvSpPr txBox="1"/>
          <p:nvPr/>
        </p:nvSpPr>
        <p:spPr>
          <a:xfrm>
            <a:off x="531816" y="53450"/>
            <a:ext cx="8823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Présentation </a:t>
            </a: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du projet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6" descr="Résultat de recherche d'images pour &quot;présentation ico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25" y="185769"/>
            <a:ext cx="593775" cy="5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5;p16">
            <a:extLst>
              <a:ext uri="{FF2B5EF4-FFF2-40B4-BE49-F238E27FC236}">
                <a16:creationId xmlns:a16="http://schemas.microsoft.com/office/drawing/2014/main" id="{44A819BD-D040-40FC-91F4-67BA6CA1375A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1/8</a:t>
            </a:r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10D96A10-0B04-4F0A-BD8B-A7F30B09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60" y="1012692"/>
            <a:ext cx="566364" cy="56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FA36EB69-B603-449B-BE12-51C59FA7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55" y="2183012"/>
            <a:ext cx="621022" cy="6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659754" y="125069"/>
            <a:ext cx="8295267" cy="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Différents choix lors du développement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-111435" y="910058"/>
            <a:ext cx="9146232" cy="343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Durant le développement de ce morpion,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j’ai décider de mettre en place plusieurs options :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95A8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Utilisation de pseudo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99,99 % sans Crash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Cordonnées de 1 à 9 utilisant une </a:t>
            </a:r>
            <a:r>
              <a:rPr lang="fr-FR" sz="1800" b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liste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Redémarrer une partie </a:t>
            </a:r>
            <a:r>
              <a:rPr lang="fr-FR" sz="1800" i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(sans redémarre l’algo)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Mise en place de couleurs </a:t>
            </a:r>
            <a:r>
              <a:rPr lang="fr-FR" sz="1800" i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(bibliothèque </a:t>
            </a:r>
            <a:r>
              <a:rPr lang="fr-FR" sz="1800" b="1" i="1" dirty="0" err="1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Colorama</a:t>
            </a:r>
            <a:r>
              <a:rPr lang="fr-FR" sz="1800" i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Epuration de la fenêtre </a:t>
            </a:r>
            <a:r>
              <a:rPr lang="fr-FR" sz="1800" i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(Commande </a:t>
            </a:r>
            <a:r>
              <a:rPr lang="fr-FR" sz="1800" b="1" i="1" dirty="0" err="1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clear</a:t>
            </a:r>
            <a:r>
              <a:rPr lang="fr-FR" sz="1800" i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) 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3 Versions </a:t>
            </a:r>
            <a:r>
              <a:rPr lang="fr-FR" sz="1800" i="1" dirty="0">
                <a:solidFill>
                  <a:srgbClr val="095A82"/>
                </a:solidFill>
                <a:latin typeface="+mj-lt"/>
                <a:ea typeface="Bree Serif"/>
                <a:cs typeface="Bree Serif"/>
                <a:sym typeface="Bree Serif"/>
              </a:rPr>
              <a:t>(Normal, compacte, et bibliothèque) </a:t>
            </a:r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FCF50F57-5059-4BB6-AA2D-3BEEE943E68B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2/8</a:t>
            </a:r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C01B55F7-A979-4323-9130-499061829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4" y="319464"/>
            <a:ext cx="277607" cy="4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851338" y="115482"/>
            <a:ext cx="7441324" cy="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Différentes parties logiques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15778" y="1215582"/>
            <a:ext cx="7596000" cy="164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Pour développer le Morpion, nous fais plusieurs parties d’algorithmes permettant de suivre les règles du jeu.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095A8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Par exemple, nous avons la partie, quand un joueur a rempli une ligne de son symbole il gagne la partie et jeu s’arrête.</a:t>
            </a:r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FCF50F57-5059-4BB6-AA2D-3BEEE943E68B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3/8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B851E28-95BE-477B-93CB-37FF5263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72" y="171666"/>
            <a:ext cx="580433" cy="5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72FD1B0A-ADEC-4937-A6C4-08EB6C20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55" y="3037470"/>
            <a:ext cx="1562889" cy="15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851338" y="115482"/>
            <a:ext cx="7441324" cy="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Différentes parties logiques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96662" y="850459"/>
            <a:ext cx="75960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Comment défini sont les cordonnés de notre morpion ?</a:t>
            </a:r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FCF50F57-5059-4BB6-AA2D-3BEEE943E68B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4/8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B851E28-95BE-477B-93CB-37FF5263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72" y="171666"/>
            <a:ext cx="580433" cy="5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336FE6B-E9C3-4FB0-808D-49BDF5BF1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187" y="1689289"/>
            <a:ext cx="3395105" cy="513733"/>
          </a:xfrm>
          <a:prstGeom prst="rect">
            <a:avLst/>
          </a:prstGeom>
        </p:spPr>
      </p:pic>
      <p:sp>
        <p:nvSpPr>
          <p:cNvPr id="9" name="Google Shape;96;p16">
            <a:extLst>
              <a:ext uri="{FF2B5EF4-FFF2-40B4-BE49-F238E27FC236}">
                <a16:creationId xmlns:a16="http://schemas.microsoft.com/office/drawing/2014/main" id="{B91696C0-8D95-45D9-BC99-667C040E9F61}"/>
              </a:ext>
            </a:extLst>
          </p:cNvPr>
          <p:cNvSpPr txBox="1"/>
          <p:nvPr/>
        </p:nvSpPr>
        <p:spPr>
          <a:xfrm>
            <a:off x="599943" y="1195486"/>
            <a:ext cx="7611592" cy="51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Sous forme de liste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9F02B5-64C2-4885-B3D6-076903835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636" y="3062293"/>
            <a:ext cx="771525" cy="866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E813D34-E4AA-4C9D-9495-C5E5BB44B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359" y="3001878"/>
            <a:ext cx="3468447" cy="1033325"/>
          </a:xfrm>
          <a:prstGeom prst="rect">
            <a:avLst/>
          </a:prstGeom>
        </p:spPr>
      </p:pic>
      <p:sp>
        <p:nvSpPr>
          <p:cNvPr id="15" name="Google Shape;96;p16">
            <a:extLst>
              <a:ext uri="{FF2B5EF4-FFF2-40B4-BE49-F238E27FC236}">
                <a16:creationId xmlns:a16="http://schemas.microsoft.com/office/drawing/2014/main" id="{9A67D3B5-729E-443C-8876-6A7CC269BF89}"/>
              </a:ext>
            </a:extLst>
          </p:cNvPr>
          <p:cNvSpPr txBox="1"/>
          <p:nvPr/>
        </p:nvSpPr>
        <p:spPr>
          <a:xfrm>
            <a:off x="766204" y="2392880"/>
            <a:ext cx="7611592" cy="51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Gestion de l’affichage</a:t>
            </a:r>
          </a:p>
        </p:txBody>
      </p:sp>
    </p:spTree>
    <p:extLst>
      <p:ext uri="{BB962C8B-B14F-4D97-AF65-F5344CB8AC3E}">
        <p14:creationId xmlns:p14="http://schemas.microsoft.com/office/powerpoint/2010/main" val="208750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851338" y="115482"/>
            <a:ext cx="7441324" cy="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Différentes parties logiques</a:t>
            </a:r>
            <a:endParaRPr sz="3600" b="1" dirty="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96662" y="850459"/>
            <a:ext cx="75960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95A82"/>
                </a:solidFill>
                <a:latin typeface="Bree Serif"/>
                <a:ea typeface="Bree Serif"/>
                <a:cs typeface="Bree Serif"/>
                <a:sym typeface="Bree Serif"/>
              </a:rPr>
              <a:t>Comment savoir qu’un joueur à gagner ?</a:t>
            </a:r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FCF50F57-5059-4BB6-AA2D-3BEEE943E68B}"/>
              </a:ext>
            </a:extLst>
          </p:cNvPr>
          <p:cNvSpPr txBox="1"/>
          <p:nvPr/>
        </p:nvSpPr>
        <p:spPr>
          <a:xfrm>
            <a:off x="7991061" y="4778376"/>
            <a:ext cx="115293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095A82"/>
              </a:buClr>
              <a:buSzPts val="1400"/>
            </a:pPr>
            <a:r>
              <a:rPr lang="fr-FR" sz="1200" i="1" dirty="0">
                <a:solidFill>
                  <a:srgbClr val="095A82"/>
                </a:solidFill>
              </a:rPr>
              <a:t>Page n° 5/8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B851E28-95BE-477B-93CB-37FF5263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72" y="171666"/>
            <a:ext cx="580433" cy="5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7A3B696-B63B-4BB0-8C72-E42AC8E43D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15"/>
          <a:stretch/>
        </p:blipFill>
        <p:spPr>
          <a:xfrm>
            <a:off x="1107243" y="2176718"/>
            <a:ext cx="1000914" cy="1257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EF5E6E-AF60-421F-AC62-E800669BE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261" y="2281463"/>
            <a:ext cx="5257800" cy="104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B5C402-C2D5-4F46-997C-B15F215B4BF1}"/>
              </a:ext>
            </a:extLst>
          </p:cNvPr>
          <p:cNvSpPr/>
          <p:nvPr/>
        </p:nvSpPr>
        <p:spPr>
          <a:xfrm>
            <a:off x="1107243" y="2176718"/>
            <a:ext cx="704522" cy="29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6E56B-7F6D-498C-ADDE-4EDDCFF74242}"/>
              </a:ext>
            </a:extLst>
          </p:cNvPr>
          <p:cNvSpPr/>
          <p:nvPr/>
        </p:nvSpPr>
        <p:spPr>
          <a:xfrm>
            <a:off x="1425558" y="2176718"/>
            <a:ext cx="663434" cy="2998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D4C9BE65-5C0C-4465-A0A0-3296C3A2B29B}"/>
              </a:ext>
            </a:extLst>
          </p:cNvPr>
          <p:cNvSpPr/>
          <p:nvPr/>
        </p:nvSpPr>
        <p:spPr>
          <a:xfrm>
            <a:off x="1231594" y="1487076"/>
            <a:ext cx="2768425" cy="1064166"/>
          </a:xfrm>
          <a:custGeom>
            <a:avLst/>
            <a:gdLst>
              <a:gd name="connsiteX0" fmla="*/ 2768425 w 2768425"/>
              <a:gd name="connsiteY0" fmla="*/ 1064166 h 1064166"/>
              <a:gd name="connsiteX1" fmla="*/ 346842 w 2768425"/>
              <a:gd name="connsiteY1" fmla="*/ 4723 h 1064166"/>
              <a:gd name="connsiteX2" fmla="*/ 0 w 2768425"/>
              <a:gd name="connsiteY2" fmla="*/ 666875 h 106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8425" h="1064166">
                <a:moveTo>
                  <a:pt x="2768425" y="1064166"/>
                </a:moveTo>
                <a:cubicBezTo>
                  <a:pt x="1788335" y="567552"/>
                  <a:pt x="808246" y="70938"/>
                  <a:pt x="346842" y="4723"/>
                </a:cubicBezTo>
                <a:cubicBezTo>
                  <a:pt x="-114562" y="-61492"/>
                  <a:pt x="63062" y="589099"/>
                  <a:pt x="0" y="6668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D949EAE9-84DE-41AB-85CD-63564867B45D}"/>
              </a:ext>
            </a:extLst>
          </p:cNvPr>
          <p:cNvSpPr/>
          <p:nvPr/>
        </p:nvSpPr>
        <p:spPr>
          <a:xfrm>
            <a:off x="1607700" y="1487076"/>
            <a:ext cx="3426537" cy="1064166"/>
          </a:xfrm>
          <a:custGeom>
            <a:avLst/>
            <a:gdLst>
              <a:gd name="connsiteX0" fmla="*/ 2768425 w 2768425"/>
              <a:gd name="connsiteY0" fmla="*/ 1064166 h 1064166"/>
              <a:gd name="connsiteX1" fmla="*/ 346842 w 2768425"/>
              <a:gd name="connsiteY1" fmla="*/ 4723 h 1064166"/>
              <a:gd name="connsiteX2" fmla="*/ 0 w 2768425"/>
              <a:gd name="connsiteY2" fmla="*/ 666875 h 106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8425" h="1064166">
                <a:moveTo>
                  <a:pt x="2768425" y="1064166"/>
                </a:moveTo>
                <a:cubicBezTo>
                  <a:pt x="1788335" y="567552"/>
                  <a:pt x="808246" y="70938"/>
                  <a:pt x="346842" y="4723"/>
                </a:cubicBezTo>
                <a:cubicBezTo>
                  <a:pt x="-114562" y="-61492"/>
                  <a:pt x="63062" y="589099"/>
                  <a:pt x="0" y="6668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436E0CFF-F7BD-4FD2-8018-072BBD27496D}"/>
              </a:ext>
            </a:extLst>
          </p:cNvPr>
          <p:cNvSpPr/>
          <p:nvPr/>
        </p:nvSpPr>
        <p:spPr>
          <a:xfrm>
            <a:off x="1543264" y="1553081"/>
            <a:ext cx="4626090" cy="949618"/>
          </a:xfrm>
          <a:custGeom>
            <a:avLst/>
            <a:gdLst>
              <a:gd name="connsiteX0" fmla="*/ 4626090 w 4626090"/>
              <a:gd name="connsiteY0" fmla="*/ 949618 h 949618"/>
              <a:gd name="connsiteX1" fmla="*/ 451381 w 4626090"/>
              <a:gd name="connsiteY1" fmla="*/ 3687 h 949618"/>
              <a:gd name="connsiteX2" fmla="*/ 66703 w 4626090"/>
              <a:gd name="connsiteY2" fmla="*/ 615389 h 9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6090" h="949618">
                <a:moveTo>
                  <a:pt x="4626090" y="949618"/>
                </a:moveTo>
                <a:cubicBezTo>
                  <a:pt x="2918684" y="504505"/>
                  <a:pt x="1211279" y="59392"/>
                  <a:pt x="451381" y="3687"/>
                </a:cubicBezTo>
                <a:cubicBezTo>
                  <a:pt x="-308517" y="-52018"/>
                  <a:pt x="137122" y="540766"/>
                  <a:pt x="66703" y="61538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60055BAB-7EBE-42D7-960A-49AD6B745307}"/>
              </a:ext>
            </a:extLst>
          </p:cNvPr>
          <p:cNvSpPr/>
          <p:nvPr/>
        </p:nvSpPr>
        <p:spPr>
          <a:xfrm>
            <a:off x="1876200" y="1568173"/>
            <a:ext cx="5257799" cy="949618"/>
          </a:xfrm>
          <a:custGeom>
            <a:avLst/>
            <a:gdLst>
              <a:gd name="connsiteX0" fmla="*/ 4626090 w 4626090"/>
              <a:gd name="connsiteY0" fmla="*/ 949618 h 949618"/>
              <a:gd name="connsiteX1" fmla="*/ 451381 w 4626090"/>
              <a:gd name="connsiteY1" fmla="*/ 3687 h 949618"/>
              <a:gd name="connsiteX2" fmla="*/ 66703 w 4626090"/>
              <a:gd name="connsiteY2" fmla="*/ 615389 h 94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6090" h="949618">
                <a:moveTo>
                  <a:pt x="4626090" y="949618"/>
                </a:moveTo>
                <a:cubicBezTo>
                  <a:pt x="2918684" y="504505"/>
                  <a:pt x="1211279" y="59392"/>
                  <a:pt x="451381" y="3687"/>
                </a:cubicBezTo>
                <a:cubicBezTo>
                  <a:pt x="-308517" y="-52018"/>
                  <a:pt x="137122" y="540766"/>
                  <a:pt x="66703" y="61538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FBD3E-7EB1-4389-8E4D-481E6D9DA5BD}"/>
              </a:ext>
            </a:extLst>
          </p:cNvPr>
          <p:cNvSpPr/>
          <p:nvPr/>
        </p:nvSpPr>
        <p:spPr>
          <a:xfrm>
            <a:off x="3392739" y="2502700"/>
            <a:ext cx="1759204" cy="20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9C951-A6BF-4C73-A443-6D539C954DBC}"/>
              </a:ext>
            </a:extLst>
          </p:cNvPr>
          <p:cNvSpPr/>
          <p:nvPr/>
        </p:nvSpPr>
        <p:spPr>
          <a:xfrm>
            <a:off x="5511625" y="2517791"/>
            <a:ext cx="1822494" cy="193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0373116A-882C-41DA-87D8-27B1DEEBB092}"/>
              </a:ext>
            </a:extLst>
          </p:cNvPr>
          <p:cNvSpPr txBox="1"/>
          <p:nvPr/>
        </p:nvSpPr>
        <p:spPr>
          <a:xfrm>
            <a:off x="681070" y="3607815"/>
            <a:ext cx="7611592" cy="51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On vérifie si les caractères sont égaux à ces index pour déclarer le gagnant.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95A82"/>
                </a:solidFill>
              </a:rPr>
              <a:t>Soit un X ou un O</a:t>
            </a:r>
          </a:p>
        </p:txBody>
      </p:sp>
    </p:spTree>
    <p:extLst>
      <p:ext uri="{BB962C8B-B14F-4D97-AF65-F5344CB8AC3E}">
        <p14:creationId xmlns:p14="http://schemas.microsoft.com/office/powerpoint/2010/main" val="2733060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upinfo" id="{4681BE80-62F0-491D-AF6B-9084F98EC470}" vid="{7E53466C-DF09-4D8B-9863-F2BB321D0A3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Supinfo</Template>
  <TotalTime>115</TotalTime>
  <Words>553</Words>
  <Application>Microsoft Office PowerPoint</Application>
  <PresentationFormat>Affichage à l'écran (16:9)</PresentationFormat>
  <Paragraphs>80</Paragraphs>
  <Slides>13</Slides>
  <Notes>13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Calibri</vt:lpstr>
      <vt:lpstr>arial</vt:lpstr>
      <vt:lpstr>Bree Serif</vt:lpstr>
      <vt:lpstr>Lobster</vt:lpstr>
      <vt:lpstr>arial</vt:lpstr>
      <vt:lpstr>Wingdings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Liroy Benaïm</dc:creator>
  <cp:lastModifiedBy>Liroy Benaïm</cp:lastModifiedBy>
  <cp:revision>2</cp:revision>
  <dcterms:created xsi:type="dcterms:W3CDTF">2019-11-04T09:58:51Z</dcterms:created>
  <dcterms:modified xsi:type="dcterms:W3CDTF">2019-11-23T22:24:15Z</dcterms:modified>
</cp:coreProperties>
</file>