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9"/>
  </p:notesMasterIdLst>
  <p:sldIdLst>
    <p:sldId id="3825" r:id="rId5"/>
    <p:sldId id="3794" r:id="rId6"/>
    <p:sldId id="3835" r:id="rId7"/>
    <p:sldId id="383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69" d="100"/>
          <a:sy n="69" d="100"/>
        </p:scale>
        <p:origin x="78" y="103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he-IL" sz="5800" dirty="0">
                <a:solidFill>
                  <a:srgbClr val="FFFFFF"/>
                </a:solidFill>
              </a:rPr>
              <a:t>אלגוריתמים מגלי אמת</a:t>
            </a:r>
            <a:endParaRPr lang="en-US" sz="5800"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he-IL" dirty="0">
                <a:solidFill>
                  <a:srgbClr val="FFFFFF"/>
                </a:solidFill>
              </a:rPr>
              <a:t>מלמד לירוי ניסן</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pPr algn="r" rtl="1"/>
            <a:r>
              <a:rPr lang="he-IL" dirty="0"/>
              <a:t>שאלה 1</a:t>
            </a:r>
            <a:endParaRPr lang="en-US"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836612" y="1681163"/>
            <a:ext cx="10518776" cy="823912"/>
          </a:xfrm>
        </p:spPr>
        <p:txBody>
          <a:bodyPr>
            <a:normAutofit/>
          </a:bodyPr>
          <a:lstStyle/>
          <a:p>
            <a:pPr algn="r" rtl="1"/>
            <a:r>
              <a:rPr lang="he-IL" dirty="0"/>
              <a:t>סעיף א'. הדגימו את פעולת אלגוריתם </a:t>
            </a:r>
            <a:r>
              <a:rPr lang="en-US" dirty="0"/>
              <a:t>VCG</a:t>
            </a:r>
            <a:r>
              <a:rPr lang="he-IL" dirty="0"/>
              <a:t> על בעיית השמה עם שני אנשים ושני חפצים.</a:t>
            </a:r>
            <a:endParaRPr lang="en-US"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836612" y="2505075"/>
            <a:ext cx="10518776" cy="3684588"/>
          </a:xfrm>
        </p:spPr>
        <p:txBody>
          <a:bodyPr>
            <a:normAutofit fontScale="92500"/>
          </a:bodyPr>
          <a:lstStyle/>
          <a:p>
            <a:pPr algn="r" rtl="1"/>
            <a:r>
              <a:rPr lang="he-IL" sz="2400" dirty="0"/>
              <a:t>נניח שיש 2 אנשים, א' וב' ו2 חפצים 1 ו2. ולכל בן אדם מקבל חפץ אחד.</a:t>
            </a:r>
          </a:p>
          <a:p>
            <a:pPr algn="r" rtl="1"/>
            <a:r>
              <a:rPr lang="he-IL" dirty="0"/>
              <a:t>נניח שאדם א' מציע על חפץ מס' 1 - 10 ועל חפץ מס' 2 - 5. ואילו אדם ב' מציע על חפץ מס' 1 – 5 וחפץ מס' 2 – 3, אנו רואים ששני האנשים מעדיפים לקבל את חפץ מס' 1 (שניהם הציעו יותר על חפץ מס' 1) אך חפץ מס' 2 ינתן לאדם א' וחפץ מס' 2 ינתן לאדם ב'.</a:t>
            </a:r>
          </a:p>
          <a:p>
            <a:pPr algn="r" rtl="1"/>
            <a:r>
              <a:rPr lang="he-IL" sz="2400" dirty="0"/>
              <a:t>הערכים בכללי שהתקבלו הם 10 מאדם א' </a:t>
            </a:r>
            <a:r>
              <a:rPr lang="he-IL" dirty="0"/>
              <a:t>על חפץ מס' 1 ו3 מאדם ב' על חפץ מס' 2, לכן סך הערכים הוא 13.</a:t>
            </a:r>
          </a:p>
          <a:p>
            <a:pPr algn="r" rtl="1"/>
            <a:r>
              <a:rPr lang="he-IL" sz="2400" dirty="0"/>
              <a:t>אם אדם ב' לא היה במכרז, חפץ מס</a:t>
            </a:r>
            <a:r>
              <a:rPr lang="he-IL" dirty="0"/>
              <a:t>' 1 עדיין היה של אדם א' לכן אדם א' לא יכול לקבל עוד. התוצאה היא 10. אדם ב' מחוייב ב10-10=0.</a:t>
            </a:r>
          </a:p>
          <a:p>
            <a:pPr algn="r" rtl="1"/>
            <a:r>
              <a:rPr lang="he-IL" sz="2400" dirty="0"/>
              <a:t>אם אדם א' לא היה במכרז חפץ מס' 1 היה של אדם ב' והיה מקבל ערך של 5. התוצאה הנוכחית היא 3 ולכן שחקן א' מחוייב ב 3 - 5 = 2.</a:t>
            </a:r>
            <a:endParaRPr lang="en-US" sz="2400"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15/12/2022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אלגוריתמים מגלי-אמת</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pPr algn="r" rtl="1"/>
            <a:r>
              <a:rPr lang="he-IL" dirty="0"/>
              <a:t>שאלה 1</a:t>
            </a:r>
            <a:endParaRPr lang="en-US"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836612" y="1681163"/>
            <a:ext cx="10518776" cy="823912"/>
          </a:xfrm>
        </p:spPr>
        <p:txBody>
          <a:bodyPr>
            <a:normAutofit/>
          </a:bodyPr>
          <a:lstStyle/>
          <a:p>
            <a:pPr algn="r" rtl="1"/>
            <a:r>
              <a:rPr lang="he-IL" dirty="0"/>
              <a:t>סעיף ב'. הדגימו את פעולת אלגוריתם </a:t>
            </a:r>
            <a:r>
              <a:rPr lang="en-US" dirty="0"/>
              <a:t>VCG</a:t>
            </a:r>
            <a:r>
              <a:rPr lang="he-IL" dirty="0"/>
              <a:t> על בעיית השמה עם שלושה אנשים ושלושה חפצים.</a:t>
            </a:r>
            <a:endParaRPr lang="en-US"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836612" y="2505075"/>
            <a:ext cx="10518776" cy="3684588"/>
          </a:xfrm>
        </p:spPr>
        <p:txBody>
          <a:bodyPr>
            <a:normAutofit fontScale="92500" lnSpcReduction="20000"/>
          </a:bodyPr>
          <a:lstStyle/>
          <a:p>
            <a:pPr algn="r" rtl="1"/>
            <a:r>
              <a:rPr lang="he-IL" sz="2400" dirty="0"/>
              <a:t>נניח שיש 3 אנשים, א', ב' וג' ו3 חפצים 1, 2</a:t>
            </a:r>
            <a:r>
              <a:rPr lang="he-IL" dirty="0"/>
              <a:t> ו3</a:t>
            </a:r>
            <a:r>
              <a:rPr lang="he-IL" sz="2400" dirty="0"/>
              <a:t> וכל בן אדם מקבל חפץ אחד.</a:t>
            </a:r>
          </a:p>
          <a:p>
            <a:pPr algn="r" rtl="1"/>
            <a:r>
              <a:rPr lang="he-IL" dirty="0"/>
              <a:t>נניח שישנם 3 תפוחים, אדם א' מציע 6 עבור 2 תפוחים, אדם ב' מציע 2 עבור תפוח אחד ואדם ג' מציע 7 עבור שלושת התפוחים.</a:t>
            </a:r>
          </a:p>
          <a:p>
            <a:pPr algn="r" rtl="1"/>
            <a:r>
              <a:rPr lang="he-IL" dirty="0"/>
              <a:t>לכן ההצעה תלך להכי הרבה כסף שניתן להשיג כלומר לא' וב' מכיוון שנקבל 8 במקום 7 עבור שלושת התפוחים.</a:t>
            </a:r>
          </a:p>
          <a:p>
            <a:pPr algn="r" rtl="1"/>
            <a:r>
              <a:rPr lang="he-IL" dirty="0"/>
              <a:t>אם אדם א' לא היה במכרז, כל התפוחים היו הולכים לאדם ג' בעבור 7 ולכן 6 – 8 = 2, כלומר 8 מה שהיינו צריכים לקבל פחות מה שאדם א' שם. ועכשיו מה שאדם א' צריך לשלם זה 2 – 7 = 5.</a:t>
            </a:r>
          </a:p>
          <a:p>
            <a:pPr algn="r" rtl="1"/>
            <a:r>
              <a:rPr lang="he-IL" dirty="0"/>
              <a:t>אם אדם ב' לא היה במכרז היה קורה אותו דבר ולכן 2 – 8 = 6 ומה שאדם ב' צריך לשלם זה</a:t>
            </a:r>
            <a:br>
              <a:rPr lang="en-US" dirty="0"/>
            </a:br>
            <a:r>
              <a:rPr lang="he-IL" dirty="0"/>
              <a:t>6 – 7 = 1.</a:t>
            </a:r>
          </a:p>
          <a:p>
            <a:pPr algn="r" rtl="1"/>
            <a:r>
              <a:rPr lang="he-IL" dirty="0"/>
              <a:t>נסביר את ההגיון של החישובים, בחישוב הראשון עושים סך התשלומים הגבוהה ביותר המקורי פחות התשלום של אותו שחקן ולאחר מכן עושים סך התשלומים שהיינו מקבלים בלי השחקן פחות מה שקיבלנו בחישוב הקודם.</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15/12/2022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אלגוריתמים מגלי-אמת</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44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he-IL" dirty="0"/>
              <a:t>תודה רבה</a:t>
            </a:r>
            <a:endParaRPr lang="en-US" dirty="0"/>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he-IL" noProof="0" dirty="0"/>
              <a:t>15/12/2022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he-IL" noProof="0" dirty="0"/>
              <a:t>אלגוריתמים מגלי אמת</a:t>
            </a:r>
            <a:endParaRPr lang="en-US" noProof="0" dirty="0"/>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4</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pPr algn="r" rtl="1"/>
            <a:r>
              <a:rPr lang="he-IL" dirty="0"/>
              <a:t>לירוי מלמד	</a:t>
            </a:r>
            <a:endParaRPr lang="en-US" dirty="0"/>
          </a:p>
          <a:p>
            <a:pPr algn="r" rtl="1">
              <a:spcBef>
                <a:spcPts val="3000"/>
              </a:spcBef>
            </a:pPr>
            <a:r>
              <a:rPr lang="he-IL" sz="1800" dirty="0"/>
              <a:t>תז 209366970</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{72B4C4C1-50F1-4772-A9BA-B82935717CF7}tf78504181_win32</Template>
  <TotalTime>206</TotalTime>
  <Words>459</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Calibri</vt:lpstr>
      <vt:lpstr>Tw Cen MT</vt:lpstr>
      <vt:lpstr>ShapesVTI</vt:lpstr>
      <vt:lpstr>אלגוריתמים מגלי אמת</vt:lpstr>
      <vt:lpstr>שאלה 1</vt:lpstr>
      <vt:lpstr>שאלה 1</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אלגוריתמים מגלי אמת</dc:title>
  <dc:creator>לירוי ניסן מלמד</dc:creator>
  <cp:lastModifiedBy>לירוי ניסן מלמד</cp:lastModifiedBy>
  <cp:revision>1</cp:revision>
  <dcterms:created xsi:type="dcterms:W3CDTF">2022-12-15T13:20:18Z</dcterms:created>
  <dcterms:modified xsi:type="dcterms:W3CDTF">2022-12-15T16:46:20Z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