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6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1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6D8FF-A427-C560-008A-CAE67FB7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 rtl="1"/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מטלה 1 – אלגוריתמים כלכליים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DD5BD-2B95-02C6-CFCC-9AC0017F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מגיש – מר לירוי מלמד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E4D2E8D-46D2-65B2-8BB8-2A7EDC142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6" r="-2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05DE-74DD-1A6B-AD66-C4D949C8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שאלה 1 –חלוקה פרופורציונלית בשני מימדים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ABCC-11CB-434F-0BEF-E9B79414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581787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לצורך ההדגמה נצייר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ריבוע בגודל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על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ונחלק אותו לריבועים בגודל</a:t>
            </a:r>
            <a:r>
              <a:rPr lang="he-IL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על 1/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9800D-6024-03A2-B393-1123A28CB923}"/>
              </a:ext>
            </a:extLst>
          </p:cNvPr>
          <p:cNvSpPr/>
          <p:nvPr/>
        </p:nvSpPr>
        <p:spPr>
          <a:xfrm>
            <a:off x="989400" y="2511552"/>
            <a:ext cx="3669792" cy="366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4770F-324B-681F-8038-6E6CB809AA3D}"/>
              </a:ext>
            </a:extLst>
          </p:cNvPr>
          <p:cNvSpPr/>
          <p:nvPr/>
        </p:nvSpPr>
        <p:spPr>
          <a:xfrm>
            <a:off x="989400" y="2511441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B30698-D8CB-0E2C-518F-3B61164DDDB0}"/>
              </a:ext>
            </a:extLst>
          </p:cNvPr>
          <p:cNvSpPr/>
          <p:nvPr/>
        </p:nvSpPr>
        <p:spPr>
          <a:xfrm>
            <a:off x="1906848" y="2511552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72D09-BA1D-876E-91B3-46D767AD17C1}"/>
              </a:ext>
            </a:extLst>
          </p:cNvPr>
          <p:cNvSpPr/>
          <p:nvPr/>
        </p:nvSpPr>
        <p:spPr>
          <a:xfrm>
            <a:off x="2824296" y="2511552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02577-38C3-D137-B01D-EA23B808CDC9}"/>
              </a:ext>
            </a:extLst>
          </p:cNvPr>
          <p:cNvSpPr/>
          <p:nvPr/>
        </p:nvSpPr>
        <p:spPr>
          <a:xfrm>
            <a:off x="3741744" y="2511552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AC5EE-0982-3114-9B02-A6E9F8151E5B}"/>
              </a:ext>
            </a:extLst>
          </p:cNvPr>
          <p:cNvSpPr/>
          <p:nvPr/>
        </p:nvSpPr>
        <p:spPr>
          <a:xfrm>
            <a:off x="989400" y="3429000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598FB-233E-67CF-6161-E877920D6ABC}"/>
              </a:ext>
            </a:extLst>
          </p:cNvPr>
          <p:cNvSpPr/>
          <p:nvPr/>
        </p:nvSpPr>
        <p:spPr>
          <a:xfrm>
            <a:off x="989400" y="4346448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91458-8701-9F3C-98AC-55AC423049E1}"/>
              </a:ext>
            </a:extLst>
          </p:cNvPr>
          <p:cNvSpPr/>
          <p:nvPr/>
        </p:nvSpPr>
        <p:spPr>
          <a:xfrm>
            <a:off x="989400" y="5263896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4B2A6-F725-DE11-941D-6CE4E0163F84}"/>
              </a:ext>
            </a:extLst>
          </p:cNvPr>
          <p:cNvSpPr/>
          <p:nvPr/>
        </p:nvSpPr>
        <p:spPr>
          <a:xfrm>
            <a:off x="1906848" y="3429000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BCDB0E-5F12-18DF-653A-C46F67D9A54D}"/>
              </a:ext>
            </a:extLst>
          </p:cNvPr>
          <p:cNvSpPr/>
          <p:nvPr/>
        </p:nvSpPr>
        <p:spPr>
          <a:xfrm>
            <a:off x="2824296" y="3429000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49111-9523-B4BB-F9A9-D74E75EB282E}"/>
              </a:ext>
            </a:extLst>
          </p:cNvPr>
          <p:cNvSpPr/>
          <p:nvPr/>
        </p:nvSpPr>
        <p:spPr>
          <a:xfrm>
            <a:off x="3741744" y="3429000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6EFE8-A6BE-FCD2-014F-16A44FBCCCFB}"/>
              </a:ext>
            </a:extLst>
          </p:cNvPr>
          <p:cNvSpPr/>
          <p:nvPr/>
        </p:nvSpPr>
        <p:spPr>
          <a:xfrm>
            <a:off x="1906848" y="4346448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5B0E8-C7E3-4F7D-15F2-86EC8E436918}"/>
              </a:ext>
            </a:extLst>
          </p:cNvPr>
          <p:cNvSpPr/>
          <p:nvPr/>
        </p:nvSpPr>
        <p:spPr>
          <a:xfrm>
            <a:off x="2824296" y="4346448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F81803-5BFC-B5EE-B2E1-F5E840BB9151}"/>
              </a:ext>
            </a:extLst>
          </p:cNvPr>
          <p:cNvSpPr/>
          <p:nvPr/>
        </p:nvSpPr>
        <p:spPr>
          <a:xfrm>
            <a:off x="3741744" y="4346448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80B3E-79F9-F13B-EB45-F20249F11AD5}"/>
              </a:ext>
            </a:extLst>
          </p:cNvPr>
          <p:cNvSpPr/>
          <p:nvPr/>
        </p:nvSpPr>
        <p:spPr>
          <a:xfrm>
            <a:off x="1906848" y="5263896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7E4A9A-C668-CA7F-34B1-ADE900754085}"/>
              </a:ext>
            </a:extLst>
          </p:cNvPr>
          <p:cNvSpPr/>
          <p:nvPr/>
        </p:nvSpPr>
        <p:spPr>
          <a:xfrm>
            <a:off x="2824296" y="5263896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6014F-51D7-03EB-3A48-88B9041935F3}"/>
              </a:ext>
            </a:extLst>
          </p:cNvPr>
          <p:cNvSpPr/>
          <p:nvPr/>
        </p:nvSpPr>
        <p:spPr>
          <a:xfrm>
            <a:off x="3741744" y="5263896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7A5A91-B532-328F-5697-407569D44D2F}"/>
              </a:ext>
            </a:extLst>
          </p:cNvPr>
          <p:cNvSpPr txBox="1"/>
          <p:nvPr/>
        </p:nvSpPr>
        <p:spPr>
          <a:xfrm>
            <a:off x="5230368" y="2596896"/>
            <a:ext cx="5803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א. ניתן לשים לב שלא ניתן לעשות חלוקה פרופורציונלית כך שכל אחד מהאנשים יקבל ריבוע.</a:t>
            </a:r>
            <a:br>
              <a:rPr lang="en-US" dirty="0"/>
            </a:br>
            <a:r>
              <a:rPr lang="he-IL" dirty="0"/>
              <a:t>כאשר אחד מהאנשים יקבל ריבוע בגודל 1</a:t>
            </a:r>
            <a:r>
              <a:rPr lang="en-US" dirty="0"/>
              <a:t>N/</a:t>
            </a:r>
            <a:r>
              <a:rPr lang="he-IL" dirty="0"/>
              <a:t> החלוקה לא פרופורציונלית מכיוון שהאדם השני יקבל ריבוע בגודל </a:t>
            </a:r>
            <a:r>
              <a:rPr lang="en-US" dirty="0"/>
              <a:t>N/N-1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כאשר אחד מהאנשים יקבל 2</a:t>
            </a:r>
            <a:r>
              <a:rPr lang="en-US" dirty="0"/>
              <a:t>N/</a:t>
            </a:r>
            <a:r>
              <a:rPr lang="he-IL" dirty="0"/>
              <a:t> נקבל את אותה החלוקה.</a:t>
            </a:r>
            <a:br>
              <a:rPr lang="en-US" dirty="0"/>
            </a:br>
            <a:r>
              <a:rPr lang="he-IL" dirty="0"/>
              <a:t>וכך הלאה גם לגבי 3</a:t>
            </a:r>
            <a:r>
              <a:rPr lang="en-US" dirty="0"/>
              <a:t>N/</a:t>
            </a:r>
            <a:r>
              <a:rPr lang="he-IL" dirty="0"/>
              <a:t> ולכן לא קיימת חלוקה פרופורציונלית לחלק ריבוע בין שני אנשים כך שכל אדם מקבל ריבוע.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*כאשר נחלק ל 2</a:t>
            </a:r>
            <a:r>
              <a:rPr lang="en-US" dirty="0"/>
              <a:t>N/</a:t>
            </a:r>
            <a:r>
              <a:rPr lang="he-IL" dirty="0"/>
              <a:t> ישנה חלוקה שבה נשים את הריבוע בגודל </a:t>
            </a:r>
            <a:r>
              <a:rPr lang="en-US" dirty="0"/>
              <a:t>2/N </a:t>
            </a:r>
            <a:r>
              <a:rPr lang="he-IL" dirty="0"/>
              <a:t> באמצע הריבוע ואז האדם שני מקבל את מעטפת הריבוע השלם אך אני לא יודע אם לזה אראל התכוון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C693-AE21-8B21-D258-C8A84398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שאלה 1 –חלוקה פרופורציונלית בשני מימדים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E22A-1A26-C2B5-404D-089885F2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840" y="2056213"/>
            <a:ext cx="5930760" cy="3669903"/>
          </a:xfrm>
        </p:spPr>
        <p:txBody>
          <a:bodyPr/>
          <a:lstStyle/>
          <a:p>
            <a:pPr algn="r"/>
            <a:r>
              <a:rPr lang="he-IL" dirty="0"/>
              <a:t>ב. נכתוב אלגוריתם חמדן – </a:t>
            </a:r>
            <a:br>
              <a:rPr lang="en-US" dirty="0"/>
            </a:br>
            <a:r>
              <a:rPr lang="he-IL" dirty="0"/>
              <a:t>חילוק הריבוע הגדול ל4 חלקים שווים וכל אדם בוחר חלק מהריבוע בתורו.</a:t>
            </a:r>
            <a:br>
              <a:rPr lang="en-US" dirty="0"/>
            </a:br>
            <a:r>
              <a:rPr lang="he-IL" dirty="0"/>
              <a:t>כל אדם קיבל בדיוק רבע מהעוגה כולה ותהייה שארית של חצי עוגה.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46352-E3F3-95ED-AED3-73DD25509B4A}"/>
              </a:ext>
            </a:extLst>
          </p:cNvPr>
          <p:cNvSpPr/>
          <p:nvPr/>
        </p:nvSpPr>
        <p:spPr>
          <a:xfrm>
            <a:off x="684600" y="2056324"/>
            <a:ext cx="3669792" cy="366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9DD54-8E4A-3F31-6871-0BF3112A1365}"/>
              </a:ext>
            </a:extLst>
          </p:cNvPr>
          <p:cNvSpPr/>
          <p:nvPr/>
        </p:nvSpPr>
        <p:spPr>
          <a:xfrm>
            <a:off x="684600" y="2056213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09C81-7D99-66BB-CC7C-EC89E4069450}"/>
              </a:ext>
            </a:extLst>
          </p:cNvPr>
          <p:cNvSpPr/>
          <p:nvPr/>
        </p:nvSpPr>
        <p:spPr>
          <a:xfrm>
            <a:off x="1602048" y="2056324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73756-10BD-354E-5F5A-A53BEEF4F705}"/>
              </a:ext>
            </a:extLst>
          </p:cNvPr>
          <p:cNvSpPr/>
          <p:nvPr/>
        </p:nvSpPr>
        <p:spPr>
          <a:xfrm>
            <a:off x="2519496" y="2056324"/>
            <a:ext cx="917448" cy="917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14B85-6A0B-5913-345C-8D2ACF798FDC}"/>
              </a:ext>
            </a:extLst>
          </p:cNvPr>
          <p:cNvSpPr/>
          <p:nvPr/>
        </p:nvSpPr>
        <p:spPr>
          <a:xfrm>
            <a:off x="3436944" y="2056324"/>
            <a:ext cx="917448" cy="917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043A8-49B5-ADC4-158A-A4B7B4628A8A}"/>
              </a:ext>
            </a:extLst>
          </p:cNvPr>
          <p:cNvSpPr/>
          <p:nvPr/>
        </p:nvSpPr>
        <p:spPr>
          <a:xfrm>
            <a:off x="684600" y="2973772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9A2CC-2CAF-CFCF-BD87-09FD26001D71}"/>
              </a:ext>
            </a:extLst>
          </p:cNvPr>
          <p:cNvSpPr/>
          <p:nvPr/>
        </p:nvSpPr>
        <p:spPr>
          <a:xfrm>
            <a:off x="684600" y="3891220"/>
            <a:ext cx="917448" cy="9174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96071-4B9D-4F4B-CDB9-0C4C28F52AB8}"/>
              </a:ext>
            </a:extLst>
          </p:cNvPr>
          <p:cNvSpPr/>
          <p:nvPr/>
        </p:nvSpPr>
        <p:spPr>
          <a:xfrm>
            <a:off x="684600" y="4808668"/>
            <a:ext cx="917448" cy="9174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4318F-009A-8747-12BC-89E59FF8D30E}"/>
              </a:ext>
            </a:extLst>
          </p:cNvPr>
          <p:cNvSpPr/>
          <p:nvPr/>
        </p:nvSpPr>
        <p:spPr>
          <a:xfrm>
            <a:off x="1602048" y="2973772"/>
            <a:ext cx="917448" cy="917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B4410-AC0D-0212-984D-D9CA433CC207}"/>
              </a:ext>
            </a:extLst>
          </p:cNvPr>
          <p:cNvSpPr/>
          <p:nvPr/>
        </p:nvSpPr>
        <p:spPr>
          <a:xfrm>
            <a:off x="2519496" y="2973772"/>
            <a:ext cx="917448" cy="917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A1AB1-3C3E-D3CC-9096-9025BA9FD42F}"/>
              </a:ext>
            </a:extLst>
          </p:cNvPr>
          <p:cNvSpPr/>
          <p:nvPr/>
        </p:nvSpPr>
        <p:spPr>
          <a:xfrm>
            <a:off x="3436944" y="2973772"/>
            <a:ext cx="917448" cy="917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D5AAA-4A75-55A2-122B-FDD6CADE18F3}"/>
              </a:ext>
            </a:extLst>
          </p:cNvPr>
          <p:cNvSpPr/>
          <p:nvPr/>
        </p:nvSpPr>
        <p:spPr>
          <a:xfrm>
            <a:off x="1602048" y="3891220"/>
            <a:ext cx="917448" cy="9174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9F24D-D8BE-C7DF-7489-C6CF0DCBEF61}"/>
              </a:ext>
            </a:extLst>
          </p:cNvPr>
          <p:cNvSpPr/>
          <p:nvPr/>
        </p:nvSpPr>
        <p:spPr>
          <a:xfrm>
            <a:off x="2519496" y="3891220"/>
            <a:ext cx="917448" cy="9174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66EA74-0AB7-C895-EF09-9CBCADE08E14}"/>
              </a:ext>
            </a:extLst>
          </p:cNvPr>
          <p:cNvSpPr/>
          <p:nvPr/>
        </p:nvSpPr>
        <p:spPr>
          <a:xfrm>
            <a:off x="3436944" y="3891220"/>
            <a:ext cx="917448" cy="9174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9FB4FC-070E-0A20-37A2-72884470DF53}"/>
              </a:ext>
            </a:extLst>
          </p:cNvPr>
          <p:cNvSpPr/>
          <p:nvPr/>
        </p:nvSpPr>
        <p:spPr>
          <a:xfrm>
            <a:off x="1602048" y="4808668"/>
            <a:ext cx="917448" cy="9174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4A7F6-3EC4-F999-9881-C285244E6AF3}"/>
              </a:ext>
            </a:extLst>
          </p:cNvPr>
          <p:cNvSpPr/>
          <p:nvPr/>
        </p:nvSpPr>
        <p:spPr>
          <a:xfrm>
            <a:off x="2519496" y="4808668"/>
            <a:ext cx="917448" cy="9174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F312E-2BE0-3BBD-9E2D-A09E50374100}"/>
              </a:ext>
            </a:extLst>
          </p:cNvPr>
          <p:cNvSpPr/>
          <p:nvPr/>
        </p:nvSpPr>
        <p:spPr>
          <a:xfrm>
            <a:off x="3436944" y="4808668"/>
            <a:ext cx="917448" cy="9174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Goudy Old Style</vt:lpstr>
      <vt:lpstr>Wingdings</vt:lpstr>
      <vt:lpstr>FrostyVTI</vt:lpstr>
      <vt:lpstr>מטלה 1 – אלגוריתמים כלכליים </vt:lpstr>
      <vt:lpstr>שאלה 1 –חלוקה פרופורציונלית בשני מימדים</vt:lpstr>
      <vt:lpstr>שאלה 1 –חלוקה פרופורציונלית בשני מימדים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מטלה 1 – אלגוריתמים כלכליים</dc:title>
  <dc:creator>לירוי ניסן מלמד</dc:creator>
  <cp:lastModifiedBy>לירוי ניסן מלמד</cp:lastModifiedBy>
  <cp:revision>2</cp:revision>
  <dcterms:created xsi:type="dcterms:W3CDTF">2022-10-27T07:41:52Z</dcterms:created>
  <dcterms:modified xsi:type="dcterms:W3CDTF">2022-10-30T08:05:03Z</dcterms:modified>
</cp:coreProperties>
</file>