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0" r:id="rId6"/>
    <p:sldId id="26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0704" autoAdjust="0"/>
  </p:normalViewPr>
  <p:slideViewPr>
    <p:cSldViewPr snapToGrid="0">
      <p:cViewPr varScale="1">
        <p:scale>
          <a:sx n="69" d="100"/>
          <a:sy n="69" d="100"/>
        </p:scale>
        <p:origin x="78" y="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pPr algn="r" rtl="1"/>
            <a:r>
              <a:rPr lang="he-IL" dirty="0"/>
              <a:t>חלוקה עם שיתופים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557042"/>
            <a:ext cx="4941770" cy="39666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לירוי מלמד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8"/>
            <a:ext cx="10515600" cy="1325563"/>
          </a:xfrm>
        </p:spPr>
        <p:txBody>
          <a:bodyPr>
            <a:normAutofit/>
          </a:bodyPr>
          <a:lstStyle/>
          <a:p>
            <a:r>
              <a:rPr lang="he-IL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שאלה 2: חלוקה מסודרת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 dirty="0"/>
              <a:t>חלוקה עם שיתופים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49"/>
            <a:ext cx="55418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A5BFE-718F-FC87-CA3D-D4C6E59905EA}"/>
              </a:ext>
            </a:extLst>
          </p:cNvPr>
          <p:cNvSpPr txBox="1"/>
          <p:nvPr/>
        </p:nvSpPr>
        <p:spPr>
          <a:xfrm>
            <a:off x="838200" y="1329191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בשאלה זו נצטרך לכתוב אלגוריתם המקבל שני וקטורי ערכים, חלוקה בין שני שחקנים ובודק אם החלוקה מסודרת.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אם החלוקה מסודרת, האלגוריתם מחזיר "כן".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אם החלוקה לא מסודרת, האלגוריתם מחזיר שיפור פארטו שלה.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EB917-0299-04F9-3C60-90EA3BF52293}"/>
              </a:ext>
            </a:extLst>
          </p:cNvPr>
          <p:cNvSpPr txBox="1"/>
          <p:nvPr/>
        </p:nvSpPr>
        <p:spPr>
          <a:xfrm>
            <a:off x="838200" y="2857885"/>
            <a:ext cx="10515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הצעת האלגוריתם שלי: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הגדרת משתנה בוליאני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(למטרת ידיעה מתי או האם החלוקה מסודרת).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לולאת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העוברת על רשימות יחסי החלוקה של א' וב' בהתאמה</a:t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אם יחס חלוקה של שחקן ב' גדול מיחס החלוקה של שחקן א' המשתנה הבוליאני =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אם המשתנה עדיין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כלומר החלוקה מסודרת נחזיר שהחלוקה מסודרת – "כן" ונעצור את התוכנית.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לולאת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המשתנה הבוליאני = "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כלומר כל עוד החלוקה לא מסודרת נעשה את הדברים הבאים: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אם קיים יחס ערך מינימלי של שחקן א' שעבורו אותו חפץ יחס הערך של שחקן ב' גדול ממנו(בין 0-1 לא כולל):</a:t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יחס מינימלי של שחקן א' +0.1 יחס הערך של אותו חפץ של שחקן ב' -0.1.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אם קיים יחס ערך מינימלי של שחקן ב' שעבורו אותו חפץ יחס הערך של שחקן א' גדול ממנו(בין 0-1 לא כולל):</a:t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יחס מינימלי של שחקן ב'+0.1 יחס הערך של אותו חפץ של שחקן א' -0.1.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אחרת: </a:t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החזר את השיפור פארטו שיצרנו.</a:t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המשתנה הבוליאני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r>
              <a:rPr lang="he-I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930" y="0"/>
            <a:ext cx="8421688" cy="1325563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הוכחת נכונות: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28690"/>
            <a:ext cx="10723418" cy="3800619"/>
          </a:xfrm>
        </p:spPr>
        <p:txBody>
          <a:bodyPr>
            <a:no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אם החלוקה מסודרת נצא לאחר לולאת הפור הראשונה, לא ניכנס ללולאת ה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ונסיים את התוכנית לאחר שניכנס לתנאי הראשון.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he-I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כאשר היא לא מסודרת מקסימום החזרות שלנו על לולאת ה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יהיה במקרה הגרוע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4*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כאשר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הוא כמות יחסי הערכים שקיימים, מכיוון שההפרש הגדול ביותר שיכול להיות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לנו הוא 0.1 ו0.9 ולכן נעבור על התנאי 4 פעמים ונגיע ל0.5 ו0.5 לבסוף.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האלגוריתם יעצור או שיגמר לנו יחסי חלוקה מינימלים שבהם לשחקן השני ערך היחס גדול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יותר או שנמצא שיפור פארטו.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לכן במקרה הגרוע הסיבוכיות תהיה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O(N*9)</a:t>
            </a: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ובמקרה הטוב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O(1)</a:t>
            </a:r>
            <a:r>
              <a:rPr lang="he-I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 dirty="0"/>
              <a:t>חלוקה עם שיתופים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692" y="6356349"/>
            <a:ext cx="47105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479964"/>
            <a:ext cx="4179570" cy="536624"/>
          </a:xfrm>
        </p:spPr>
        <p:txBody>
          <a:bodyPr/>
          <a:lstStyle/>
          <a:p>
            <a:pPr algn="r" rtl="1"/>
            <a:r>
              <a:rPr lang="he-IL" dirty="0"/>
              <a:t>תודה רבה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לירוי מלמד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he-IL" dirty="0"/>
              <a:t>חלוקה עם שיתופים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{BA79B4A2-A78F-4D71-9C92-36EEEE094637}tf67328976_win32</Template>
  <TotalTime>84</TotalTime>
  <Words>378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Tenorite</vt:lpstr>
      <vt:lpstr>Office Theme</vt:lpstr>
      <vt:lpstr>חלוקה עם שיתופים</vt:lpstr>
      <vt:lpstr>שאלה 2: חלוקה מסודרת</vt:lpstr>
      <vt:lpstr>הוכחת נכונות:</vt:lpstr>
      <vt:lpstr>תודה רבה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חלוקה עם שיתופים</dc:title>
  <dc:creator>לירוי ניסן מלמד</dc:creator>
  <cp:lastModifiedBy>לירוי ניסן מלמד</cp:lastModifiedBy>
  <cp:revision>1</cp:revision>
  <dcterms:created xsi:type="dcterms:W3CDTF">2022-11-28T18:41:44Z</dcterms:created>
  <dcterms:modified xsi:type="dcterms:W3CDTF">2022-11-28T20:06:38Z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