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87346-9CBD-4A03-9923-5187E5366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43D25-DDE2-42A4-BFFF-AEAA62DBB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8E338-E260-4A44-BEB5-6F9EA67C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BCDC6-1592-49BF-8E58-DF5436C8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9916D-EB5C-48A1-8F52-DB24E4F7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3EFEB-C40E-49EC-8FFD-6539C578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C0823-4646-49DD-B390-0ECAEA1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DDADD-13CD-4630-891B-0F2ACDD3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40FE9-E9FD-4E3F-9DF7-12BF168B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A9D56-33B1-4104-B81D-7DCF5F7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4D09C-8FFA-45B4-BE92-11E380A9A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C04F1-6C9D-494B-ACAC-96EBB061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9C335-1DC8-4594-9A87-EF698093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7F6B8-8D09-479D-930A-0C413B00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08689-F3C4-4B73-9F1D-B7C0DA36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1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8338-58CC-4D9A-B1DB-7C5A6A2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3DE2E-A52A-4C1B-96B2-1170F48D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E4841-2C70-4633-96D2-6EF98B11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BD7CD-4C6A-47DA-80ED-C82F4994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B1680-0A67-4C34-BC0C-FBBA42A9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7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1A792-5D3A-4105-90D5-FC5D0E38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FAC5B-FB82-463B-B089-28A1133F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A08C1-820E-4A88-88EF-64F40A11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D0A97-3A50-4FBE-B63F-A9F8B648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0884E-9025-4C3A-B58E-4333EC0F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6534-4092-494B-9278-762156A1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5B431-1057-4D5B-AA02-4ED5AE727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EA740-62F4-4E23-993D-52226AA16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F6D0A-9FE9-468C-9A75-A78E34F5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A7019-027C-44ED-8909-48796EBE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766F6-F19E-4274-820E-B4940D3C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0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C00C-CBD4-42B6-9330-CC92FB88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5E89B-4566-4128-8E1C-306D0428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11DC0-F2AA-4DB3-80D6-690B65A7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F3FFB5-5DE9-4634-8811-4B890A818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3488C5-AF89-4239-B96F-E49FDC69B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86F1D3-6A4A-41B9-AF9A-7312F174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CB58D-8F3A-4BC8-9978-79A21602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419B8B-9A48-4705-B912-CC733A1D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30D69-46B5-4F2D-A9CD-564E9994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C9E584-1C40-4552-A860-E91B3888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974528-C450-409E-A418-AEDBDAB2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1E21B2-3FA3-474F-A787-E07A96E0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5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FF0EB4-A9A8-41E4-B40B-3E944A00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20305B-243B-4B47-8146-7B791E85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20F5DA-CB3A-455B-AE98-70EAD218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6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4F62E-EBE5-4688-B619-6205310B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F6A19-DE64-4183-B9A5-EDF0BAA4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17E4D-B252-4BBC-B1F6-F427D6102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264F5-FE9E-4746-BE8F-A440D447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89E76-4198-40E7-85F1-52BB3B00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DD264-DF61-4AA4-8E54-89A96FE9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4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6E5F6-E598-41C4-A062-92C5138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C4D781-E869-4B2C-B0C7-9B3679FBB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C508A-9951-4B3B-A929-D9F493024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A8A70-E80F-488A-AAF4-60166CAA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4E0F5-EC26-4445-B473-A5E56D4F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B6828-5F0B-4F14-944C-A03D9466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9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D3BFBE-77EE-4CB4-A551-D3FE6A3E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F6379-84BC-4C53-BD2F-54D0DBFD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C8FF0-4FCF-4FCA-8507-2ACCA2234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29FF-91B8-4C1A-8854-CADD92C607B1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97900-8258-4050-BAB4-F5718518C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898F4-7049-4ED7-BAF4-24EDDBA09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6A01-8524-4FC4-87FF-8509C7E55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1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E523FF7D-E95F-47E8-B95E-99309ED9F597}"/>
              </a:ext>
            </a:extLst>
          </p:cNvPr>
          <p:cNvSpPr txBox="1">
            <a:spLocks/>
          </p:cNvSpPr>
          <p:nvPr/>
        </p:nvSpPr>
        <p:spPr>
          <a:xfrm>
            <a:off x="3293534" y="2528640"/>
            <a:ext cx="76538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2019</a:t>
            </a: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78DE6F-23CF-4380-A56A-6809BFCE2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244" y="1334840"/>
            <a:ext cx="6660446" cy="2387600"/>
          </a:xfrm>
        </p:spPr>
        <p:txBody>
          <a:bodyPr/>
          <a:lstStyle/>
          <a:p>
            <a:pPr algn="l"/>
            <a:r>
              <a:rPr lang="en-US" altLang="zh-CN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14</a:t>
            </a:r>
            <a:r>
              <a:rPr lang="zh-CN" altLang="en-US" dirty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班英语自测卷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FEC0AB-3FA7-4DE9-B2FA-DF74B7A14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3683899"/>
            <a:ext cx="5063067" cy="50050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班级自印 巩固复习 共同进步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9C0474-2587-408C-B304-43408BF7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04" y="1770577"/>
            <a:ext cx="2093796" cy="29849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0E1A98-D9D4-4699-B1CD-AFF5EC2F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203" y="3206164"/>
            <a:ext cx="9839797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3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2E353D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思源宋体 Heavy</vt:lpstr>
      <vt:lpstr>思源黑体 CN Heavy</vt:lpstr>
      <vt:lpstr>思源黑体 CN Normal</vt:lpstr>
      <vt:lpstr>等线</vt:lpstr>
      <vt:lpstr>等线 Light</vt:lpstr>
      <vt:lpstr>Arial</vt:lpstr>
      <vt:lpstr>Office 主题​​</vt:lpstr>
      <vt:lpstr>14班英语自测卷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14班英语自测卷</dc:title>
  <dc:creator>LRN2016 Tim_</dc:creator>
  <cp:lastModifiedBy>LRN2016 Tim_</cp:lastModifiedBy>
  <cp:revision>1</cp:revision>
  <dcterms:created xsi:type="dcterms:W3CDTF">2021-06-20T03:30:24Z</dcterms:created>
  <dcterms:modified xsi:type="dcterms:W3CDTF">2021-06-20T03:30:32Z</dcterms:modified>
</cp:coreProperties>
</file>