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>
        <p:scale>
          <a:sx n="50" d="100"/>
          <a:sy n="50" d="100"/>
        </p:scale>
        <p:origin x="105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4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8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615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1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9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5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9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7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8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6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9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3295-F57B-40AA-BF0F-0EB2426BF6F0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D753-4794-4419-A2C0-96E5B9E7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00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002060"/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4BE13FC-360D-4ACB-B1B3-5790FA94C66D}"/>
              </a:ext>
            </a:extLst>
          </p:cNvPr>
          <p:cNvSpPr/>
          <p:nvPr/>
        </p:nvSpPr>
        <p:spPr>
          <a:xfrm>
            <a:off x="3695700" y="-285749"/>
            <a:ext cx="6248400" cy="7392892"/>
          </a:xfrm>
          <a:custGeom>
            <a:avLst/>
            <a:gdLst>
              <a:gd name="connsiteX0" fmla="*/ 0 w 6858000"/>
              <a:gd name="connsiteY0" fmla="*/ 3429000 h 6858000"/>
              <a:gd name="connsiteX1" fmla="*/ 3429000 w 6858000"/>
              <a:gd name="connsiteY1" fmla="*/ 0 h 6858000"/>
              <a:gd name="connsiteX2" fmla="*/ 6858000 w 6858000"/>
              <a:gd name="connsiteY2" fmla="*/ 3429000 h 6858000"/>
              <a:gd name="connsiteX3" fmla="*/ 3429000 w 6858000"/>
              <a:gd name="connsiteY3" fmla="*/ 6858000 h 6858000"/>
              <a:gd name="connsiteX4" fmla="*/ 0 w 6858000"/>
              <a:gd name="connsiteY4" fmla="*/ 3429000 h 6858000"/>
              <a:gd name="connsiteX0" fmla="*/ 0 w 3488674"/>
              <a:gd name="connsiteY0" fmla="*/ 3430269 h 6860316"/>
              <a:gd name="connsiteX1" fmla="*/ 3429000 w 3488674"/>
              <a:gd name="connsiteY1" fmla="*/ 1269 h 6860316"/>
              <a:gd name="connsiteX2" fmla="*/ 2266950 w 3488674"/>
              <a:gd name="connsiteY2" fmla="*/ 3144519 h 6860316"/>
              <a:gd name="connsiteX3" fmla="*/ 3429000 w 3488674"/>
              <a:gd name="connsiteY3" fmla="*/ 6859269 h 6860316"/>
              <a:gd name="connsiteX4" fmla="*/ 0 w 3488674"/>
              <a:gd name="connsiteY4" fmla="*/ 3430269 h 6860316"/>
              <a:gd name="connsiteX0" fmla="*/ 0 w 3627819"/>
              <a:gd name="connsiteY0" fmla="*/ 3430881 h 6861373"/>
              <a:gd name="connsiteX1" fmla="*/ 3429000 w 3627819"/>
              <a:gd name="connsiteY1" fmla="*/ 1881 h 6861373"/>
              <a:gd name="connsiteX2" fmla="*/ 3238500 w 3627819"/>
              <a:gd name="connsiteY2" fmla="*/ 3087981 h 6861373"/>
              <a:gd name="connsiteX3" fmla="*/ 3429000 w 3627819"/>
              <a:gd name="connsiteY3" fmla="*/ 6859881 h 6861373"/>
              <a:gd name="connsiteX4" fmla="*/ 0 w 3627819"/>
              <a:gd name="connsiteY4" fmla="*/ 3430881 h 686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7819" h="6861373">
                <a:moveTo>
                  <a:pt x="0" y="3430881"/>
                </a:moveTo>
                <a:cubicBezTo>
                  <a:pt x="0" y="1537097"/>
                  <a:pt x="2889250" y="59031"/>
                  <a:pt x="3429000" y="1881"/>
                </a:cubicBezTo>
                <a:cubicBezTo>
                  <a:pt x="3968750" y="-55269"/>
                  <a:pt x="3238500" y="1194197"/>
                  <a:pt x="3238500" y="3087981"/>
                </a:cubicBezTo>
                <a:cubicBezTo>
                  <a:pt x="3238500" y="4981765"/>
                  <a:pt x="3968750" y="6802731"/>
                  <a:pt x="3429000" y="6859881"/>
                </a:cubicBezTo>
                <a:cubicBezTo>
                  <a:pt x="2889250" y="6917031"/>
                  <a:pt x="0" y="5324665"/>
                  <a:pt x="0" y="343088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7000">
                <a:schemeClr val="accent1">
                  <a:lumMod val="45000"/>
                  <a:lumOff val="55000"/>
                  <a:alpha val="78000"/>
                </a:schemeClr>
              </a:gs>
              <a:gs pos="60000">
                <a:schemeClr val="accent1">
                  <a:lumMod val="45000"/>
                  <a:lumOff val="55000"/>
                  <a:alpha val="82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0A708C8-CD24-4D05-A500-86B2B139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2468744"/>
            <a:ext cx="1916402" cy="195860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5FA7A5E-B7CB-4141-85FA-D244ED0808A3}"/>
              </a:ext>
            </a:extLst>
          </p:cNvPr>
          <p:cNvSpPr txBox="1"/>
          <p:nvPr/>
        </p:nvSpPr>
        <p:spPr>
          <a:xfrm>
            <a:off x="6172199" y="2044005"/>
            <a:ext cx="29718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Agency FB" panose="020B0503020202020204" pitchFamily="34" charset="0"/>
                <a:ea typeface="陈静的字完整版" panose="02010600010101010101" pitchFamily="2" charset="-122"/>
              </a:rPr>
              <a:t>PowerPoint</a:t>
            </a:r>
            <a:endParaRPr lang="en-US" altLang="zh-CN" sz="6000" b="1" dirty="0">
              <a:latin typeface="Agency FB" panose="020B0503020202020204" pitchFamily="34" charset="0"/>
              <a:ea typeface="陈静的字完整版" panose="02010600010101010101" pitchFamily="2" charset="-122"/>
            </a:endParaRPr>
          </a:p>
          <a:p>
            <a:r>
              <a:rPr lang="en-US" altLang="zh-CN" sz="7200" b="1" dirty="0">
                <a:latin typeface="Agency FB" panose="020B0503020202020204" pitchFamily="34" charset="0"/>
                <a:ea typeface="陈静的字完整版" panose="02010600010101010101" pitchFamily="2" charset="-122"/>
              </a:rPr>
              <a:t>Made</a:t>
            </a:r>
            <a:r>
              <a:rPr lang="en-US" altLang="zh-CN" sz="3200" b="1" dirty="0">
                <a:latin typeface="Agency FB" panose="020B0503020202020204" pitchFamily="34" charset="0"/>
                <a:ea typeface="陈静的字完整版" panose="02010600010101010101" pitchFamily="2" charset="-122"/>
              </a:rPr>
              <a:t> </a:t>
            </a:r>
            <a:r>
              <a:rPr lang="en-US" altLang="zh-CN" sz="7200" b="1" dirty="0">
                <a:latin typeface="Agency FB" panose="020B0503020202020204" pitchFamily="34" charset="0"/>
                <a:ea typeface="陈静的字完整版" panose="02010600010101010101" pitchFamily="2" charset="-122"/>
              </a:rPr>
              <a:t>By </a:t>
            </a:r>
            <a:r>
              <a:rPr lang="en-US" altLang="zh-CN" sz="4800" b="1" dirty="0">
                <a:latin typeface="Agency FB" panose="020B0503020202020204" pitchFamily="34" charset="0"/>
                <a:ea typeface="陈静的字完整版" panose="02010600010101010101" pitchFamily="2" charset="-122"/>
              </a:rPr>
              <a:t>Tim_LRN2016</a:t>
            </a:r>
            <a:endParaRPr lang="zh-CN" altLang="en-US" sz="6000" b="1" dirty="0">
              <a:latin typeface="Agency FB" panose="020B0503020202020204" pitchFamily="34" charset="0"/>
              <a:ea typeface="陈静的字完整版" panose="0201060001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64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1,16777215|2,5385211|3,15594532"/>
  <p:tag name="LINKREPLACED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40</TotalTime>
  <Words>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Agency FB</vt:lpstr>
      <vt:lpstr>Arial</vt:lpstr>
      <vt:lpstr>Tw Cen MT</vt:lpstr>
      <vt:lpstr>电路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LRN2016 Tim_</dc:creator>
  <cp:lastModifiedBy>LRN2016 Tim_</cp:lastModifiedBy>
  <cp:revision>5</cp:revision>
  <dcterms:created xsi:type="dcterms:W3CDTF">2020-04-02T07:38:35Z</dcterms:created>
  <dcterms:modified xsi:type="dcterms:W3CDTF">2020-04-02T08:19:27Z</dcterms:modified>
</cp:coreProperties>
</file>