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handoutMasterIdLst>
    <p:handoutMasterId r:id="rId63"/>
  </p:handoutMasterIdLst>
  <p:sldIdLst>
    <p:sldId id="256" r:id="rId2"/>
    <p:sldId id="309" r:id="rId3"/>
    <p:sldId id="311" r:id="rId4"/>
    <p:sldId id="312" r:id="rId5"/>
    <p:sldId id="313" r:id="rId6"/>
    <p:sldId id="371" r:id="rId7"/>
    <p:sldId id="372" r:id="rId8"/>
    <p:sldId id="373" r:id="rId9"/>
    <p:sldId id="374" r:id="rId10"/>
    <p:sldId id="376" r:id="rId11"/>
    <p:sldId id="377" r:id="rId12"/>
    <p:sldId id="378" r:id="rId13"/>
    <p:sldId id="379" r:id="rId14"/>
    <p:sldId id="404" r:id="rId15"/>
    <p:sldId id="405" r:id="rId16"/>
    <p:sldId id="406" r:id="rId17"/>
    <p:sldId id="407" r:id="rId18"/>
    <p:sldId id="380" r:id="rId19"/>
    <p:sldId id="381" r:id="rId20"/>
    <p:sldId id="382" r:id="rId21"/>
    <p:sldId id="383" r:id="rId22"/>
    <p:sldId id="403" r:id="rId23"/>
    <p:sldId id="384" r:id="rId24"/>
    <p:sldId id="385" r:id="rId25"/>
    <p:sldId id="386" r:id="rId26"/>
    <p:sldId id="387" r:id="rId27"/>
    <p:sldId id="388" r:id="rId28"/>
    <p:sldId id="408" r:id="rId29"/>
    <p:sldId id="409" r:id="rId30"/>
    <p:sldId id="410" r:id="rId31"/>
    <p:sldId id="411" r:id="rId32"/>
    <p:sldId id="412"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361" r:id="rId48"/>
    <p:sldId id="321" r:id="rId49"/>
    <p:sldId id="323" r:id="rId50"/>
    <p:sldId id="324" r:id="rId51"/>
    <p:sldId id="325" r:id="rId52"/>
    <p:sldId id="364" r:id="rId53"/>
    <p:sldId id="330" r:id="rId54"/>
    <p:sldId id="326" r:id="rId55"/>
    <p:sldId id="327" r:id="rId56"/>
    <p:sldId id="328" r:id="rId57"/>
    <p:sldId id="329" r:id="rId58"/>
    <p:sldId id="366" r:id="rId59"/>
    <p:sldId id="353" r:id="rId60"/>
    <p:sldId id="368"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7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450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450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450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73ACE7B1-4E12-415B-A3D2-881ABA73CD0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060BE3FA-F2BC-431F-BF04-D4D6DECF64A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196186E-8B7E-4C0F-8DDB-A714B1734B11}" type="slidenum">
              <a:rPr lang="en-US"/>
              <a:pPr/>
              <a:t>11</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581EEAE-5E60-4738-8FB9-C87D615F4302}"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8EAC6E6-0DF9-410E-8DA1-EAB426800FB9}" type="slidenum">
              <a:rPr lang="en-US"/>
              <a:pPr/>
              <a:t>22</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4800"/>
          </a:xfrm>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8EAC6E6-0DF9-410E-8DA1-EAB426800FB9}" type="slidenum">
              <a:rPr lang="en-US"/>
              <a:pPr/>
              <a:t>23</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4800"/>
          </a:xfrm>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7646A84-7F07-4A83-8E3F-DF5D57119296}" type="slidenum">
              <a:rPr lang="en-US"/>
              <a:pPr/>
              <a:t>24</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EF0A7475-444B-4A38-BD0F-B0F15F047546}" type="slidenum">
              <a:rPr lang="en-US"/>
              <a:pPr/>
              <a:t>25</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4400" y="4343400"/>
            <a:ext cx="5029200" cy="4114800"/>
          </a:xfrm>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97686922-EA3B-44EA-879F-B2339DFC5E70}" type="slidenum">
              <a:rPr lang="en-US"/>
              <a:pPr/>
              <a:t>34</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4588"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245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C88F3A01-23A6-482E-BE74-20A97914770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58889B8-AC22-408B-B006-CE65960BFBE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B6D6FA4-C9BF-4493-B516-A878C5E3FD9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0"/>
            <a:ext cx="7924800" cy="4419600"/>
          </a:xfrm>
        </p:spPr>
        <p:txBody>
          <a:bodyPr/>
          <a:lstStyle/>
          <a:p>
            <a:pPr lvl="0"/>
            <a:endParaRPr lang="en-US" noProof="0" smtClean="0"/>
          </a:p>
        </p:txBody>
      </p:sp>
      <p:sp>
        <p:nvSpPr>
          <p:cNvPr id="4" name="Rectangle 8"/>
          <p:cNvSpPr>
            <a:spLocks noGrp="1" noChangeArrowheads="1"/>
          </p:cNvSpPr>
          <p:nvPr>
            <p:ph type="dt" sz="half" idx="10"/>
          </p:nvPr>
        </p:nvSpPr>
        <p:spPr>
          <a:ln/>
        </p:spPr>
        <p:txBody>
          <a:bodyPr/>
          <a:lstStyle>
            <a:lvl1pPr>
              <a:defRPr/>
            </a:lvl1pPr>
          </a:lstStyle>
          <a:p>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21EAEF2B-3EFB-466E-9161-9EB87C78B31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C0E1461-FF80-4438-AB6E-D84F35CA8E9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5B737C5-3660-4BE3-80AD-0B431A90069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C0BF0AA-C856-4576-A5CE-00B4607E46A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54972DD1-6B74-4F60-8146-34EE9F08EB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08F89D52-7E85-40DD-8D44-989B84D738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B8DA4ED4-36C1-496F-B40B-C7FA13BA8AB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1953E4A-40FC-4B4E-8958-66F4B399DB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D6DA081-7981-4157-894D-82209686FA3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2355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2355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2355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2356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057"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6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endParaRPr lang="en-US"/>
          </a:p>
        </p:txBody>
      </p:sp>
      <p:sp>
        <p:nvSpPr>
          <p:cNvPr id="2356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lvl1pPr>
          </a:lstStyle>
          <a:p>
            <a:pPr>
              <a:defRPr/>
            </a:pPr>
            <a:endParaRPr lang="en-US"/>
          </a:p>
        </p:txBody>
      </p:sp>
      <p:sp>
        <p:nvSpPr>
          <p:cNvPr id="2356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76C24180-5C71-4021-A91E-6906CE598D4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66800" y="838200"/>
            <a:ext cx="7772400" cy="1462088"/>
          </a:xfrm>
        </p:spPr>
        <p:txBody>
          <a:bodyPr/>
          <a:lstStyle/>
          <a:p>
            <a:pPr algn="ctr" eaLnBrk="1" hangingPunct="1"/>
            <a:r>
              <a:rPr lang="en-US" sz="3200" dirty="0" err="1" smtClean="0">
                <a:latin typeface="VNI-Times" pitchFamily="2" charset="0"/>
              </a:rPr>
              <a:t>Chöông</a:t>
            </a:r>
            <a:r>
              <a:rPr lang="en-US" sz="3200" smtClean="0">
                <a:latin typeface="VNI-Times" pitchFamily="2" charset="0"/>
              </a:rPr>
              <a:t> 7:</a:t>
            </a:r>
          </a:p>
        </p:txBody>
      </p:sp>
      <p:sp>
        <p:nvSpPr>
          <p:cNvPr id="4" name="WordArt 3"/>
          <p:cNvSpPr>
            <a:spLocks noGrp="1" noChangeArrowheads="1" noChangeShapeType="1" noTextEdit="1"/>
          </p:cNvSpPr>
          <p:nvPr>
            <p:ph type="subTitle" idx="1"/>
          </p:nvPr>
        </p:nvSpPr>
        <p:spPr bwMode="auto">
          <a:xfrm>
            <a:off x="1371600" y="2590800"/>
            <a:ext cx="6400800" cy="1752600"/>
          </a:xfrm>
          <a:prstGeom prst="rect">
            <a:avLst/>
          </a:prstGeom>
        </p:spPr>
        <p:txBody>
          <a:bodyPr wrap="none" fromWordArt="1">
            <a:prstTxWarp prst="textPlain">
              <a:avLst>
                <a:gd name="adj" fmla="val 50000"/>
              </a:avLst>
            </a:prstTxWarp>
          </a:bodyPr>
          <a:lstStyle/>
          <a:p>
            <a:pPr algn="ctr"/>
            <a:r>
              <a:rPr lang="en-US" sz="3600" b="1"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a:cs typeface="Arial"/>
              </a:rPr>
              <a:t>Lập kế hoạch dự án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228600"/>
            <a:ext cx="7772400" cy="1143000"/>
          </a:xfrm>
        </p:spPr>
        <p:txBody>
          <a:bodyPr/>
          <a:lstStyle/>
          <a:p>
            <a:pPr eaLnBrk="1" hangingPunct="1"/>
            <a:r>
              <a:rPr lang="en-US" sz="3800" b="1" smtClean="0"/>
              <a:t>CẤU</a:t>
            </a:r>
            <a:r>
              <a:rPr lang="en-US" sz="3800" b="1" smtClean="0">
                <a:latin typeface="VNI-Times" pitchFamily="2" charset="0"/>
              </a:rPr>
              <a:t> </a:t>
            </a:r>
            <a:r>
              <a:rPr lang="en-US" sz="3800" b="1" smtClean="0"/>
              <a:t>TRÚC</a:t>
            </a:r>
            <a:r>
              <a:rPr lang="en-US" sz="3800" b="1" smtClean="0">
                <a:latin typeface="VNI-Times" pitchFamily="2" charset="0"/>
              </a:rPr>
              <a:t> </a:t>
            </a:r>
            <a:r>
              <a:rPr lang="en-US" sz="3800" b="1" smtClean="0"/>
              <a:t>PHÂN</a:t>
            </a:r>
            <a:r>
              <a:rPr lang="en-US" sz="3800" b="1" smtClean="0">
                <a:latin typeface="VNI-Times" pitchFamily="2" charset="0"/>
              </a:rPr>
              <a:t> </a:t>
            </a:r>
            <a:r>
              <a:rPr lang="en-US" sz="3800" b="1" smtClean="0"/>
              <a:t>VIỆC</a:t>
            </a:r>
            <a:r>
              <a:rPr lang="en-US" sz="3800" b="1" smtClean="0">
                <a:latin typeface="VNI-Times" pitchFamily="2" charset="0"/>
              </a:rPr>
              <a:t> - </a:t>
            </a:r>
            <a:r>
              <a:rPr lang="en-US" sz="3800" b="1" smtClean="0"/>
              <a:t>WBS</a:t>
            </a:r>
            <a:endParaRPr lang="en-CA" sz="3800" b="1" smtClean="0"/>
          </a:p>
        </p:txBody>
      </p:sp>
      <p:sp>
        <p:nvSpPr>
          <p:cNvPr id="39939" name="Rectangle 3"/>
          <p:cNvSpPr>
            <a:spLocks noGrp="1" noChangeArrowheads="1"/>
          </p:cNvSpPr>
          <p:nvPr>
            <p:ph type="body" idx="1"/>
          </p:nvPr>
        </p:nvSpPr>
        <p:spPr>
          <a:xfrm>
            <a:off x="304800" y="1600200"/>
            <a:ext cx="8229600" cy="4267200"/>
          </a:xfrm>
        </p:spPr>
        <p:txBody>
          <a:bodyPr/>
          <a:lstStyle/>
          <a:p>
            <a:pPr eaLnBrk="1" hangingPunct="1">
              <a:spcBef>
                <a:spcPct val="70000"/>
              </a:spcBef>
              <a:buSzTx/>
            </a:pPr>
            <a:r>
              <a:rPr lang="en-US" sz="2800" smtClean="0">
                <a:solidFill>
                  <a:srgbClr val="000000"/>
                </a:solidFill>
              </a:rPr>
              <a:t>Là</a:t>
            </a:r>
            <a:r>
              <a:rPr lang="en-US" sz="2800" smtClean="0">
                <a:solidFill>
                  <a:srgbClr val="000000"/>
                </a:solidFill>
                <a:latin typeface="VNI-Times" pitchFamily="2" charset="0"/>
              </a:rPr>
              <a:t> </a:t>
            </a:r>
            <a:r>
              <a:rPr lang="en-US" sz="2800" smtClean="0">
                <a:solidFill>
                  <a:srgbClr val="000000"/>
                </a:solidFill>
              </a:rPr>
              <a:t>một</a:t>
            </a:r>
            <a:r>
              <a:rPr lang="en-US" sz="2800" smtClean="0">
                <a:solidFill>
                  <a:srgbClr val="000000"/>
                </a:solidFill>
                <a:latin typeface="VNI-Times" pitchFamily="2" charset="0"/>
              </a:rPr>
              <a:t> </a:t>
            </a:r>
            <a:r>
              <a:rPr lang="en-US" sz="2800" smtClean="0">
                <a:solidFill>
                  <a:srgbClr val="000000"/>
                </a:solidFill>
              </a:rPr>
              <a:t>cấu</a:t>
            </a:r>
            <a:r>
              <a:rPr lang="en-US" sz="2800" smtClean="0">
                <a:solidFill>
                  <a:srgbClr val="000000"/>
                </a:solidFill>
                <a:latin typeface="VNI-Times" pitchFamily="2" charset="0"/>
              </a:rPr>
              <a:t> </a:t>
            </a:r>
            <a:r>
              <a:rPr lang="en-US" sz="2800" smtClean="0">
                <a:solidFill>
                  <a:srgbClr val="000000"/>
                </a:solidFill>
              </a:rPr>
              <a:t>trúc</a:t>
            </a:r>
            <a:r>
              <a:rPr lang="en-US" sz="2800" smtClean="0">
                <a:solidFill>
                  <a:srgbClr val="000000"/>
                </a:solidFill>
                <a:latin typeface="VNI-Times" pitchFamily="2" charset="0"/>
              </a:rPr>
              <a:t> </a:t>
            </a:r>
            <a:r>
              <a:rPr lang="en-US" sz="2800" smtClean="0">
                <a:solidFill>
                  <a:srgbClr val="000000"/>
                </a:solidFill>
              </a:rPr>
              <a:t>có</a:t>
            </a:r>
            <a:r>
              <a:rPr lang="en-US" sz="2800" smtClean="0">
                <a:solidFill>
                  <a:srgbClr val="000000"/>
                </a:solidFill>
                <a:latin typeface="VNI-Times" pitchFamily="2" charset="0"/>
              </a:rPr>
              <a:t> </a:t>
            </a:r>
            <a:r>
              <a:rPr lang="en-US" sz="2800" smtClean="0">
                <a:solidFill>
                  <a:srgbClr val="000000"/>
                </a:solidFill>
              </a:rPr>
              <a:t>thứ</a:t>
            </a:r>
            <a:r>
              <a:rPr lang="en-US" sz="2800" smtClean="0">
                <a:solidFill>
                  <a:srgbClr val="000000"/>
                </a:solidFill>
                <a:latin typeface="VNI-Times" pitchFamily="2" charset="0"/>
              </a:rPr>
              <a:t> </a:t>
            </a:r>
            <a:r>
              <a:rPr lang="en-US" sz="2800" smtClean="0">
                <a:solidFill>
                  <a:srgbClr val="000000"/>
                </a:solidFill>
              </a:rPr>
              <a:t>bậc</a:t>
            </a:r>
            <a:r>
              <a:rPr lang="en-US" sz="2800" smtClean="0">
                <a:solidFill>
                  <a:srgbClr val="000000"/>
                </a:solidFill>
                <a:latin typeface="VNI-Times" pitchFamily="2" charset="0"/>
              </a:rPr>
              <a:t> </a:t>
            </a:r>
            <a:r>
              <a:rPr lang="en-US" sz="2800" smtClean="0">
                <a:solidFill>
                  <a:srgbClr val="0000FF"/>
                </a:solidFill>
              </a:rPr>
              <a:t>phân</a:t>
            </a:r>
            <a:r>
              <a:rPr lang="en-US" sz="2800" smtClean="0">
                <a:solidFill>
                  <a:srgbClr val="0000FF"/>
                </a:solidFill>
                <a:latin typeface="VNI-Times" pitchFamily="2" charset="0"/>
              </a:rPr>
              <a:t> </a:t>
            </a:r>
            <a:r>
              <a:rPr lang="en-US" sz="2800" smtClean="0">
                <a:solidFill>
                  <a:srgbClr val="0000FF"/>
                </a:solidFill>
              </a:rPr>
              <a:t>nhỏ</a:t>
            </a:r>
            <a:r>
              <a:rPr lang="en-US" sz="2800" smtClean="0">
                <a:solidFill>
                  <a:srgbClr val="0000FF"/>
                </a:solidFill>
                <a:latin typeface="VNI-Times" pitchFamily="2" charset="0"/>
              </a:rPr>
              <a:t> </a:t>
            </a:r>
            <a:r>
              <a:rPr lang="en-US" sz="2800" smtClean="0">
                <a:solidFill>
                  <a:srgbClr val="0000FF"/>
                </a:solidFill>
              </a:rPr>
              <a:t>dần</a:t>
            </a:r>
            <a:r>
              <a:rPr lang="en-US" sz="2800" smtClean="0">
                <a:solidFill>
                  <a:srgbClr val="0000FF"/>
                </a:solidFill>
                <a:latin typeface="VNI-Times" pitchFamily="2" charset="0"/>
              </a:rPr>
              <a:t> </a:t>
            </a:r>
            <a:r>
              <a:rPr lang="en-US" sz="2800" smtClean="0">
                <a:solidFill>
                  <a:srgbClr val="0000FF"/>
                </a:solidFill>
              </a:rPr>
              <a:t>công</a:t>
            </a:r>
            <a:r>
              <a:rPr lang="en-US" sz="2800" smtClean="0">
                <a:solidFill>
                  <a:srgbClr val="0000FF"/>
                </a:solidFill>
                <a:latin typeface="VNI-Times" pitchFamily="2" charset="0"/>
              </a:rPr>
              <a:t> </a:t>
            </a:r>
            <a:r>
              <a:rPr lang="en-US" sz="2800" smtClean="0">
                <a:solidFill>
                  <a:srgbClr val="0000FF"/>
                </a:solidFill>
              </a:rPr>
              <a:t>việc</a:t>
            </a:r>
            <a:r>
              <a:rPr lang="en-US" sz="2800" smtClean="0">
                <a:solidFill>
                  <a:srgbClr val="0000FF"/>
                </a:solidFill>
                <a:latin typeface="VNI-Times" pitchFamily="2" charset="0"/>
              </a:rPr>
              <a:t> </a:t>
            </a:r>
            <a:r>
              <a:rPr lang="en-US" sz="2800" smtClean="0">
                <a:solidFill>
                  <a:srgbClr val="0000FF"/>
                </a:solidFill>
              </a:rPr>
              <a:t>dự</a:t>
            </a:r>
            <a:r>
              <a:rPr lang="en-US" sz="2800" smtClean="0">
                <a:solidFill>
                  <a:srgbClr val="0000FF"/>
                </a:solidFill>
                <a:latin typeface="VNI-Times" pitchFamily="2" charset="0"/>
              </a:rPr>
              <a:t> </a:t>
            </a:r>
            <a:r>
              <a:rPr lang="en-US" sz="2800" smtClean="0">
                <a:solidFill>
                  <a:srgbClr val="0000FF"/>
                </a:solidFill>
              </a:rPr>
              <a:t>án</a:t>
            </a:r>
            <a:r>
              <a:rPr lang="en-US" sz="2800" smtClean="0">
                <a:solidFill>
                  <a:srgbClr val="000000"/>
                </a:solidFill>
                <a:latin typeface="VNI-Times" pitchFamily="2" charset="0"/>
              </a:rPr>
              <a:t> </a:t>
            </a:r>
            <a:r>
              <a:rPr lang="en-US" sz="2800" smtClean="0">
                <a:solidFill>
                  <a:srgbClr val="000000"/>
                </a:solidFill>
              </a:rPr>
              <a:t>đến</a:t>
            </a:r>
            <a:r>
              <a:rPr lang="en-US" sz="2800" smtClean="0">
                <a:solidFill>
                  <a:srgbClr val="000000"/>
                </a:solidFill>
                <a:latin typeface="VNI-Times" pitchFamily="2" charset="0"/>
              </a:rPr>
              <a:t> </a:t>
            </a:r>
            <a:r>
              <a:rPr lang="en-US" sz="2800" smtClean="0">
                <a:solidFill>
                  <a:srgbClr val="000000"/>
                </a:solidFill>
              </a:rPr>
              <a:t>các</a:t>
            </a:r>
            <a:r>
              <a:rPr lang="en-US" sz="2800" smtClean="0">
                <a:solidFill>
                  <a:srgbClr val="000000"/>
                </a:solidFill>
                <a:latin typeface="VNI-Times" pitchFamily="2" charset="0"/>
              </a:rPr>
              <a:t> </a:t>
            </a:r>
            <a:r>
              <a:rPr lang="en-US" sz="2800" smtClean="0">
                <a:solidFill>
                  <a:srgbClr val="000000"/>
                </a:solidFill>
              </a:rPr>
              <a:t>cấp</a:t>
            </a:r>
            <a:r>
              <a:rPr lang="en-US" sz="2800" smtClean="0">
                <a:solidFill>
                  <a:srgbClr val="000000"/>
                </a:solidFill>
                <a:latin typeface="VNI-Times" pitchFamily="2" charset="0"/>
              </a:rPr>
              <a:t> </a:t>
            </a:r>
            <a:r>
              <a:rPr lang="en-US" sz="2800" smtClean="0">
                <a:solidFill>
                  <a:srgbClr val="000000"/>
                </a:solidFill>
              </a:rPr>
              <a:t>thấp</a:t>
            </a:r>
            <a:r>
              <a:rPr lang="en-US" sz="2800" smtClean="0">
                <a:solidFill>
                  <a:srgbClr val="000000"/>
                </a:solidFill>
                <a:latin typeface="VNI-Times" pitchFamily="2" charset="0"/>
              </a:rPr>
              <a:t> </a:t>
            </a:r>
            <a:r>
              <a:rPr lang="en-US" sz="2800" smtClean="0">
                <a:solidFill>
                  <a:srgbClr val="000000"/>
                </a:solidFill>
              </a:rPr>
              <a:t>nhất</a:t>
            </a:r>
            <a:r>
              <a:rPr lang="en-US" sz="2800" smtClean="0">
                <a:solidFill>
                  <a:srgbClr val="000000"/>
                </a:solidFill>
                <a:latin typeface="VNI-Times" pitchFamily="2" charset="0"/>
              </a:rPr>
              <a:t> </a:t>
            </a:r>
          </a:p>
          <a:p>
            <a:pPr eaLnBrk="1" hangingPunct="1">
              <a:spcBef>
                <a:spcPct val="70000"/>
              </a:spcBef>
              <a:buSzTx/>
            </a:pPr>
            <a:r>
              <a:rPr lang="en-US" sz="2800" smtClean="0">
                <a:solidFill>
                  <a:srgbClr val="000000"/>
                </a:solidFill>
              </a:rPr>
              <a:t>Là</a:t>
            </a:r>
            <a:r>
              <a:rPr lang="en-US" sz="2800" smtClean="0">
                <a:solidFill>
                  <a:srgbClr val="000000"/>
                </a:solidFill>
                <a:latin typeface="VNI-Times" pitchFamily="2" charset="0"/>
              </a:rPr>
              <a:t> </a:t>
            </a:r>
            <a:r>
              <a:rPr lang="en-US" sz="2800" smtClean="0">
                <a:solidFill>
                  <a:srgbClr val="000000"/>
                </a:solidFill>
              </a:rPr>
              <a:t>một</a:t>
            </a:r>
            <a:r>
              <a:rPr lang="en-US" sz="2800" smtClean="0">
                <a:solidFill>
                  <a:srgbClr val="000000"/>
                </a:solidFill>
                <a:latin typeface="VNI-Times" pitchFamily="2" charset="0"/>
              </a:rPr>
              <a:t> </a:t>
            </a:r>
            <a:r>
              <a:rPr lang="en-US" sz="2800" smtClean="0">
                <a:solidFill>
                  <a:srgbClr val="0000FF"/>
                </a:solidFill>
              </a:rPr>
              <a:t>bản</a:t>
            </a:r>
            <a:r>
              <a:rPr lang="en-US" sz="2800" smtClean="0">
                <a:solidFill>
                  <a:srgbClr val="0000FF"/>
                </a:solidFill>
                <a:latin typeface="VNI-Times" pitchFamily="2" charset="0"/>
              </a:rPr>
              <a:t> </a:t>
            </a:r>
            <a:r>
              <a:rPr lang="en-US" sz="2800" smtClean="0">
                <a:solidFill>
                  <a:srgbClr val="0000FF"/>
                </a:solidFill>
              </a:rPr>
              <a:t>đồ</a:t>
            </a:r>
            <a:r>
              <a:rPr lang="en-US" sz="2800" smtClean="0">
                <a:solidFill>
                  <a:srgbClr val="000000"/>
                </a:solidFill>
                <a:latin typeface="VNI-Times" pitchFamily="2" charset="0"/>
              </a:rPr>
              <a:t> </a:t>
            </a:r>
            <a:r>
              <a:rPr lang="en-US" sz="2800" smtClean="0">
                <a:solidFill>
                  <a:srgbClr val="000000"/>
                </a:solidFill>
              </a:rPr>
              <a:t>giúp</a:t>
            </a:r>
            <a:r>
              <a:rPr lang="en-US" sz="2800" smtClean="0">
                <a:solidFill>
                  <a:srgbClr val="000000"/>
                </a:solidFill>
                <a:latin typeface="VNI-Times" pitchFamily="2" charset="0"/>
              </a:rPr>
              <a:t> </a:t>
            </a:r>
            <a:r>
              <a:rPr lang="en-US" sz="2800" smtClean="0">
                <a:solidFill>
                  <a:srgbClr val="000000"/>
                </a:solidFill>
              </a:rPr>
              <a:t>nhà</a:t>
            </a:r>
            <a:r>
              <a:rPr lang="en-US" sz="2800" smtClean="0">
                <a:solidFill>
                  <a:srgbClr val="000000"/>
                </a:solidFill>
                <a:latin typeface="VNI-Times" pitchFamily="2" charset="0"/>
              </a:rPr>
              <a:t> </a:t>
            </a:r>
            <a:r>
              <a:rPr lang="en-US" sz="2800" smtClean="0">
                <a:solidFill>
                  <a:srgbClr val="000000"/>
                </a:solidFill>
              </a:rPr>
              <a:t>quản</a:t>
            </a:r>
            <a:r>
              <a:rPr lang="en-US" sz="2800" smtClean="0">
                <a:solidFill>
                  <a:srgbClr val="000000"/>
                </a:solidFill>
                <a:latin typeface="VNI-Times" pitchFamily="2" charset="0"/>
              </a:rPr>
              <a:t> </a:t>
            </a:r>
            <a:r>
              <a:rPr lang="en-US" sz="2800" smtClean="0">
                <a:solidFill>
                  <a:srgbClr val="000000"/>
                </a:solidFill>
              </a:rPr>
              <a:t>lý</a:t>
            </a:r>
            <a:r>
              <a:rPr lang="en-US" sz="2800" smtClean="0">
                <a:solidFill>
                  <a:srgbClr val="000000"/>
                </a:solidFill>
                <a:latin typeface="VNI-Times" pitchFamily="2" charset="0"/>
              </a:rPr>
              <a:t> </a:t>
            </a:r>
            <a:r>
              <a:rPr lang="en-US" sz="2800" smtClean="0">
                <a:solidFill>
                  <a:srgbClr val="000000"/>
                </a:solidFill>
              </a:rPr>
              <a:t>dự</a:t>
            </a:r>
            <a:r>
              <a:rPr lang="en-US" sz="2800" smtClean="0">
                <a:solidFill>
                  <a:srgbClr val="000000"/>
                </a:solidFill>
                <a:latin typeface="VNI-Times" pitchFamily="2" charset="0"/>
              </a:rPr>
              <a:t> </a:t>
            </a:r>
            <a:r>
              <a:rPr lang="en-US" sz="2800" smtClean="0">
                <a:solidFill>
                  <a:srgbClr val="000000"/>
                </a:solidFill>
              </a:rPr>
              <a:t>án</a:t>
            </a:r>
            <a:r>
              <a:rPr lang="en-US" sz="2800" smtClean="0">
                <a:solidFill>
                  <a:srgbClr val="000000"/>
                </a:solidFill>
                <a:latin typeface="VNI-Times" pitchFamily="2" charset="0"/>
              </a:rPr>
              <a:t> </a:t>
            </a:r>
            <a:r>
              <a:rPr lang="en-US" sz="2800" smtClean="0">
                <a:solidFill>
                  <a:srgbClr val="000000"/>
                </a:solidFill>
              </a:rPr>
              <a:t>nhận</a:t>
            </a:r>
            <a:r>
              <a:rPr lang="en-US" sz="2800" smtClean="0">
                <a:solidFill>
                  <a:srgbClr val="000000"/>
                </a:solidFill>
                <a:latin typeface="VNI-Times" pitchFamily="2" charset="0"/>
              </a:rPr>
              <a:t> </a:t>
            </a:r>
            <a:r>
              <a:rPr lang="en-US" sz="2800" smtClean="0">
                <a:solidFill>
                  <a:srgbClr val="000000"/>
                </a:solidFill>
              </a:rPr>
              <a:t>dạng</a:t>
            </a:r>
            <a:r>
              <a:rPr lang="en-US" sz="2800" smtClean="0">
                <a:solidFill>
                  <a:srgbClr val="000000"/>
                </a:solidFill>
                <a:latin typeface="VNI-Times" pitchFamily="2" charset="0"/>
              </a:rPr>
              <a:t> </a:t>
            </a:r>
            <a:r>
              <a:rPr lang="en-US" sz="2800" smtClean="0">
                <a:solidFill>
                  <a:srgbClr val="000000"/>
                </a:solidFill>
              </a:rPr>
              <a:t>tất</a:t>
            </a:r>
            <a:r>
              <a:rPr lang="en-US" sz="2800" smtClean="0">
                <a:solidFill>
                  <a:srgbClr val="000000"/>
                </a:solidFill>
                <a:latin typeface="VNI-Times" pitchFamily="2" charset="0"/>
              </a:rPr>
              <a:t> </a:t>
            </a:r>
            <a:r>
              <a:rPr lang="en-US" sz="2800" smtClean="0">
                <a:solidFill>
                  <a:srgbClr val="000000"/>
                </a:solidFill>
              </a:rPr>
              <a:t>cả</a:t>
            </a:r>
            <a:r>
              <a:rPr lang="en-US" sz="2800" smtClean="0">
                <a:solidFill>
                  <a:srgbClr val="000000"/>
                </a:solidFill>
                <a:latin typeface="VNI-Times" pitchFamily="2" charset="0"/>
              </a:rPr>
              <a:t> </a:t>
            </a:r>
            <a:r>
              <a:rPr lang="en-US" sz="2800" smtClean="0">
                <a:solidFill>
                  <a:srgbClr val="000000"/>
                </a:solidFill>
              </a:rPr>
              <a:t>những</a:t>
            </a:r>
            <a:r>
              <a:rPr lang="en-US" sz="2800" smtClean="0">
                <a:solidFill>
                  <a:srgbClr val="000000"/>
                </a:solidFill>
                <a:latin typeface="VNI-Times" pitchFamily="2" charset="0"/>
              </a:rPr>
              <a:t> </a:t>
            </a:r>
            <a:r>
              <a:rPr lang="en-US" sz="2800" smtClean="0">
                <a:solidFill>
                  <a:srgbClr val="000000"/>
                </a:solidFill>
              </a:rPr>
              <a:t>sản</a:t>
            </a:r>
            <a:r>
              <a:rPr lang="en-US" sz="2800" smtClean="0">
                <a:solidFill>
                  <a:srgbClr val="000000"/>
                </a:solidFill>
                <a:latin typeface="VNI-Times" pitchFamily="2" charset="0"/>
              </a:rPr>
              <a:t> </a:t>
            </a:r>
            <a:r>
              <a:rPr lang="en-US" sz="2800" smtClean="0">
                <a:solidFill>
                  <a:srgbClr val="000000"/>
                </a:solidFill>
              </a:rPr>
              <a:t>phẩm</a:t>
            </a:r>
            <a:r>
              <a:rPr lang="en-US" sz="2800" smtClean="0">
                <a:solidFill>
                  <a:srgbClr val="000000"/>
                </a:solidFill>
                <a:latin typeface="VNI-Times" pitchFamily="2" charset="0"/>
              </a:rPr>
              <a:t> </a:t>
            </a:r>
            <a:r>
              <a:rPr lang="en-US" sz="2800" smtClean="0">
                <a:solidFill>
                  <a:srgbClr val="000000"/>
                </a:solidFill>
              </a:rPr>
              <a:t>và</a:t>
            </a:r>
            <a:r>
              <a:rPr lang="en-US" sz="2800" smtClean="0">
                <a:solidFill>
                  <a:srgbClr val="000000"/>
                </a:solidFill>
                <a:latin typeface="VNI-Times" pitchFamily="2" charset="0"/>
              </a:rPr>
              <a:t> </a:t>
            </a:r>
            <a:r>
              <a:rPr lang="en-US" sz="2800" smtClean="0">
                <a:solidFill>
                  <a:srgbClr val="000000"/>
                </a:solidFill>
              </a:rPr>
              <a:t>các</a:t>
            </a:r>
            <a:r>
              <a:rPr lang="en-US" sz="2800" smtClean="0">
                <a:solidFill>
                  <a:srgbClr val="000000"/>
                </a:solidFill>
                <a:latin typeface="VNI-Times" pitchFamily="2" charset="0"/>
              </a:rPr>
              <a:t> </a:t>
            </a:r>
            <a:r>
              <a:rPr lang="en-US" sz="2800" smtClean="0">
                <a:solidFill>
                  <a:srgbClr val="000000"/>
                </a:solidFill>
              </a:rPr>
              <a:t>thành</a:t>
            </a:r>
            <a:r>
              <a:rPr lang="en-US" sz="2800" smtClean="0">
                <a:solidFill>
                  <a:srgbClr val="000000"/>
                </a:solidFill>
                <a:latin typeface="VNI-Times" pitchFamily="2" charset="0"/>
              </a:rPr>
              <a:t> </a:t>
            </a:r>
            <a:r>
              <a:rPr lang="en-US" sz="2800" smtClean="0">
                <a:solidFill>
                  <a:srgbClr val="000000"/>
                </a:solidFill>
              </a:rPr>
              <a:t>phần</a:t>
            </a:r>
            <a:r>
              <a:rPr lang="en-US" sz="2800" smtClean="0">
                <a:solidFill>
                  <a:srgbClr val="000000"/>
                </a:solidFill>
                <a:latin typeface="VNI-Times" pitchFamily="2" charset="0"/>
              </a:rPr>
              <a:t> </a:t>
            </a:r>
            <a:r>
              <a:rPr lang="en-US" sz="2800" smtClean="0">
                <a:solidFill>
                  <a:srgbClr val="000000"/>
                </a:solidFill>
              </a:rPr>
              <a:t>công</a:t>
            </a:r>
            <a:r>
              <a:rPr lang="en-US" sz="2800" smtClean="0">
                <a:solidFill>
                  <a:srgbClr val="000000"/>
                </a:solidFill>
                <a:latin typeface="VNI-Times" pitchFamily="2" charset="0"/>
              </a:rPr>
              <a:t> </a:t>
            </a:r>
            <a:r>
              <a:rPr lang="en-US" sz="2800" smtClean="0">
                <a:solidFill>
                  <a:srgbClr val="000000"/>
                </a:solidFill>
              </a:rPr>
              <a:t>việc</a:t>
            </a:r>
            <a:r>
              <a:rPr lang="en-US" sz="2800" smtClean="0">
                <a:solidFill>
                  <a:srgbClr val="000000"/>
                </a:solidFill>
                <a:latin typeface="VNI-Times" pitchFamily="2" charset="0"/>
              </a:rPr>
              <a:t> </a:t>
            </a:r>
            <a:r>
              <a:rPr lang="en-US" sz="2800" smtClean="0">
                <a:solidFill>
                  <a:srgbClr val="000000"/>
                </a:solidFill>
              </a:rPr>
              <a:t>của</a:t>
            </a:r>
            <a:r>
              <a:rPr lang="en-US" sz="2800" smtClean="0">
                <a:solidFill>
                  <a:srgbClr val="000000"/>
                </a:solidFill>
                <a:latin typeface="VNI-Times" pitchFamily="2" charset="0"/>
              </a:rPr>
              <a:t> </a:t>
            </a:r>
            <a:r>
              <a:rPr lang="en-US" sz="2800" smtClean="0">
                <a:solidFill>
                  <a:srgbClr val="000000"/>
                </a:solidFill>
              </a:rPr>
              <a:t>dự</a:t>
            </a:r>
            <a:r>
              <a:rPr lang="en-US" sz="2800" smtClean="0">
                <a:solidFill>
                  <a:srgbClr val="000000"/>
                </a:solidFill>
                <a:latin typeface="VNI-Times" pitchFamily="2" charset="0"/>
              </a:rPr>
              <a:t> </a:t>
            </a:r>
            <a:r>
              <a:rPr lang="en-US" sz="2800" smtClean="0">
                <a:solidFill>
                  <a:srgbClr val="000000"/>
                </a:solidFill>
              </a:rPr>
              <a:t>án</a:t>
            </a:r>
          </a:p>
          <a:p>
            <a:pPr eaLnBrk="1" hangingPunct="1">
              <a:spcBef>
                <a:spcPct val="70000"/>
              </a:spcBef>
              <a:buSzTx/>
            </a:pPr>
            <a:r>
              <a:rPr lang="en-US" sz="2800" smtClean="0">
                <a:solidFill>
                  <a:srgbClr val="000000"/>
                </a:solidFill>
              </a:rPr>
              <a:t>Là</a:t>
            </a:r>
            <a:r>
              <a:rPr lang="en-US" sz="2800" smtClean="0">
                <a:solidFill>
                  <a:srgbClr val="000000"/>
                </a:solidFill>
                <a:latin typeface="VNI-Times" pitchFamily="2" charset="0"/>
              </a:rPr>
              <a:t> </a:t>
            </a:r>
            <a:r>
              <a:rPr lang="en-US" sz="2800" smtClean="0">
                <a:solidFill>
                  <a:srgbClr val="000000"/>
                </a:solidFill>
              </a:rPr>
              <a:t>một</a:t>
            </a:r>
            <a:r>
              <a:rPr lang="en-US" sz="2800" smtClean="0">
                <a:solidFill>
                  <a:srgbClr val="000000"/>
                </a:solidFill>
                <a:latin typeface="VNI-Times" pitchFamily="2" charset="0"/>
              </a:rPr>
              <a:t> </a:t>
            </a:r>
            <a:r>
              <a:rPr lang="en-US" sz="2800" smtClean="0">
                <a:solidFill>
                  <a:srgbClr val="0000FF"/>
                </a:solidFill>
              </a:rPr>
              <a:t>tài</a:t>
            </a:r>
            <a:r>
              <a:rPr lang="en-US" sz="2800" smtClean="0">
                <a:solidFill>
                  <a:srgbClr val="0000FF"/>
                </a:solidFill>
                <a:latin typeface="VNI-Times" pitchFamily="2" charset="0"/>
              </a:rPr>
              <a:t> </a:t>
            </a:r>
            <a:r>
              <a:rPr lang="en-US" sz="2800" smtClean="0">
                <a:solidFill>
                  <a:srgbClr val="0000FF"/>
                </a:solidFill>
              </a:rPr>
              <a:t>liệu</a:t>
            </a:r>
            <a:r>
              <a:rPr lang="en-US" sz="2800" smtClean="0">
                <a:solidFill>
                  <a:srgbClr val="0000FF"/>
                </a:solidFill>
                <a:latin typeface="VNI-Times" pitchFamily="2" charset="0"/>
              </a:rPr>
              <a:t> </a:t>
            </a:r>
            <a:r>
              <a:rPr lang="en-US" sz="2800" smtClean="0">
                <a:solidFill>
                  <a:srgbClr val="0000FF"/>
                </a:solidFill>
              </a:rPr>
              <a:t>cơ</a:t>
            </a:r>
            <a:r>
              <a:rPr lang="en-US" sz="2800" smtClean="0">
                <a:solidFill>
                  <a:srgbClr val="0000FF"/>
                </a:solidFill>
                <a:latin typeface="VNI-Times" pitchFamily="2" charset="0"/>
              </a:rPr>
              <a:t> </a:t>
            </a:r>
            <a:r>
              <a:rPr lang="en-US" sz="2800" smtClean="0">
                <a:solidFill>
                  <a:srgbClr val="0000FF"/>
                </a:solidFill>
              </a:rPr>
              <a:t>bản</a:t>
            </a:r>
            <a:r>
              <a:rPr lang="en-US" sz="2800" smtClean="0">
                <a:solidFill>
                  <a:srgbClr val="000000"/>
                </a:solidFill>
                <a:latin typeface="VNI-Times" pitchFamily="2" charset="0"/>
              </a:rPr>
              <a:t> </a:t>
            </a:r>
            <a:r>
              <a:rPr lang="en-US" sz="2800" smtClean="0">
                <a:solidFill>
                  <a:srgbClr val="000000"/>
                </a:solidFill>
              </a:rPr>
              <a:t>để</a:t>
            </a:r>
            <a:r>
              <a:rPr lang="en-US" sz="2800" smtClean="0">
                <a:solidFill>
                  <a:srgbClr val="000000"/>
                </a:solidFill>
                <a:latin typeface="VNI-Times" pitchFamily="2" charset="0"/>
              </a:rPr>
              <a:t> </a:t>
            </a:r>
            <a:r>
              <a:rPr lang="en-US" sz="2800" smtClean="0">
                <a:solidFill>
                  <a:srgbClr val="000000"/>
                </a:solidFill>
              </a:rPr>
              <a:t>ước</a:t>
            </a:r>
            <a:r>
              <a:rPr lang="en-US" sz="2800" smtClean="0">
                <a:solidFill>
                  <a:srgbClr val="000000"/>
                </a:solidFill>
                <a:latin typeface="VNI-Times" pitchFamily="2" charset="0"/>
              </a:rPr>
              <a:t> </a:t>
            </a:r>
            <a:r>
              <a:rPr lang="en-US" sz="2800" smtClean="0">
                <a:solidFill>
                  <a:srgbClr val="000000"/>
                </a:solidFill>
              </a:rPr>
              <a:t>lượng</a:t>
            </a:r>
            <a:r>
              <a:rPr lang="en-US" sz="2800" smtClean="0">
                <a:solidFill>
                  <a:srgbClr val="000000"/>
                </a:solidFill>
                <a:latin typeface="VNI-Times" pitchFamily="2" charset="0"/>
              </a:rPr>
              <a:t> </a:t>
            </a:r>
            <a:r>
              <a:rPr lang="en-US" sz="2800" smtClean="0">
                <a:solidFill>
                  <a:srgbClr val="000000"/>
                </a:solidFill>
              </a:rPr>
              <a:t>chi</a:t>
            </a:r>
            <a:r>
              <a:rPr lang="en-US" sz="2800" smtClean="0">
                <a:solidFill>
                  <a:srgbClr val="000000"/>
                </a:solidFill>
                <a:latin typeface="VNI-Times" pitchFamily="2" charset="0"/>
              </a:rPr>
              <a:t> </a:t>
            </a:r>
            <a:r>
              <a:rPr lang="en-US" sz="2800" smtClean="0">
                <a:solidFill>
                  <a:srgbClr val="000000"/>
                </a:solidFill>
              </a:rPr>
              <a:t>phí</a:t>
            </a:r>
            <a:r>
              <a:rPr lang="en-US" sz="2800" smtClean="0">
                <a:solidFill>
                  <a:srgbClr val="000000"/>
                </a:solidFill>
                <a:latin typeface="VNI-Times" pitchFamily="2" charset="0"/>
              </a:rPr>
              <a:t>, </a:t>
            </a:r>
            <a:r>
              <a:rPr lang="en-US" sz="2800" smtClean="0">
                <a:solidFill>
                  <a:srgbClr val="000000"/>
                </a:solidFill>
              </a:rPr>
              <a:t>tổ</a:t>
            </a:r>
            <a:r>
              <a:rPr lang="en-US" sz="2800" smtClean="0">
                <a:solidFill>
                  <a:srgbClr val="000000"/>
                </a:solidFill>
                <a:latin typeface="VNI-Times" pitchFamily="2" charset="0"/>
              </a:rPr>
              <a:t> </a:t>
            </a:r>
            <a:r>
              <a:rPr lang="en-US" sz="2800" smtClean="0">
                <a:solidFill>
                  <a:srgbClr val="000000"/>
                </a:solidFill>
              </a:rPr>
              <a:t>chức</a:t>
            </a:r>
            <a:r>
              <a:rPr lang="en-US" sz="2800" smtClean="0">
                <a:solidFill>
                  <a:srgbClr val="000000"/>
                </a:solidFill>
                <a:latin typeface="VNI-Times" pitchFamily="2" charset="0"/>
              </a:rPr>
              <a:t>, </a:t>
            </a:r>
            <a:r>
              <a:rPr lang="en-US" sz="2800" smtClean="0">
                <a:solidFill>
                  <a:srgbClr val="000000"/>
                </a:solidFill>
              </a:rPr>
              <a:t>lập</a:t>
            </a:r>
            <a:r>
              <a:rPr lang="en-US" sz="2800" smtClean="0">
                <a:solidFill>
                  <a:srgbClr val="000000"/>
                </a:solidFill>
                <a:latin typeface="VNI-Times" pitchFamily="2" charset="0"/>
              </a:rPr>
              <a:t> </a:t>
            </a:r>
            <a:r>
              <a:rPr lang="en-US" sz="2800" smtClean="0">
                <a:solidFill>
                  <a:srgbClr val="000000"/>
                </a:solidFill>
              </a:rPr>
              <a:t>tiến</a:t>
            </a:r>
            <a:r>
              <a:rPr lang="en-US" sz="2800" smtClean="0">
                <a:solidFill>
                  <a:srgbClr val="000000"/>
                </a:solidFill>
                <a:latin typeface="VNI-Times" pitchFamily="2" charset="0"/>
              </a:rPr>
              <a:t> </a:t>
            </a:r>
            <a:r>
              <a:rPr lang="en-US" sz="2800" smtClean="0">
                <a:solidFill>
                  <a:srgbClr val="000000"/>
                </a:solidFill>
              </a:rPr>
              <a:t>độ</a:t>
            </a:r>
            <a:r>
              <a:rPr lang="en-US" sz="2800" smtClean="0">
                <a:solidFill>
                  <a:srgbClr val="000000"/>
                </a:solidFill>
                <a:latin typeface="VNI-Times" pitchFamily="2" charset="0"/>
              </a:rPr>
              <a:t> </a:t>
            </a:r>
            <a:r>
              <a:rPr lang="en-US" sz="2800" smtClean="0">
                <a:solidFill>
                  <a:srgbClr val="000000"/>
                </a:solidFill>
              </a:rPr>
              <a:t>và</a:t>
            </a:r>
            <a:r>
              <a:rPr lang="en-US" sz="2800" smtClean="0">
                <a:solidFill>
                  <a:srgbClr val="000000"/>
                </a:solidFill>
                <a:latin typeface="VNI-Times" pitchFamily="2" charset="0"/>
              </a:rPr>
              <a:t> </a:t>
            </a:r>
            <a:r>
              <a:rPr lang="en-US" sz="2800" smtClean="0">
                <a:solidFill>
                  <a:srgbClr val="000000"/>
                </a:solidFill>
              </a:rPr>
              <a:t>kiểm</a:t>
            </a:r>
            <a:r>
              <a:rPr lang="en-US" sz="2800" smtClean="0">
                <a:solidFill>
                  <a:srgbClr val="000000"/>
                </a:solidFill>
                <a:latin typeface="VNI-Times" pitchFamily="2" charset="0"/>
              </a:rPr>
              <a:t> </a:t>
            </a:r>
            <a:r>
              <a:rPr lang="en-US" sz="2800" smtClean="0">
                <a:solidFill>
                  <a:srgbClr val="000000"/>
                </a:solidFill>
              </a:rPr>
              <a:t>soát</a:t>
            </a:r>
            <a:r>
              <a:rPr lang="en-US" sz="2800" smtClean="0">
                <a:solidFill>
                  <a:srgbClr val="000000"/>
                </a:solidFill>
                <a:latin typeface="VNI-Times" pitchFamily="2" charset="0"/>
              </a:rPr>
              <a:t> </a:t>
            </a:r>
            <a:r>
              <a:rPr lang="en-US" sz="2800" smtClean="0">
                <a:solidFill>
                  <a:srgbClr val="000000"/>
                </a:solidFill>
              </a:rPr>
              <a:t>việc</a:t>
            </a:r>
            <a:r>
              <a:rPr lang="en-US" sz="2800" smtClean="0">
                <a:solidFill>
                  <a:srgbClr val="000000"/>
                </a:solidFill>
                <a:latin typeface="VNI-Times" pitchFamily="2" charset="0"/>
              </a:rPr>
              <a:t> </a:t>
            </a:r>
            <a:r>
              <a:rPr lang="en-US" sz="2800" smtClean="0">
                <a:solidFill>
                  <a:srgbClr val="000000"/>
                </a:solidFill>
              </a:rPr>
              <a:t>thực</a:t>
            </a:r>
            <a:r>
              <a:rPr lang="en-US" sz="2800" smtClean="0">
                <a:solidFill>
                  <a:srgbClr val="000000"/>
                </a:solidFill>
                <a:latin typeface="VNI-Times" pitchFamily="2" charset="0"/>
              </a:rPr>
              <a:t> </a:t>
            </a:r>
            <a:r>
              <a:rPr lang="en-US" sz="2800" smtClean="0">
                <a:solidFill>
                  <a:srgbClr val="000000"/>
                </a:solidFill>
              </a:rPr>
              <a:t>hiện</a:t>
            </a:r>
            <a:r>
              <a:rPr lang="en-US" sz="2800" smtClean="0">
                <a:solidFill>
                  <a:srgbClr val="000000"/>
                </a:solidFill>
                <a:latin typeface="VNI-Times" pitchFamily="2" charset="0"/>
              </a:rPr>
              <a:t> </a:t>
            </a:r>
            <a:r>
              <a:rPr lang="en-US" sz="2800" smtClean="0">
                <a:solidFill>
                  <a:srgbClr val="000000"/>
                </a:solidFill>
              </a:rPr>
              <a:t>phù</a:t>
            </a:r>
            <a:r>
              <a:rPr lang="en-US" sz="2800" smtClean="0">
                <a:solidFill>
                  <a:srgbClr val="000000"/>
                </a:solidFill>
                <a:latin typeface="VNI-Times" pitchFamily="2" charset="0"/>
              </a:rPr>
              <a:t> </a:t>
            </a:r>
            <a:r>
              <a:rPr lang="en-US" sz="2800" smtClean="0">
                <a:solidFill>
                  <a:srgbClr val="000000"/>
                </a:solidFill>
              </a:rPr>
              <a:t>hợp</a:t>
            </a:r>
            <a:r>
              <a:rPr lang="en-US" sz="2800" smtClean="0">
                <a:solidFill>
                  <a:srgbClr val="000000"/>
                </a:solidFill>
                <a:latin typeface="VNI-Times" pitchFamily="2" charset="0"/>
              </a:rPr>
              <a:t> </a:t>
            </a:r>
            <a:r>
              <a:rPr lang="en-US" sz="2800" smtClean="0">
                <a:solidFill>
                  <a:srgbClr val="000000"/>
                </a:solidFill>
              </a:rPr>
              <a:t>với</a:t>
            </a:r>
            <a:r>
              <a:rPr lang="en-US" sz="2800" smtClean="0">
                <a:solidFill>
                  <a:srgbClr val="000000"/>
                </a:solidFill>
                <a:latin typeface="VNI-Times" pitchFamily="2" charset="0"/>
              </a:rPr>
              <a:t> </a:t>
            </a:r>
            <a:r>
              <a:rPr lang="en-US" sz="2800" smtClean="0">
                <a:solidFill>
                  <a:srgbClr val="000000"/>
                </a:solidFill>
              </a:rPr>
              <a:t>từng</a:t>
            </a:r>
            <a:r>
              <a:rPr lang="en-US" sz="2800" smtClean="0">
                <a:solidFill>
                  <a:srgbClr val="000000"/>
                </a:solidFill>
                <a:latin typeface="VNI-Times" pitchFamily="2" charset="0"/>
              </a:rPr>
              <a:t> </a:t>
            </a:r>
            <a:r>
              <a:rPr lang="en-US" sz="2800" smtClean="0">
                <a:solidFill>
                  <a:srgbClr val="000000"/>
                </a:solidFill>
              </a:rPr>
              <a:t>cấp</a:t>
            </a:r>
            <a:r>
              <a:rPr lang="en-US" sz="2800" smtClean="0">
                <a:solidFill>
                  <a:srgbClr val="000000"/>
                </a:solidFill>
                <a:latin typeface="VNI-Times" pitchFamily="2" charset="0"/>
              </a:rPr>
              <a:t> </a:t>
            </a:r>
            <a:r>
              <a:rPr lang="en-US" sz="2800" smtClean="0">
                <a:solidFill>
                  <a:srgbClr val="000000"/>
                </a:solidFill>
              </a:rPr>
              <a:t>độ</a:t>
            </a:r>
            <a:r>
              <a:rPr lang="en-US" sz="2800" smtClean="0">
                <a:solidFill>
                  <a:srgbClr val="000000"/>
                </a:solidFill>
                <a:latin typeface="VNI-Times" pitchFamily="2" charset="0"/>
              </a:rPr>
              <a:t> </a:t>
            </a:r>
            <a:r>
              <a:rPr lang="en-US" sz="2800" smtClean="0">
                <a:solidFill>
                  <a:srgbClr val="000000"/>
                </a:solidFill>
              </a:rPr>
              <a:t>dự</a:t>
            </a:r>
            <a:r>
              <a:rPr lang="en-US" sz="2800" smtClean="0">
                <a:solidFill>
                  <a:srgbClr val="000000"/>
                </a:solidFill>
                <a:latin typeface="VNI-Times" pitchFamily="2" charset="0"/>
              </a:rPr>
              <a:t> </a:t>
            </a:r>
            <a:r>
              <a:rPr lang="en-US" sz="2800" smtClean="0">
                <a:solidFill>
                  <a:srgbClr val="000000"/>
                </a:solidFill>
              </a:rPr>
              <a:t>án</a:t>
            </a:r>
            <a:r>
              <a:rPr lang="en-US" sz="2800" smtClean="0">
                <a:solidFill>
                  <a:srgbClr val="000000"/>
                </a:solidFill>
                <a:latin typeface="VNI-Times" pitchFamily="2" charset="0"/>
              </a:rPr>
              <a:t>.</a:t>
            </a:r>
            <a:endParaRPr lang="en-CA" sz="2800" smtClean="0">
              <a:solidFill>
                <a:srgbClr val="000000"/>
              </a:solidFill>
              <a:latin typeface="VNI-Times"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52425" y="304800"/>
            <a:ext cx="8247063" cy="914400"/>
          </a:xfrm>
        </p:spPr>
        <p:txBody>
          <a:bodyPr/>
          <a:lstStyle/>
          <a:p>
            <a:pPr eaLnBrk="1" hangingPunct="1"/>
            <a:r>
              <a:rPr lang="en-US" sz="2900" b="1" smtClean="0"/>
              <a:t>CẤU</a:t>
            </a:r>
            <a:r>
              <a:rPr lang="en-US" sz="2900" b="1" smtClean="0">
                <a:latin typeface="VNI-Times" pitchFamily="2" charset="0"/>
              </a:rPr>
              <a:t> </a:t>
            </a:r>
            <a:r>
              <a:rPr lang="en-US" sz="2900" b="1" smtClean="0"/>
              <a:t>TRÚC</a:t>
            </a:r>
            <a:r>
              <a:rPr lang="en-US" sz="2900" b="1" smtClean="0">
                <a:latin typeface="VNI-Times" pitchFamily="2" charset="0"/>
              </a:rPr>
              <a:t> </a:t>
            </a:r>
            <a:r>
              <a:rPr lang="en-US" sz="2900" b="1" smtClean="0"/>
              <a:t>PHÂN</a:t>
            </a:r>
            <a:r>
              <a:rPr lang="en-US" sz="2900" b="1" smtClean="0">
                <a:latin typeface="VNI-Times" pitchFamily="2" charset="0"/>
              </a:rPr>
              <a:t> </a:t>
            </a:r>
            <a:r>
              <a:rPr lang="en-US" sz="2900" b="1" smtClean="0"/>
              <a:t>VIỆC</a:t>
            </a:r>
            <a:r>
              <a:rPr lang="en-US" sz="2900" b="1" smtClean="0">
                <a:latin typeface="VNI-Times" pitchFamily="2" charset="0"/>
              </a:rPr>
              <a:t> - </a:t>
            </a:r>
            <a:r>
              <a:rPr lang="en-US" sz="2900" b="1" smtClean="0"/>
              <a:t>WBS</a:t>
            </a:r>
            <a:endParaRPr lang="en-CA" sz="2900" b="1" smtClean="0"/>
          </a:p>
        </p:txBody>
      </p:sp>
      <p:grpSp>
        <p:nvGrpSpPr>
          <p:cNvPr id="2" name="Group 3"/>
          <p:cNvGrpSpPr>
            <a:grpSpLocks/>
          </p:cNvGrpSpPr>
          <p:nvPr/>
        </p:nvGrpSpPr>
        <p:grpSpPr bwMode="auto">
          <a:xfrm>
            <a:off x="304800" y="1755775"/>
            <a:ext cx="8610180" cy="4113213"/>
            <a:chOff x="230" y="816"/>
            <a:chExt cx="5790" cy="3068"/>
          </a:xfrm>
        </p:grpSpPr>
        <p:sp>
          <p:nvSpPr>
            <p:cNvPr id="40964" name="Text Box 4"/>
            <p:cNvSpPr txBox="1">
              <a:spLocks noChangeArrowheads="1"/>
            </p:cNvSpPr>
            <p:nvPr/>
          </p:nvSpPr>
          <p:spPr bwMode="auto">
            <a:xfrm>
              <a:off x="999" y="2592"/>
              <a:ext cx="873" cy="482"/>
            </a:xfrm>
            <a:prstGeom prst="rect">
              <a:avLst/>
            </a:prstGeom>
            <a:noFill/>
            <a:ln w="9525">
              <a:solidFill>
                <a:srgbClr val="333300"/>
              </a:solidFill>
              <a:miter lim="800000"/>
              <a:headEnd/>
              <a:tailEnd/>
            </a:ln>
          </p:spPr>
          <p:txBody>
            <a:bodyPr wrap="square">
              <a:spAutoFit/>
            </a:bodyPr>
            <a:lstStyle/>
            <a:p>
              <a:pPr algn="ctr" eaLnBrk="1" hangingPunct="1">
                <a:spcBef>
                  <a:spcPct val="50000"/>
                </a:spcBef>
              </a:pPr>
              <a:r>
                <a:rPr lang="en-US" dirty="0" err="1">
                  <a:solidFill>
                    <a:srgbClr val="000000"/>
                  </a:solidFill>
                  <a:latin typeface="VNI-Times" pitchFamily="2" charset="0"/>
                </a:rPr>
                <a:t>Nhieäm</a:t>
              </a:r>
              <a:r>
                <a:rPr lang="en-US" dirty="0">
                  <a:solidFill>
                    <a:srgbClr val="000000"/>
                  </a:solidFill>
                  <a:latin typeface="VNI-Times" pitchFamily="2" charset="0"/>
                </a:rPr>
                <a:t> </a:t>
              </a:r>
              <a:r>
                <a:rPr lang="en-US" dirty="0" err="1">
                  <a:solidFill>
                    <a:srgbClr val="000000"/>
                  </a:solidFill>
                  <a:latin typeface="VNI-Times" pitchFamily="2" charset="0"/>
                </a:rPr>
                <a:t>vuï</a:t>
              </a:r>
              <a:r>
                <a:rPr lang="en-US" dirty="0">
                  <a:solidFill>
                    <a:srgbClr val="000000"/>
                  </a:solidFill>
                  <a:latin typeface="VNI-Times" pitchFamily="2" charset="0"/>
                </a:rPr>
                <a:t> 1.1.1.0</a:t>
              </a:r>
              <a:endParaRPr lang="en-CA" dirty="0">
                <a:solidFill>
                  <a:srgbClr val="000000"/>
                </a:solidFill>
                <a:latin typeface="VNI-Times" pitchFamily="2" charset="0"/>
              </a:endParaRPr>
            </a:p>
          </p:txBody>
        </p:sp>
        <p:sp>
          <p:nvSpPr>
            <p:cNvPr id="40965" name="Text Box 5"/>
            <p:cNvSpPr txBox="1">
              <a:spLocks noChangeArrowheads="1"/>
            </p:cNvSpPr>
            <p:nvPr/>
          </p:nvSpPr>
          <p:spPr bwMode="auto">
            <a:xfrm>
              <a:off x="3221" y="816"/>
              <a:ext cx="1291" cy="623"/>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Muïc tieâu döï aùn (Project Objective) 1.0.0.0 </a:t>
              </a:r>
              <a:endParaRPr lang="en-CA">
                <a:solidFill>
                  <a:srgbClr val="000000"/>
                </a:solidFill>
                <a:latin typeface="VNI-Times" pitchFamily="2" charset="0"/>
              </a:endParaRPr>
            </a:p>
          </p:txBody>
        </p:sp>
        <p:sp>
          <p:nvSpPr>
            <p:cNvPr id="40966" name="Text Box 6"/>
            <p:cNvSpPr txBox="1">
              <a:spLocks noChangeArrowheads="1"/>
            </p:cNvSpPr>
            <p:nvPr/>
          </p:nvSpPr>
          <p:spPr bwMode="auto">
            <a:xfrm>
              <a:off x="1545" y="1824"/>
              <a:ext cx="807" cy="440"/>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Hoaït ñoäng   1.1.0.0</a:t>
              </a:r>
              <a:endParaRPr lang="en-CA">
                <a:solidFill>
                  <a:srgbClr val="000000"/>
                </a:solidFill>
                <a:latin typeface="VNI-Times" pitchFamily="2" charset="0"/>
              </a:endParaRPr>
            </a:p>
          </p:txBody>
        </p:sp>
        <p:sp>
          <p:nvSpPr>
            <p:cNvPr id="40967" name="Text Box 7"/>
            <p:cNvSpPr txBox="1">
              <a:spLocks noChangeArrowheads="1"/>
            </p:cNvSpPr>
            <p:nvPr/>
          </p:nvSpPr>
          <p:spPr bwMode="auto">
            <a:xfrm>
              <a:off x="3408" y="1820"/>
              <a:ext cx="799" cy="441"/>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Hoaït ñoäng 1.3.0.0</a:t>
              </a:r>
              <a:endParaRPr lang="en-CA">
                <a:solidFill>
                  <a:srgbClr val="000000"/>
                </a:solidFill>
                <a:latin typeface="VNI-Times" pitchFamily="2" charset="0"/>
              </a:endParaRPr>
            </a:p>
          </p:txBody>
        </p:sp>
        <p:sp>
          <p:nvSpPr>
            <p:cNvPr id="40968" name="Text Box 8"/>
            <p:cNvSpPr txBox="1">
              <a:spLocks noChangeArrowheads="1"/>
            </p:cNvSpPr>
            <p:nvPr/>
          </p:nvSpPr>
          <p:spPr bwMode="auto">
            <a:xfrm>
              <a:off x="4320" y="1820"/>
              <a:ext cx="832" cy="441"/>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Hoaït ñoäng 1.4.0.0</a:t>
              </a:r>
              <a:endParaRPr lang="en-CA">
                <a:solidFill>
                  <a:srgbClr val="000000"/>
                </a:solidFill>
                <a:latin typeface="VNI-Times" pitchFamily="2" charset="0"/>
              </a:endParaRPr>
            </a:p>
          </p:txBody>
        </p:sp>
        <p:sp>
          <p:nvSpPr>
            <p:cNvPr id="40969" name="Text Box 9"/>
            <p:cNvSpPr txBox="1">
              <a:spLocks noChangeArrowheads="1"/>
            </p:cNvSpPr>
            <p:nvPr/>
          </p:nvSpPr>
          <p:spPr bwMode="auto">
            <a:xfrm>
              <a:off x="5234" y="1820"/>
              <a:ext cx="786" cy="482"/>
            </a:xfrm>
            <a:prstGeom prst="rect">
              <a:avLst/>
            </a:prstGeom>
            <a:noFill/>
            <a:ln w="9525">
              <a:solidFill>
                <a:srgbClr val="333300"/>
              </a:solidFill>
              <a:miter lim="800000"/>
              <a:headEnd/>
              <a:tailEnd/>
            </a:ln>
          </p:spPr>
          <p:txBody>
            <a:bodyPr wrap="square">
              <a:spAutoFit/>
            </a:bodyPr>
            <a:lstStyle/>
            <a:p>
              <a:pPr algn="ctr" eaLnBrk="1" hangingPunct="1">
                <a:spcBef>
                  <a:spcPct val="50000"/>
                </a:spcBef>
              </a:pPr>
              <a:r>
                <a:rPr lang="en-US" dirty="0" err="1">
                  <a:solidFill>
                    <a:srgbClr val="000000"/>
                  </a:solidFill>
                  <a:latin typeface="VNI-Times" pitchFamily="2" charset="0"/>
                </a:rPr>
                <a:t>Hoaït</a:t>
              </a:r>
              <a:r>
                <a:rPr lang="en-US" dirty="0">
                  <a:solidFill>
                    <a:srgbClr val="000000"/>
                  </a:solidFill>
                  <a:latin typeface="VNI-Times" pitchFamily="2" charset="0"/>
                </a:rPr>
                <a:t> </a:t>
              </a:r>
              <a:r>
                <a:rPr lang="en-US" dirty="0" err="1">
                  <a:solidFill>
                    <a:srgbClr val="000000"/>
                  </a:solidFill>
                  <a:latin typeface="VNI-Times" pitchFamily="2" charset="0"/>
                </a:rPr>
                <a:t>ñoäng</a:t>
              </a:r>
              <a:r>
                <a:rPr lang="en-US" dirty="0">
                  <a:solidFill>
                    <a:srgbClr val="000000"/>
                  </a:solidFill>
                  <a:latin typeface="VNI-Times" pitchFamily="2" charset="0"/>
                </a:rPr>
                <a:t> 1.5.0.0</a:t>
              </a:r>
              <a:endParaRPr lang="en-CA" dirty="0">
                <a:solidFill>
                  <a:srgbClr val="000000"/>
                </a:solidFill>
                <a:latin typeface="VNI-Times" pitchFamily="2" charset="0"/>
              </a:endParaRPr>
            </a:p>
          </p:txBody>
        </p:sp>
        <p:sp>
          <p:nvSpPr>
            <p:cNvPr id="40970" name="Text Box 10"/>
            <p:cNvSpPr txBox="1">
              <a:spLocks noChangeArrowheads="1"/>
            </p:cNvSpPr>
            <p:nvPr/>
          </p:nvSpPr>
          <p:spPr bwMode="auto">
            <a:xfrm>
              <a:off x="2492" y="1824"/>
              <a:ext cx="820" cy="440"/>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Hoaït ñoäng 1.2.0.0</a:t>
              </a:r>
              <a:endParaRPr lang="en-CA">
                <a:solidFill>
                  <a:srgbClr val="000000"/>
                </a:solidFill>
                <a:latin typeface="VNI-Times" pitchFamily="2" charset="0"/>
              </a:endParaRPr>
            </a:p>
          </p:txBody>
        </p:sp>
        <p:sp>
          <p:nvSpPr>
            <p:cNvPr id="40971" name="Text Box 11"/>
            <p:cNvSpPr txBox="1">
              <a:spLocks noChangeArrowheads="1"/>
            </p:cNvSpPr>
            <p:nvPr/>
          </p:nvSpPr>
          <p:spPr bwMode="auto">
            <a:xfrm>
              <a:off x="2792" y="2592"/>
              <a:ext cx="757" cy="482"/>
            </a:xfrm>
            <a:prstGeom prst="rect">
              <a:avLst/>
            </a:prstGeom>
            <a:noFill/>
            <a:ln w="9525">
              <a:solidFill>
                <a:srgbClr val="333300"/>
              </a:solidFill>
              <a:miter lim="800000"/>
              <a:headEnd/>
              <a:tailEnd/>
            </a:ln>
          </p:spPr>
          <p:txBody>
            <a:bodyPr wrap="square">
              <a:spAutoFit/>
            </a:bodyPr>
            <a:lstStyle/>
            <a:p>
              <a:pPr algn="ctr" eaLnBrk="1" hangingPunct="1">
                <a:spcBef>
                  <a:spcPct val="50000"/>
                </a:spcBef>
              </a:pPr>
              <a:r>
                <a:rPr lang="en-US" dirty="0" err="1">
                  <a:solidFill>
                    <a:srgbClr val="000000"/>
                  </a:solidFill>
                  <a:latin typeface="VNI-Times" pitchFamily="2" charset="0"/>
                </a:rPr>
                <a:t>Nhieäm</a:t>
              </a:r>
              <a:r>
                <a:rPr lang="en-US" dirty="0">
                  <a:solidFill>
                    <a:srgbClr val="000000"/>
                  </a:solidFill>
                  <a:latin typeface="VNI-Times" pitchFamily="2" charset="0"/>
                </a:rPr>
                <a:t> </a:t>
              </a:r>
              <a:r>
                <a:rPr lang="en-US" dirty="0" err="1">
                  <a:solidFill>
                    <a:srgbClr val="000000"/>
                  </a:solidFill>
                  <a:latin typeface="VNI-Times" pitchFamily="2" charset="0"/>
                </a:rPr>
                <a:t>vuï</a:t>
              </a:r>
              <a:r>
                <a:rPr lang="en-US" dirty="0">
                  <a:solidFill>
                    <a:srgbClr val="000000"/>
                  </a:solidFill>
                  <a:latin typeface="VNI-Times" pitchFamily="2" charset="0"/>
                </a:rPr>
                <a:t> 1.3.1.0</a:t>
              </a:r>
              <a:endParaRPr lang="en-CA" dirty="0">
                <a:solidFill>
                  <a:srgbClr val="000000"/>
                </a:solidFill>
                <a:latin typeface="VNI-Times" pitchFamily="2" charset="0"/>
              </a:endParaRPr>
            </a:p>
          </p:txBody>
        </p:sp>
        <p:sp>
          <p:nvSpPr>
            <p:cNvPr id="40972" name="Text Box 12"/>
            <p:cNvSpPr txBox="1">
              <a:spLocks noChangeArrowheads="1"/>
            </p:cNvSpPr>
            <p:nvPr/>
          </p:nvSpPr>
          <p:spPr bwMode="auto">
            <a:xfrm>
              <a:off x="3606" y="2592"/>
              <a:ext cx="762" cy="441"/>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Nhieäm vuï 1.3.2.0</a:t>
              </a:r>
              <a:endParaRPr lang="en-CA">
                <a:solidFill>
                  <a:srgbClr val="000000"/>
                </a:solidFill>
                <a:latin typeface="VNI-Times" pitchFamily="2" charset="0"/>
              </a:endParaRPr>
            </a:p>
          </p:txBody>
        </p:sp>
        <p:sp>
          <p:nvSpPr>
            <p:cNvPr id="40973" name="Text Box 13"/>
            <p:cNvSpPr txBox="1">
              <a:spLocks noChangeArrowheads="1"/>
            </p:cNvSpPr>
            <p:nvPr/>
          </p:nvSpPr>
          <p:spPr bwMode="auto">
            <a:xfrm>
              <a:off x="4423" y="2592"/>
              <a:ext cx="761" cy="441"/>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Nhieäm vuï 1.3.3.0</a:t>
              </a:r>
              <a:endParaRPr lang="en-CA">
                <a:solidFill>
                  <a:srgbClr val="000000"/>
                </a:solidFill>
                <a:latin typeface="VNI-Times" pitchFamily="2" charset="0"/>
              </a:endParaRPr>
            </a:p>
          </p:txBody>
        </p:sp>
        <p:sp>
          <p:nvSpPr>
            <p:cNvPr id="40974" name="Text Box 14"/>
            <p:cNvSpPr txBox="1">
              <a:spLocks noChangeArrowheads="1"/>
            </p:cNvSpPr>
            <p:nvPr/>
          </p:nvSpPr>
          <p:spPr bwMode="auto">
            <a:xfrm>
              <a:off x="1968" y="2592"/>
              <a:ext cx="769" cy="441"/>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dirty="0" err="1">
                  <a:solidFill>
                    <a:srgbClr val="000000"/>
                  </a:solidFill>
                  <a:latin typeface="VNI-Times" pitchFamily="2" charset="0"/>
                </a:rPr>
                <a:t>Nhieäm</a:t>
              </a:r>
              <a:r>
                <a:rPr lang="en-US" dirty="0">
                  <a:solidFill>
                    <a:srgbClr val="000000"/>
                  </a:solidFill>
                  <a:latin typeface="VNI-Times" pitchFamily="2" charset="0"/>
                </a:rPr>
                <a:t> </a:t>
              </a:r>
              <a:r>
                <a:rPr lang="en-US" dirty="0" err="1">
                  <a:solidFill>
                    <a:srgbClr val="000000"/>
                  </a:solidFill>
                  <a:latin typeface="VNI-Times" pitchFamily="2" charset="0"/>
                </a:rPr>
                <a:t>vuï</a:t>
              </a:r>
              <a:r>
                <a:rPr lang="en-US" dirty="0">
                  <a:solidFill>
                    <a:srgbClr val="000000"/>
                  </a:solidFill>
                  <a:latin typeface="VNI-Times" pitchFamily="2" charset="0"/>
                </a:rPr>
                <a:t> 1.1.2.0</a:t>
              </a:r>
              <a:endParaRPr lang="en-CA" dirty="0">
                <a:solidFill>
                  <a:srgbClr val="000000"/>
                </a:solidFill>
                <a:latin typeface="VNI-Times" pitchFamily="2" charset="0"/>
              </a:endParaRPr>
            </a:p>
          </p:txBody>
        </p:sp>
        <p:sp>
          <p:nvSpPr>
            <p:cNvPr id="40975" name="Line 15"/>
            <p:cNvSpPr>
              <a:spLocks noChangeShapeType="1"/>
            </p:cNvSpPr>
            <p:nvPr/>
          </p:nvSpPr>
          <p:spPr bwMode="auto">
            <a:xfrm>
              <a:off x="3852" y="1423"/>
              <a:ext cx="0" cy="397"/>
            </a:xfrm>
            <a:prstGeom prst="line">
              <a:avLst/>
            </a:prstGeom>
            <a:noFill/>
            <a:ln w="9525">
              <a:solidFill>
                <a:srgbClr val="333300"/>
              </a:solidFill>
              <a:round/>
              <a:headEnd/>
              <a:tailEnd/>
            </a:ln>
          </p:spPr>
          <p:txBody>
            <a:bodyPr wrap="none"/>
            <a:lstStyle/>
            <a:p>
              <a:endParaRPr lang="en-US"/>
            </a:p>
          </p:txBody>
        </p:sp>
        <p:sp>
          <p:nvSpPr>
            <p:cNvPr id="40976" name="Line 16"/>
            <p:cNvSpPr>
              <a:spLocks noChangeShapeType="1"/>
            </p:cNvSpPr>
            <p:nvPr/>
          </p:nvSpPr>
          <p:spPr bwMode="auto">
            <a:xfrm>
              <a:off x="1957" y="1593"/>
              <a:ext cx="3664" cy="0"/>
            </a:xfrm>
            <a:prstGeom prst="line">
              <a:avLst/>
            </a:prstGeom>
            <a:noFill/>
            <a:ln w="9525">
              <a:solidFill>
                <a:srgbClr val="333300"/>
              </a:solidFill>
              <a:round/>
              <a:headEnd/>
              <a:tailEnd/>
            </a:ln>
          </p:spPr>
          <p:txBody>
            <a:bodyPr wrap="none" anchor="ctr"/>
            <a:lstStyle/>
            <a:p>
              <a:endParaRPr lang="en-US"/>
            </a:p>
          </p:txBody>
        </p:sp>
        <p:sp>
          <p:nvSpPr>
            <p:cNvPr id="40977" name="Line 17"/>
            <p:cNvSpPr>
              <a:spLocks noChangeShapeType="1"/>
            </p:cNvSpPr>
            <p:nvPr/>
          </p:nvSpPr>
          <p:spPr bwMode="auto">
            <a:xfrm>
              <a:off x="1957" y="1593"/>
              <a:ext cx="0" cy="227"/>
            </a:xfrm>
            <a:prstGeom prst="line">
              <a:avLst/>
            </a:prstGeom>
            <a:noFill/>
            <a:ln w="9525">
              <a:solidFill>
                <a:srgbClr val="333300"/>
              </a:solidFill>
              <a:round/>
              <a:headEnd/>
              <a:tailEnd/>
            </a:ln>
          </p:spPr>
          <p:txBody>
            <a:bodyPr wrap="none" anchor="ctr"/>
            <a:lstStyle/>
            <a:p>
              <a:endParaRPr lang="en-US"/>
            </a:p>
          </p:txBody>
        </p:sp>
        <p:sp>
          <p:nvSpPr>
            <p:cNvPr id="40978" name="Line 18"/>
            <p:cNvSpPr>
              <a:spLocks noChangeShapeType="1"/>
            </p:cNvSpPr>
            <p:nvPr/>
          </p:nvSpPr>
          <p:spPr bwMode="auto">
            <a:xfrm>
              <a:off x="2883" y="1593"/>
              <a:ext cx="0" cy="227"/>
            </a:xfrm>
            <a:prstGeom prst="line">
              <a:avLst/>
            </a:prstGeom>
            <a:noFill/>
            <a:ln w="9525">
              <a:solidFill>
                <a:srgbClr val="333300"/>
              </a:solidFill>
              <a:round/>
              <a:headEnd/>
              <a:tailEnd/>
            </a:ln>
          </p:spPr>
          <p:txBody>
            <a:bodyPr wrap="none" anchor="ctr"/>
            <a:lstStyle/>
            <a:p>
              <a:endParaRPr lang="en-US"/>
            </a:p>
          </p:txBody>
        </p:sp>
        <p:sp>
          <p:nvSpPr>
            <p:cNvPr id="40979" name="Line 19"/>
            <p:cNvSpPr>
              <a:spLocks noChangeShapeType="1"/>
            </p:cNvSpPr>
            <p:nvPr/>
          </p:nvSpPr>
          <p:spPr bwMode="auto">
            <a:xfrm>
              <a:off x="4737" y="1593"/>
              <a:ext cx="0" cy="227"/>
            </a:xfrm>
            <a:prstGeom prst="line">
              <a:avLst/>
            </a:prstGeom>
            <a:noFill/>
            <a:ln w="9525">
              <a:solidFill>
                <a:srgbClr val="333300"/>
              </a:solidFill>
              <a:round/>
              <a:headEnd/>
              <a:tailEnd/>
            </a:ln>
          </p:spPr>
          <p:txBody>
            <a:bodyPr wrap="none" anchor="ctr"/>
            <a:lstStyle/>
            <a:p>
              <a:endParaRPr lang="en-US"/>
            </a:p>
          </p:txBody>
        </p:sp>
        <p:sp>
          <p:nvSpPr>
            <p:cNvPr id="40980" name="Line 20"/>
            <p:cNvSpPr>
              <a:spLocks noChangeShapeType="1"/>
            </p:cNvSpPr>
            <p:nvPr/>
          </p:nvSpPr>
          <p:spPr bwMode="auto">
            <a:xfrm>
              <a:off x="5621" y="1593"/>
              <a:ext cx="0" cy="227"/>
            </a:xfrm>
            <a:prstGeom prst="line">
              <a:avLst/>
            </a:prstGeom>
            <a:noFill/>
            <a:ln w="9525">
              <a:solidFill>
                <a:srgbClr val="333300"/>
              </a:solidFill>
              <a:round/>
              <a:headEnd/>
              <a:tailEnd/>
            </a:ln>
          </p:spPr>
          <p:txBody>
            <a:bodyPr wrap="none" anchor="ctr"/>
            <a:lstStyle/>
            <a:p>
              <a:endParaRPr lang="en-US"/>
            </a:p>
          </p:txBody>
        </p:sp>
        <p:sp>
          <p:nvSpPr>
            <p:cNvPr id="40981" name="Line 21"/>
            <p:cNvSpPr>
              <a:spLocks noChangeShapeType="1"/>
            </p:cNvSpPr>
            <p:nvPr/>
          </p:nvSpPr>
          <p:spPr bwMode="auto">
            <a:xfrm>
              <a:off x="1536" y="2448"/>
              <a:ext cx="824" cy="0"/>
            </a:xfrm>
            <a:prstGeom prst="line">
              <a:avLst/>
            </a:prstGeom>
            <a:noFill/>
            <a:ln w="9525">
              <a:solidFill>
                <a:srgbClr val="333300"/>
              </a:solidFill>
              <a:round/>
              <a:headEnd/>
              <a:tailEnd/>
            </a:ln>
          </p:spPr>
          <p:txBody>
            <a:bodyPr wrap="none" anchor="ctr"/>
            <a:lstStyle/>
            <a:p>
              <a:endParaRPr lang="en-US"/>
            </a:p>
          </p:txBody>
        </p:sp>
        <p:sp>
          <p:nvSpPr>
            <p:cNvPr id="40982" name="Line 22"/>
            <p:cNvSpPr>
              <a:spLocks noChangeShapeType="1"/>
            </p:cNvSpPr>
            <p:nvPr/>
          </p:nvSpPr>
          <p:spPr bwMode="auto">
            <a:xfrm>
              <a:off x="1957" y="2221"/>
              <a:ext cx="0" cy="227"/>
            </a:xfrm>
            <a:prstGeom prst="line">
              <a:avLst/>
            </a:prstGeom>
            <a:noFill/>
            <a:ln w="9525">
              <a:solidFill>
                <a:srgbClr val="333300"/>
              </a:solidFill>
              <a:round/>
              <a:headEnd/>
              <a:tailEnd/>
            </a:ln>
          </p:spPr>
          <p:txBody>
            <a:bodyPr wrap="none" anchor="ctr"/>
            <a:lstStyle/>
            <a:p>
              <a:endParaRPr lang="en-US"/>
            </a:p>
          </p:txBody>
        </p:sp>
        <p:sp>
          <p:nvSpPr>
            <p:cNvPr id="40983" name="Line 23"/>
            <p:cNvSpPr>
              <a:spLocks noChangeShapeType="1"/>
            </p:cNvSpPr>
            <p:nvPr/>
          </p:nvSpPr>
          <p:spPr bwMode="auto">
            <a:xfrm>
              <a:off x="1536" y="2448"/>
              <a:ext cx="0" cy="171"/>
            </a:xfrm>
            <a:prstGeom prst="line">
              <a:avLst/>
            </a:prstGeom>
            <a:noFill/>
            <a:ln w="9525">
              <a:solidFill>
                <a:srgbClr val="333300"/>
              </a:solidFill>
              <a:round/>
              <a:headEnd/>
              <a:tailEnd/>
            </a:ln>
          </p:spPr>
          <p:txBody>
            <a:bodyPr wrap="none" anchor="ctr"/>
            <a:lstStyle/>
            <a:p>
              <a:endParaRPr lang="en-US"/>
            </a:p>
          </p:txBody>
        </p:sp>
        <p:sp>
          <p:nvSpPr>
            <p:cNvPr id="40984" name="Line 24"/>
            <p:cNvSpPr>
              <a:spLocks noChangeShapeType="1"/>
            </p:cNvSpPr>
            <p:nvPr/>
          </p:nvSpPr>
          <p:spPr bwMode="auto">
            <a:xfrm>
              <a:off x="2352" y="2448"/>
              <a:ext cx="0" cy="171"/>
            </a:xfrm>
            <a:prstGeom prst="line">
              <a:avLst/>
            </a:prstGeom>
            <a:noFill/>
            <a:ln w="9525">
              <a:solidFill>
                <a:srgbClr val="333300"/>
              </a:solidFill>
              <a:round/>
              <a:headEnd/>
              <a:tailEnd/>
            </a:ln>
          </p:spPr>
          <p:txBody>
            <a:bodyPr wrap="none" anchor="ctr"/>
            <a:lstStyle/>
            <a:p>
              <a:endParaRPr lang="en-US"/>
            </a:p>
          </p:txBody>
        </p:sp>
        <p:sp>
          <p:nvSpPr>
            <p:cNvPr id="40985" name="Line 25"/>
            <p:cNvSpPr>
              <a:spLocks noChangeShapeType="1"/>
            </p:cNvSpPr>
            <p:nvPr/>
          </p:nvSpPr>
          <p:spPr bwMode="auto">
            <a:xfrm>
              <a:off x="3264" y="2448"/>
              <a:ext cx="0" cy="171"/>
            </a:xfrm>
            <a:prstGeom prst="line">
              <a:avLst/>
            </a:prstGeom>
            <a:noFill/>
            <a:ln w="9525">
              <a:solidFill>
                <a:srgbClr val="333300"/>
              </a:solidFill>
              <a:round/>
              <a:headEnd/>
              <a:tailEnd/>
            </a:ln>
          </p:spPr>
          <p:txBody>
            <a:bodyPr wrap="none" anchor="ctr"/>
            <a:lstStyle/>
            <a:p>
              <a:endParaRPr lang="en-US"/>
            </a:p>
          </p:txBody>
        </p:sp>
        <p:sp>
          <p:nvSpPr>
            <p:cNvPr id="40986" name="Line 26"/>
            <p:cNvSpPr>
              <a:spLocks noChangeShapeType="1"/>
            </p:cNvSpPr>
            <p:nvPr/>
          </p:nvSpPr>
          <p:spPr bwMode="auto">
            <a:xfrm>
              <a:off x="3852" y="2208"/>
              <a:ext cx="0" cy="398"/>
            </a:xfrm>
            <a:prstGeom prst="line">
              <a:avLst/>
            </a:prstGeom>
            <a:noFill/>
            <a:ln w="9525">
              <a:solidFill>
                <a:srgbClr val="333300"/>
              </a:solidFill>
              <a:round/>
              <a:headEnd/>
              <a:tailEnd/>
            </a:ln>
          </p:spPr>
          <p:txBody>
            <a:bodyPr wrap="none" anchor="ctr"/>
            <a:lstStyle/>
            <a:p>
              <a:endParaRPr lang="en-US"/>
            </a:p>
          </p:txBody>
        </p:sp>
        <p:sp>
          <p:nvSpPr>
            <p:cNvPr id="40987" name="Line 27"/>
            <p:cNvSpPr>
              <a:spLocks noChangeShapeType="1"/>
            </p:cNvSpPr>
            <p:nvPr/>
          </p:nvSpPr>
          <p:spPr bwMode="auto">
            <a:xfrm>
              <a:off x="4609" y="2448"/>
              <a:ext cx="0" cy="171"/>
            </a:xfrm>
            <a:prstGeom prst="line">
              <a:avLst/>
            </a:prstGeom>
            <a:noFill/>
            <a:ln w="9525">
              <a:solidFill>
                <a:srgbClr val="333300"/>
              </a:solidFill>
              <a:round/>
              <a:headEnd/>
              <a:tailEnd/>
            </a:ln>
          </p:spPr>
          <p:txBody>
            <a:bodyPr wrap="none" anchor="ctr"/>
            <a:lstStyle/>
            <a:p>
              <a:endParaRPr lang="en-US"/>
            </a:p>
          </p:txBody>
        </p:sp>
        <p:sp>
          <p:nvSpPr>
            <p:cNvPr id="40988" name="Line 28"/>
            <p:cNvSpPr>
              <a:spLocks noChangeShapeType="1"/>
            </p:cNvSpPr>
            <p:nvPr/>
          </p:nvSpPr>
          <p:spPr bwMode="auto">
            <a:xfrm>
              <a:off x="3261" y="2448"/>
              <a:ext cx="1348" cy="0"/>
            </a:xfrm>
            <a:prstGeom prst="line">
              <a:avLst/>
            </a:prstGeom>
            <a:noFill/>
            <a:ln w="9525">
              <a:solidFill>
                <a:srgbClr val="333300"/>
              </a:solidFill>
              <a:round/>
              <a:headEnd/>
              <a:tailEnd/>
            </a:ln>
          </p:spPr>
          <p:txBody>
            <a:bodyPr wrap="none" anchor="ctr"/>
            <a:lstStyle/>
            <a:p>
              <a:endParaRPr lang="en-US"/>
            </a:p>
          </p:txBody>
        </p:sp>
        <p:sp>
          <p:nvSpPr>
            <p:cNvPr id="40989" name="Text Box 29"/>
            <p:cNvSpPr txBox="1">
              <a:spLocks noChangeArrowheads="1"/>
            </p:cNvSpPr>
            <p:nvPr/>
          </p:nvSpPr>
          <p:spPr bwMode="auto">
            <a:xfrm>
              <a:off x="230" y="1036"/>
              <a:ext cx="1230" cy="434"/>
            </a:xfrm>
            <a:prstGeom prst="rect">
              <a:avLst/>
            </a:prstGeom>
            <a:noFill/>
            <a:ln w="9525">
              <a:noFill/>
              <a:miter lim="800000"/>
              <a:headEnd/>
              <a:tailEnd/>
            </a:ln>
          </p:spPr>
          <p:txBody>
            <a:bodyPr wrap="none">
              <a:spAutoFit/>
            </a:bodyPr>
            <a:lstStyle/>
            <a:p>
              <a:pPr eaLnBrk="1" hangingPunct="1"/>
              <a:r>
                <a:rPr lang="en-US" b="1" u="sng">
                  <a:solidFill>
                    <a:srgbClr val="000000"/>
                  </a:solidFill>
                  <a:latin typeface="VNI-Times" pitchFamily="2" charset="0"/>
                </a:rPr>
                <a:t>Caáp 1</a:t>
              </a:r>
            </a:p>
            <a:p>
              <a:pPr eaLnBrk="1" hangingPunct="1"/>
              <a:r>
                <a:rPr lang="en-US" i="1">
                  <a:solidFill>
                    <a:srgbClr val="000000"/>
                  </a:solidFill>
                  <a:latin typeface="VNI-Times" pitchFamily="2" charset="0"/>
                </a:rPr>
                <a:t>(Hoaøn thaønh döï aùn)</a:t>
              </a:r>
              <a:endParaRPr lang="en-CA" i="1">
                <a:solidFill>
                  <a:srgbClr val="000000"/>
                </a:solidFill>
                <a:latin typeface="VNI-Times" pitchFamily="2" charset="0"/>
              </a:endParaRPr>
            </a:p>
          </p:txBody>
        </p:sp>
        <p:sp>
          <p:nvSpPr>
            <p:cNvPr id="40990" name="Text Box 30"/>
            <p:cNvSpPr txBox="1">
              <a:spLocks noChangeArrowheads="1"/>
            </p:cNvSpPr>
            <p:nvPr/>
          </p:nvSpPr>
          <p:spPr bwMode="auto">
            <a:xfrm>
              <a:off x="241" y="1872"/>
              <a:ext cx="671" cy="251"/>
            </a:xfrm>
            <a:prstGeom prst="rect">
              <a:avLst/>
            </a:prstGeom>
            <a:noFill/>
            <a:ln w="9525">
              <a:noFill/>
              <a:miter lim="800000"/>
              <a:headEnd/>
              <a:tailEnd/>
            </a:ln>
          </p:spPr>
          <p:txBody>
            <a:bodyPr>
              <a:spAutoFit/>
            </a:bodyPr>
            <a:lstStyle/>
            <a:p>
              <a:pPr eaLnBrk="1" hangingPunct="1">
                <a:spcBef>
                  <a:spcPct val="50000"/>
                </a:spcBef>
              </a:pPr>
              <a:r>
                <a:rPr lang="en-US" b="1" u="sng">
                  <a:solidFill>
                    <a:srgbClr val="000000"/>
                  </a:solidFill>
                  <a:latin typeface="VNI-Times" pitchFamily="2" charset="0"/>
                </a:rPr>
                <a:t>Caáp 2</a:t>
              </a:r>
              <a:endParaRPr lang="en-CA" b="1" u="sng">
                <a:solidFill>
                  <a:srgbClr val="000000"/>
                </a:solidFill>
                <a:latin typeface="VNI-Times" pitchFamily="2" charset="0"/>
              </a:endParaRPr>
            </a:p>
          </p:txBody>
        </p:sp>
        <p:sp>
          <p:nvSpPr>
            <p:cNvPr id="40991" name="Text Box 31"/>
            <p:cNvSpPr txBox="1">
              <a:spLocks noChangeArrowheads="1"/>
            </p:cNvSpPr>
            <p:nvPr/>
          </p:nvSpPr>
          <p:spPr bwMode="auto">
            <a:xfrm>
              <a:off x="241" y="2630"/>
              <a:ext cx="671" cy="251"/>
            </a:xfrm>
            <a:prstGeom prst="rect">
              <a:avLst/>
            </a:prstGeom>
            <a:noFill/>
            <a:ln w="9525">
              <a:noFill/>
              <a:miter lim="800000"/>
              <a:headEnd/>
              <a:tailEnd/>
            </a:ln>
          </p:spPr>
          <p:txBody>
            <a:bodyPr>
              <a:spAutoFit/>
            </a:bodyPr>
            <a:lstStyle/>
            <a:p>
              <a:pPr eaLnBrk="1" hangingPunct="1">
                <a:spcBef>
                  <a:spcPct val="50000"/>
                </a:spcBef>
              </a:pPr>
              <a:r>
                <a:rPr lang="en-US" b="1" u="sng">
                  <a:solidFill>
                    <a:srgbClr val="000000"/>
                  </a:solidFill>
                  <a:latin typeface="VNI-Times" pitchFamily="2" charset="0"/>
                </a:rPr>
                <a:t>Caáp 3</a:t>
              </a:r>
              <a:endParaRPr lang="en-CA" b="1" u="sng">
                <a:solidFill>
                  <a:srgbClr val="000000"/>
                </a:solidFill>
                <a:latin typeface="VNI-Times" pitchFamily="2" charset="0"/>
              </a:endParaRPr>
            </a:p>
          </p:txBody>
        </p:sp>
        <p:sp>
          <p:nvSpPr>
            <p:cNvPr id="40992" name="Text Box 32"/>
            <p:cNvSpPr txBox="1">
              <a:spLocks noChangeArrowheads="1"/>
            </p:cNvSpPr>
            <p:nvPr/>
          </p:nvSpPr>
          <p:spPr bwMode="auto">
            <a:xfrm>
              <a:off x="288" y="3360"/>
              <a:ext cx="1344" cy="524"/>
            </a:xfrm>
            <a:prstGeom prst="rect">
              <a:avLst/>
            </a:prstGeom>
            <a:noFill/>
            <a:ln w="9525">
              <a:noFill/>
              <a:miter lim="800000"/>
              <a:headEnd/>
              <a:tailEnd/>
            </a:ln>
          </p:spPr>
          <p:txBody>
            <a:bodyPr>
              <a:spAutoFit/>
            </a:bodyPr>
            <a:lstStyle/>
            <a:p>
              <a:pPr eaLnBrk="1" hangingPunct="1">
                <a:spcBef>
                  <a:spcPct val="50000"/>
                </a:spcBef>
              </a:pPr>
              <a:r>
                <a:rPr lang="en-US" b="1" u="sng">
                  <a:solidFill>
                    <a:srgbClr val="000000"/>
                  </a:solidFill>
                  <a:latin typeface="VNI-Times" pitchFamily="2" charset="0"/>
                </a:rPr>
                <a:t>Caáp 4</a:t>
              </a:r>
            </a:p>
            <a:p>
              <a:pPr eaLnBrk="1" hangingPunct="1">
                <a:spcBef>
                  <a:spcPct val="50000"/>
                </a:spcBef>
              </a:pPr>
              <a:r>
                <a:rPr lang="en-US" i="1">
                  <a:solidFill>
                    <a:srgbClr val="000000"/>
                  </a:solidFill>
                  <a:latin typeface="VNI-Times" pitchFamily="2" charset="0"/>
                </a:rPr>
                <a:t>(Goùi coâng vieäc)</a:t>
              </a:r>
              <a:endParaRPr lang="en-CA" i="1">
                <a:solidFill>
                  <a:srgbClr val="000000"/>
                </a:solidFill>
                <a:latin typeface="VNI-Times" pitchFamily="2" charset="0"/>
              </a:endParaRPr>
            </a:p>
          </p:txBody>
        </p:sp>
        <p:grpSp>
          <p:nvGrpSpPr>
            <p:cNvPr id="3" name="Group 33"/>
            <p:cNvGrpSpPr>
              <a:grpSpLocks/>
            </p:cNvGrpSpPr>
            <p:nvPr/>
          </p:nvGrpSpPr>
          <p:grpSpPr bwMode="auto">
            <a:xfrm>
              <a:off x="3007" y="3024"/>
              <a:ext cx="1937" cy="779"/>
              <a:chOff x="2883" y="3024"/>
              <a:chExt cx="1937" cy="779"/>
            </a:xfrm>
          </p:grpSpPr>
          <p:sp>
            <p:nvSpPr>
              <p:cNvPr id="40994" name="Text Box 34"/>
              <p:cNvSpPr txBox="1">
                <a:spLocks noChangeArrowheads="1"/>
              </p:cNvSpPr>
              <p:nvPr/>
            </p:nvSpPr>
            <p:spPr bwMode="auto">
              <a:xfrm>
                <a:off x="2883" y="3362"/>
                <a:ext cx="590" cy="441"/>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1.3.2.1WP</a:t>
                </a:r>
                <a:endParaRPr lang="en-CA">
                  <a:solidFill>
                    <a:srgbClr val="000000"/>
                  </a:solidFill>
                  <a:latin typeface="VNI-Times" pitchFamily="2" charset="0"/>
                </a:endParaRPr>
              </a:p>
            </p:txBody>
          </p:sp>
          <p:sp>
            <p:nvSpPr>
              <p:cNvPr id="40995" name="Text Box 35"/>
              <p:cNvSpPr txBox="1">
                <a:spLocks noChangeArrowheads="1"/>
              </p:cNvSpPr>
              <p:nvPr/>
            </p:nvSpPr>
            <p:spPr bwMode="auto">
              <a:xfrm>
                <a:off x="3557" y="3362"/>
                <a:ext cx="590" cy="441"/>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1.3.2.2WP</a:t>
                </a:r>
                <a:endParaRPr lang="en-CA">
                  <a:solidFill>
                    <a:srgbClr val="000000"/>
                  </a:solidFill>
                  <a:latin typeface="VNI-Times" pitchFamily="2" charset="0"/>
                </a:endParaRPr>
              </a:p>
            </p:txBody>
          </p:sp>
          <p:sp>
            <p:nvSpPr>
              <p:cNvPr id="40996" name="Text Box 36"/>
              <p:cNvSpPr txBox="1">
                <a:spLocks noChangeArrowheads="1"/>
              </p:cNvSpPr>
              <p:nvPr/>
            </p:nvSpPr>
            <p:spPr bwMode="auto">
              <a:xfrm>
                <a:off x="4231" y="3362"/>
                <a:ext cx="589" cy="441"/>
              </a:xfrm>
              <a:prstGeom prst="rect">
                <a:avLst/>
              </a:prstGeom>
              <a:noFill/>
              <a:ln w="9525">
                <a:solidFill>
                  <a:srgbClr val="333300"/>
                </a:solidFill>
                <a:miter lim="800000"/>
                <a:headEnd/>
                <a:tailEnd/>
              </a:ln>
            </p:spPr>
            <p:txBody>
              <a:bodyPr>
                <a:spAutoFit/>
              </a:bodyPr>
              <a:lstStyle/>
              <a:p>
                <a:pPr algn="ctr" eaLnBrk="1" hangingPunct="1">
                  <a:spcBef>
                    <a:spcPct val="50000"/>
                  </a:spcBef>
                </a:pPr>
                <a:r>
                  <a:rPr lang="en-US">
                    <a:solidFill>
                      <a:srgbClr val="000000"/>
                    </a:solidFill>
                    <a:latin typeface="VNI-Times" pitchFamily="2" charset="0"/>
                  </a:rPr>
                  <a:t>1.3.2.3WP</a:t>
                </a:r>
                <a:endParaRPr lang="en-CA">
                  <a:solidFill>
                    <a:srgbClr val="000000"/>
                  </a:solidFill>
                  <a:latin typeface="VNI-Times" pitchFamily="2" charset="0"/>
                </a:endParaRPr>
              </a:p>
            </p:txBody>
          </p:sp>
          <p:sp>
            <p:nvSpPr>
              <p:cNvPr id="40997" name="Line 37"/>
              <p:cNvSpPr>
                <a:spLocks noChangeShapeType="1"/>
              </p:cNvSpPr>
              <p:nvPr/>
            </p:nvSpPr>
            <p:spPr bwMode="auto">
              <a:xfrm>
                <a:off x="3178" y="3168"/>
                <a:ext cx="1347" cy="0"/>
              </a:xfrm>
              <a:prstGeom prst="line">
                <a:avLst/>
              </a:prstGeom>
              <a:noFill/>
              <a:ln w="9525">
                <a:solidFill>
                  <a:srgbClr val="333300"/>
                </a:solidFill>
                <a:round/>
                <a:headEnd/>
                <a:tailEnd/>
              </a:ln>
            </p:spPr>
            <p:txBody>
              <a:bodyPr wrap="none" anchor="ctr"/>
              <a:lstStyle/>
              <a:p>
                <a:endParaRPr lang="en-US"/>
              </a:p>
            </p:txBody>
          </p:sp>
          <p:sp>
            <p:nvSpPr>
              <p:cNvPr id="40998" name="Line 38"/>
              <p:cNvSpPr>
                <a:spLocks noChangeShapeType="1"/>
              </p:cNvSpPr>
              <p:nvPr/>
            </p:nvSpPr>
            <p:spPr bwMode="auto">
              <a:xfrm>
                <a:off x="3178" y="3168"/>
                <a:ext cx="0" cy="227"/>
              </a:xfrm>
              <a:prstGeom prst="line">
                <a:avLst/>
              </a:prstGeom>
              <a:noFill/>
              <a:ln w="9525">
                <a:solidFill>
                  <a:srgbClr val="333300"/>
                </a:solidFill>
                <a:round/>
                <a:headEnd/>
                <a:tailEnd/>
              </a:ln>
            </p:spPr>
            <p:txBody>
              <a:bodyPr wrap="none" anchor="ctr"/>
              <a:lstStyle/>
              <a:p>
                <a:endParaRPr lang="en-US"/>
              </a:p>
            </p:txBody>
          </p:sp>
          <p:sp>
            <p:nvSpPr>
              <p:cNvPr id="40999" name="Line 39"/>
              <p:cNvSpPr>
                <a:spLocks noChangeShapeType="1"/>
              </p:cNvSpPr>
              <p:nvPr/>
            </p:nvSpPr>
            <p:spPr bwMode="auto">
              <a:xfrm>
                <a:off x="4525" y="3168"/>
                <a:ext cx="0" cy="227"/>
              </a:xfrm>
              <a:prstGeom prst="line">
                <a:avLst/>
              </a:prstGeom>
              <a:noFill/>
              <a:ln w="9525">
                <a:solidFill>
                  <a:srgbClr val="333300"/>
                </a:solidFill>
                <a:round/>
                <a:headEnd/>
                <a:tailEnd/>
              </a:ln>
            </p:spPr>
            <p:txBody>
              <a:bodyPr wrap="none" anchor="ctr"/>
              <a:lstStyle/>
              <a:p>
                <a:endParaRPr lang="en-US"/>
              </a:p>
            </p:txBody>
          </p:sp>
          <p:sp>
            <p:nvSpPr>
              <p:cNvPr id="41000" name="Line 40"/>
              <p:cNvSpPr>
                <a:spLocks noChangeShapeType="1"/>
              </p:cNvSpPr>
              <p:nvPr/>
            </p:nvSpPr>
            <p:spPr bwMode="auto">
              <a:xfrm>
                <a:off x="3840" y="3024"/>
                <a:ext cx="0" cy="336"/>
              </a:xfrm>
              <a:prstGeom prst="line">
                <a:avLst/>
              </a:prstGeom>
              <a:noFill/>
              <a:ln w="9525">
                <a:solidFill>
                  <a:schemeClr val="bg2"/>
                </a:solidFill>
                <a:round/>
                <a:headEnd/>
                <a:tailEnd/>
              </a:ln>
            </p:spPr>
            <p:txBody>
              <a:bodyPr wrap="none"/>
              <a:lstStyle/>
              <a:p>
                <a:endParaRPr 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17550" y="285750"/>
            <a:ext cx="8197850" cy="666750"/>
          </a:xfrm>
        </p:spPr>
        <p:txBody>
          <a:bodyPr/>
          <a:lstStyle/>
          <a:p>
            <a:pPr eaLnBrk="1" hangingPunct="1"/>
            <a:r>
              <a:rPr lang="en-US" sz="3800" b="1" dirty="0" err="1" smtClean="0"/>
              <a:t>WBS</a:t>
            </a:r>
            <a:r>
              <a:rPr lang="en-US" sz="3800" b="1" dirty="0" smtClean="0">
                <a:latin typeface="VNI-Times" pitchFamily="2" charset="0"/>
              </a:rPr>
              <a:t> </a:t>
            </a:r>
            <a:r>
              <a:rPr lang="en-US" sz="3800" b="1" dirty="0" err="1" smtClean="0"/>
              <a:t>dự</a:t>
            </a:r>
            <a:r>
              <a:rPr lang="en-US" sz="3800" b="1" dirty="0" smtClean="0">
                <a:latin typeface="VNI-Times" pitchFamily="2" charset="0"/>
              </a:rPr>
              <a:t> </a:t>
            </a:r>
            <a:r>
              <a:rPr lang="en-US" sz="3800" b="1" dirty="0" err="1" smtClean="0"/>
              <a:t>án</a:t>
            </a:r>
            <a:r>
              <a:rPr lang="en-US" sz="3800" b="1" dirty="0" smtClean="0">
                <a:latin typeface="VNI-Times" pitchFamily="2" charset="0"/>
              </a:rPr>
              <a:t> </a:t>
            </a:r>
            <a:r>
              <a:rPr lang="en-US" sz="3800" b="1" dirty="0" err="1" smtClean="0"/>
              <a:t>xây</a:t>
            </a:r>
            <a:r>
              <a:rPr lang="en-US" sz="3800" b="1" dirty="0" smtClean="0">
                <a:latin typeface="VNI-Times" pitchFamily="2" charset="0"/>
              </a:rPr>
              <a:t> </a:t>
            </a:r>
            <a:r>
              <a:rPr lang="en-US" sz="3800" b="1" dirty="0" err="1" smtClean="0"/>
              <a:t>dựng</a:t>
            </a:r>
            <a:r>
              <a:rPr lang="en-US" sz="3800" b="1" dirty="0" smtClean="0">
                <a:latin typeface="VNI-Times" pitchFamily="2" charset="0"/>
              </a:rPr>
              <a:t> </a:t>
            </a:r>
            <a:r>
              <a:rPr lang="en-US" sz="3800" b="1" dirty="0" err="1" smtClean="0"/>
              <a:t>ngôi</a:t>
            </a:r>
            <a:r>
              <a:rPr lang="en-US" sz="3800" b="1" dirty="0" smtClean="0">
                <a:latin typeface="VNI-Times" pitchFamily="2" charset="0"/>
              </a:rPr>
              <a:t> </a:t>
            </a:r>
            <a:r>
              <a:rPr lang="en-US" sz="3800" b="1" dirty="0" err="1" smtClean="0"/>
              <a:t>nhà</a:t>
            </a:r>
            <a:endParaRPr lang="en-CA" sz="3800" b="1" dirty="0" smtClean="0"/>
          </a:p>
        </p:txBody>
      </p:sp>
      <p:grpSp>
        <p:nvGrpSpPr>
          <p:cNvPr id="2" name="Group 3"/>
          <p:cNvGrpSpPr>
            <a:grpSpLocks/>
          </p:cNvGrpSpPr>
          <p:nvPr/>
        </p:nvGrpSpPr>
        <p:grpSpPr bwMode="auto">
          <a:xfrm>
            <a:off x="492125" y="2057400"/>
            <a:ext cx="8159750" cy="3505200"/>
            <a:chOff x="192" y="1104"/>
            <a:chExt cx="5712" cy="2592"/>
          </a:xfrm>
        </p:grpSpPr>
        <p:sp>
          <p:nvSpPr>
            <p:cNvPr id="41988" name="Line 4"/>
            <p:cNvSpPr>
              <a:spLocks noChangeShapeType="1"/>
            </p:cNvSpPr>
            <p:nvPr/>
          </p:nvSpPr>
          <p:spPr bwMode="auto">
            <a:xfrm>
              <a:off x="5025" y="1917"/>
              <a:ext cx="0" cy="1026"/>
            </a:xfrm>
            <a:prstGeom prst="line">
              <a:avLst/>
            </a:prstGeom>
            <a:noFill/>
            <a:ln w="9525">
              <a:solidFill>
                <a:srgbClr val="000000"/>
              </a:solidFill>
              <a:round/>
              <a:headEnd/>
              <a:tailEnd/>
            </a:ln>
          </p:spPr>
          <p:txBody>
            <a:bodyPr/>
            <a:lstStyle/>
            <a:p>
              <a:endParaRPr lang="en-US"/>
            </a:p>
          </p:txBody>
        </p:sp>
        <p:sp>
          <p:nvSpPr>
            <p:cNvPr id="41989" name="Line 5"/>
            <p:cNvSpPr>
              <a:spLocks noChangeShapeType="1"/>
            </p:cNvSpPr>
            <p:nvPr/>
          </p:nvSpPr>
          <p:spPr bwMode="auto">
            <a:xfrm>
              <a:off x="1159" y="1917"/>
              <a:ext cx="0" cy="1026"/>
            </a:xfrm>
            <a:prstGeom prst="line">
              <a:avLst/>
            </a:prstGeom>
            <a:noFill/>
            <a:ln w="9525">
              <a:solidFill>
                <a:srgbClr val="000000"/>
              </a:solidFill>
              <a:round/>
              <a:headEnd/>
              <a:tailEnd/>
            </a:ln>
          </p:spPr>
          <p:txBody>
            <a:bodyPr/>
            <a:lstStyle/>
            <a:p>
              <a:endParaRPr lang="en-US"/>
            </a:p>
          </p:txBody>
        </p:sp>
        <p:sp>
          <p:nvSpPr>
            <p:cNvPr id="41990" name="Text Box 6"/>
            <p:cNvSpPr txBox="1">
              <a:spLocks noChangeArrowheads="1"/>
            </p:cNvSpPr>
            <p:nvPr/>
          </p:nvSpPr>
          <p:spPr bwMode="auto">
            <a:xfrm>
              <a:off x="2653" y="1104"/>
              <a:ext cx="878" cy="582"/>
            </a:xfrm>
            <a:prstGeom prst="rect">
              <a:avLst/>
            </a:prstGeom>
            <a:solidFill>
              <a:srgbClr val="FFFFFF"/>
            </a:solidFill>
            <a:ln w="9525">
              <a:solidFill>
                <a:srgbClr val="000000"/>
              </a:solidFill>
              <a:miter lim="800000"/>
              <a:headEnd/>
              <a:tailEnd/>
            </a:ln>
          </p:spPr>
          <p:txBody>
            <a:bodyPr/>
            <a:lstStyle/>
            <a:p>
              <a:pPr algn="ctr"/>
              <a:r>
                <a:rPr lang="en-US" b="1">
                  <a:solidFill>
                    <a:srgbClr val="000000"/>
                  </a:solidFill>
                  <a:latin typeface="VNI-Times" pitchFamily="2" charset="0"/>
                </a:rPr>
                <a:t>Ngoâi nhaø </a:t>
              </a:r>
            </a:p>
            <a:p>
              <a:pPr algn="ctr"/>
              <a:r>
                <a:rPr lang="en-US" b="1">
                  <a:solidFill>
                    <a:srgbClr val="000000"/>
                  </a:solidFill>
                  <a:latin typeface="VNI-Times" pitchFamily="2" charset="0"/>
                </a:rPr>
                <a:t>1.0.0</a:t>
              </a:r>
            </a:p>
          </p:txBody>
        </p:sp>
        <p:sp>
          <p:nvSpPr>
            <p:cNvPr id="41991" name="Text Box 7"/>
            <p:cNvSpPr txBox="1">
              <a:spLocks noChangeArrowheads="1"/>
            </p:cNvSpPr>
            <p:nvPr/>
          </p:nvSpPr>
          <p:spPr bwMode="auto">
            <a:xfrm>
              <a:off x="719" y="2088"/>
              <a:ext cx="879" cy="581"/>
            </a:xfrm>
            <a:prstGeom prst="rect">
              <a:avLst/>
            </a:prstGeom>
            <a:solidFill>
              <a:srgbClr val="FFFFFF"/>
            </a:solidFill>
            <a:ln w="9525">
              <a:solidFill>
                <a:srgbClr val="000000"/>
              </a:solidFill>
              <a:miter lim="800000"/>
              <a:headEnd/>
              <a:tailEnd/>
            </a:ln>
          </p:spPr>
          <p:txBody>
            <a:bodyPr/>
            <a:lstStyle/>
            <a:p>
              <a:pPr algn="ctr"/>
              <a:r>
                <a:rPr lang="en-US" b="1">
                  <a:solidFill>
                    <a:srgbClr val="000000"/>
                  </a:solidFill>
                  <a:latin typeface="VNI-Times" pitchFamily="2" charset="0"/>
                </a:rPr>
                <a:t>Xaây döïng</a:t>
              </a:r>
            </a:p>
            <a:p>
              <a:pPr algn="ctr"/>
              <a:r>
                <a:rPr lang="en-US" b="1">
                  <a:solidFill>
                    <a:srgbClr val="000000"/>
                  </a:solidFill>
                  <a:latin typeface="VNI-Times" pitchFamily="2" charset="0"/>
                </a:rPr>
                <a:t>1.1.0</a:t>
              </a:r>
            </a:p>
          </p:txBody>
        </p:sp>
        <p:sp>
          <p:nvSpPr>
            <p:cNvPr id="41992" name="Text Box 8"/>
            <p:cNvSpPr txBox="1">
              <a:spLocks noChangeArrowheads="1"/>
            </p:cNvSpPr>
            <p:nvPr/>
          </p:nvSpPr>
          <p:spPr bwMode="auto">
            <a:xfrm>
              <a:off x="4586" y="2088"/>
              <a:ext cx="879" cy="581"/>
            </a:xfrm>
            <a:prstGeom prst="rect">
              <a:avLst/>
            </a:prstGeom>
            <a:solidFill>
              <a:srgbClr val="FFFFFF"/>
            </a:solidFill>
            <a:ln w="9525">
              <a:solidFill>
                <a:srgbClr val="000000"/>
              </a:solidFill>
              <a:miter lim="800000"/>
              <a:headEnd/>
              <a:tailEnd/>
            </a:ln>
          </p:spPr>
          <p:txBody>
            <a:bodyPr/>
            <a:lstStyle/>
            <a:p>
              <a:pPr algn="ctr"/>
              <a:r>
                <a:rPr lang="en-US" b="1">
                  <a:solidFill>
                    <a:srgbClr val="000000"/>
                  </a:solidFill>
                  <a:latin typeface="VNI-Times" pitchFamily="2" charset="0"/>
                </a:rPr>
                <a:t>HT Ñieän</a:t>
              </a:r>
            </a:p>
            <a:p>
              <a:pPr algn="ctr"/>
              <a:r>
                <a:rPr lang="en-US" b="1">
                  <a:solidFill>
                    <a:srgbClr val="000000"/>
                  </a:solidFill>
                  <a:latin typeface="VNI-Times" pitchFamily="2" charset="0"/>
                </a:rPr>
                <a:t>1.3.0</a:t>
              </a:r>
            </a:p>
          </p:txBody>
        </p:sp>
        <p:sp>
          <p:nvSpPr>
            <p:cNvPr id="41993" name="Line 9"/>
            <p:cNvSpPr>
              <a:spLocks noChangeShapeType="1"/>
            </p:cNvSpPr>
            <p:nvPr/>
          </p:nvSpPr>
          <p:spPr bwMode="auto">
            <a:xfrm>
              <a:off x="3092" y="1686"/>
              <a:ext cx="0" cy="1257"/>
            </a:xfrm>
            <a:prstGeom prst="line">
              <a:avLst/>
            </a:prstGeom>
            <a:noFill/>
            <a:ln w="9525">
              <a:solidFill>
                <a:srgbClr val="000000"/>
              </a:solidFill>
              <a:round/>
              <a:headEnd/>
              <a:tailEnd/>
            </a:ln>
          </p:spPr>
          <p:txBody>
            <a:bodyPr/>
            <a:lstStyle/>
            <a:p>
              <a:endParaRPr lang="en-US"/>
            </a:p>
          </p:txBody>
        </p:sp>
        <p:sp>
          <p:nvSpPr>
            <p:cNvPr id="41994" name="Line 10"/>
            <p:cNvSpPr>
              <a:spLocks noChangeShapeType="1"/>
            </p:cNvSpPr>
            <p:nvPr/>
          </p:nvSpPr>
          <p:spPr bwMode="auto">
            <a:xfrm>
              <a:off x="1159" y="1917"/>
              <a:ext cx="4649" cy="3"/>
            </a:xfrm>
            <a:prstGeom prst="line">
              <a:avLst/>
            </a:prstGeom>
            <a:noFill/>
            <a:ln w="9525">
              <a:solidFill>
                <a:srgbClr val="000000"/>
              </a:solidFill>
              <a:round/>
              <a:headEnd/>
              <a:tailEnd type="triangle" w="med" len="med"/>
            </a:ln>
          </p:spPr>
          <p:txBody>
            <a:bodyPr/>
            <a:lstStyle/>
            <a:p>
              <a:endParaRPr lang="en-US"/>
            </a:p>
          </p:txBody>
        </p:sp>
        <p:sp>
          <p:nvSpPr>
            <p:cNvPr id="41995" name="Line 11"/>
            <p:cNvSpPr>
              <a:spLocks noChangeShapeType="1"/>
            </p:cNvSpPr>
            <p:nvPr/>
          </p:nvSpPr>
          <p:spPr bwMode="auto">
            <a:xfrm>
              <a:off x="631" y="2943"/>
              <a:ext cx="0" cy="290"/>
            </a:xfrm>
            <a:prstGeom prst="line">
              <a:avLst/>
            </a:prstGeom>
            <a:noFill/>
            <a:ln w="9525">
              <a:solidFill>
                <a:srgbClr val="000000"/>
              </a:solidFill>
              <a:round/>
              <a:headEnd/>
              <a:tailEnd/>
            </a:ln>
          </p:spPr>
          <p:txBody>
            <a:bodyPr/>
            <a:lstStyle/>
            <a:p>
              <a:endParaRPr lang="en-US"/>
            </a:p>
          </p:txBody>
        </p:sp>
        <p:sp>
          <p:nvSpPr>
            <p:cNvPr id="41996" name="Line 12"/>
            <p:cNvSpPr>
              <a:spLocks noChangeShapeType="1"/>
            </p:cNvSpPr>
            <p:nvPr/>
          </p:nvSpPr>
          <p:spPr bwMode="auto">
            <a:xfrm>
              <a:off x="2565" y="2943"/>
              <a:ext cx="0" cy="290"/>
            </a:xfrm>
            <a:prstGeom prst="line">
              <a:avLst/>
            </a:prstGeom>
            <a:noFill/>
            <a:ln w="9525">
              <a:solidFill>
                <a:srgbClr val="000000"/>
              </a:solidFill>
              <a:round/>
              <a:headEnd/>
              <a:tailEnd/>
            </a:ln>
          </p:spPr>
          <p:txBody>
            <a:bodyPr/>
            <a:lstStyle/>
            <a:p>
              <a:endParaRPr lang="en-US"/>
            </a:p>
          </p:txBody>
        </p:sp>
        <p:sp>
          <p:nvSpPr>
            <p:cNvPr id="41997" name="Line 13"/>
            <p:cNvSpPr>
              <a:spLocks noChangeShapeType="1"/>
            </p:cNvSpPr>
            <p:nvPr/>
          </p:nvSpPr>
          <p:spPr bwMode="auto">
            <a:xfrm>
              <a:off x="1598" y="2943"/>
              <a:ext cx="0" cy="290"/>
            </a:xfrm>
            <a:prstGeom prst="line">
              <a:avLst/>
            </a:prstGeom>
            <a:noFill/>
            <a:ln w="9525">
              <a:solidFill>
                <a:srgbClr val="000000"/>
              </a:solidFill>
              <a:round/>
              <a:headEnd/>
              <a:tailEnd/>
            </a:ln>
          </p:spPr>
          <p:txBody>
            <a:bodyPr/>
            <a:lstStyle/>
            <a:p>
              <a:endParaRPr lang="en-US"/>
            </a:p>
          </p:txBody>
        </p:sp>
        <p:sp>
          <p:nvSpPr>
            <p:cNvPr id="41998" name="Line 14"/>
            <p:cNvSpPr>
              <a:spLocks noChangeShapeType="1"/>
            </p:cNvSpPr>
            <p:nvPr/>
          </p:nvSpPr>
          <p:spPr bwMode="auto">
            <a:xfrm>
              <a:off x="3531" y="2943"/>
              <a:ext cx="0" cy="290"/>
            </a:xfrm>
            <a:prstGeom prst="line">
              <a:avLst/>
            </a:prstGeom>
            <a:noFill/>
            <a:ln w="9525">
              <a:solidFill>
                <a:srgbClr val="000000"/>
              </a:solidFill>
              <a:round/>
              <a:headEnd/>
              <a:tailEnd/>
            </a:ln>
          </p:spPr>
          <p:txBody>
            <a:bodyPr/>
            <a:lstStyle/>
            <a:p>
              <a:endParaRPr lang="en-US"/>
            </a:p>
          </p:txBody>
        </p:sp>
        <p:sp>
          <p:nvSpPr>
            <p:cNvPr id="41999" name="Line 15"/>
            <p:cNvSpPr>
              <a:spLocks noChangeShapeType="1"/>
            </p:cNvSpPr>
            <p:nvPr/>
          </p:nvSpPr>
          <p:spPr bwMode="auto">
            <a:xfrm>
              <a:off x="4498" y="2943"/>
              <a:ext cx="0" cy="290"/>
            </a:xfrm>
            <a:prstGeom prst="line">
              <a:avLst/>
            </a:prstGeom>
            <a:noFill/>
            <a:ln w="9525">
              <a:solidFill>
                <a:srgbClr val="000000"/>
              </a:solidFill>
              <a:round/>
              <a:headEnd/>
              <a:tailEnd/>
            </a:ln>
          </p:spPr>
          <p:txBody>
            <a:bodyPr/>
            <a:lstStyle/>
            <a:p>
              <a:endParaRPr lang="en-US"/>
            </a:p>
          </p:txBody>
        </p:sp>
        <p:sp>
          <p:nvSpPr>
            <p:cNvPr id="42000" name="Line 16"/>
            <p:cNvSpPr>
              <a:spLocks noChangeShapeType="1"/>
            </p:cNvSpPr>
            <p:nvPr/>
          </p:nvSpPr>
          <p:spPr bwMode="auto">
            <a:xfrm>
              <a:off x="5465" y="2943"/>
              <a:ext cx="0" cy="290"/>
            </a:xfrm>
            <a:prstGeom prst="line">
              <a:avLst/>
            </a:prstGeom>
            <a:noFill/>
            <a:ln w="9525">
              <a:solidFill>
                <a:srgbClr val="000000"/>
              </a:solidFill>
              <a:round/>
              <a:headEnd/>
              <a:tailEnd/>
            </a:ln>
          </p:spPr>
          <p:txBody>
            <a:bodyPr/>
            <a:lstStyle/>
            <a:p>
              <a:endParaRPr lang="en-US"/>
            </a:p>
          </p:txBody>
        </p:sp>
        <p:sp>
          <p:nvSpPr>
            <p:cNvPr id="42001" name="Line 17"/>
            <p:cNvSpPr>
              <a:spLocks noChangeShapeType="1"/>
            </p:cNvSpPr>
            <p:nvPr/>
          </p:nvSpPr>
          <p:spPr bwMode="auto">
            <a:xfrm>
              <a:off x="631" y="2943"/>
              <a:ext cx="967" cy="0"/>
            </a:xfrm>
            <a:prstGeom prst="line">
              <a:avLst/>
            </a:prstGeom>
            <a:noFill/>
            <a:ln w="9525">
              <a:solidFill>
                <a:srgbClr val="000000"/>
              </a:solidFill>
              <a:round/>
              <a:headEnd/>
              <a:tailEnd/>
            </a:ln>
          </p:spPr>
          <p:txBody>
            <a:bodyPr/>
            <a:lstStyle/>
            <a:p>
              <a:endParaRPr lang="en-US"/>
            </a:p>
          </p:txBody>
        </p:sp>
        <p:sp>
          <p:nvSpPr>
            <p:cNvPr id="42002" name="Line 18"/>
            <p:cNvSpPr>
              <a:spLocks noChangeShapeType="1"/>
            </p:cNvSpPr>
            <p:nvPr/>
          </p:nvSpPr>
          <p:spPr bwMode="auto">
            <a:xfrm>
              <a:off x="2565" y="2943"/>
              <a:ext cx="966" cy="0"/>
            </a:xfrm>
            <a:prstGeom prst="line">
              <a:avLst/>
            </a:prstGeom>
            <a:noFill/>
            <a:ln w="9525">
              <a:solidFill>
                <a:srgbClr val="000000"/>
              </a:solidFill>
              <a:round/>
              <a:headEnd/>
              <a:tailEnd/>
            </a:ln>
          </p:spPr>
          <p:txBody>
            <a:bodyPr/>
            <a:lstStyle/>
            <a:p>
              <a:endParaRPr lang="en-US"/>
            </a:p>
          </p:txBody>
        </p:sp>
        <p:sp>
          <p:nvSpPr>
            <p:cNvPr id="42003" name="Line 19"/>
            <p:cNvSpPr>
              <a:spLocks noChangeShapeType="1"/>
            </p:cNvSpPr>
            <p:nvPr/>
          </p:nvSpPr>
          <p:spPr bwMode="auto">
            <a:xfrm>
              <a:off x="4498" y="2943"/>
              <a:ext cx="967" cy="0"/>
            </a:xfrm>
            <a:prstGeom prst="line">
              <a:avLst/>
            </a:prstGeom>
            <a:noFill/>
            <a:ln w="9525">
              <a:solidFill>
                <a:srgbClr val="000000"/>
              </a:solidFill>
              <a:round/>
              <a:headEnd/>
              <a:tailEnd/>
            </a:ln>
          </p:spPr>
          <p:txBody>
            <a:bodyPr/>
            <a:lstStyle/>
            <a:p>
              <a:endParaRPr lang="en-US"/>
            </a:p>
          </p:txBody>
        </p:sp>
        <p:sp>
          <p:nvSpPr>
            <p:cNvPr id="42004" name="Text Box 20"/>
            <p:cNvSpPr txBox="1">
              <a:spLocks noChangeArrowheads="1"/>
            </p:cNvSpPr>
            <p:nvPr/>
          </p:nvSpPr>
          <p:spPr bwMode="auto">
            <a:xfrm>
              <a:off x="2653" y="2088"/>
              <a:ext cx="878" cy="581"/>
            </a:xfrm>
            <a:prstGeom prst="rect">
              <a:avLst/>
            </a:prstGeom>
            <a:solidFill>
              <a:srgbClr val="FFFFFF"/>
            </a:solidFill>
            <a:ln w="9525">
              <a:solidFill>
                <a:srgbClr val="000000"/>
              </a:solidFill>
              <a:miter lim="800000"/>
              <a:headEnd/>
              <a:tailEnd/>
            </a:ln>
          </p:spPr>
          <p:txBody>
            <a:bodyPr/>
            <a:lstStyle/>
            <a:p>
              <a:pPr algn="ctr"/>
              <a:r>
                <a:rPr lang="en-US" b="1">
                  <a:solidFill>
                    <a:srgbClr val="000000"/>
                  </a:solidFill>
                  <a:latin typeface="VNI-Times" pitchFamily="2" charset="0"/>
                </a:rPr>
                <a:t>HT nöôùc</a:t>
              </a:r>
            </a:p>
            <a:p>
              <a:pPr algn="ctr"/>
              <a:r>
                <a:rPr lang="en-US" b="1">
                  <a:solidFill>
                    <a:srgbClr val="000000"/>
                  </a:solidFill>
                  <a:latin typeface="VNI-Times" pitchFamily="2" charset="0"/>
                </a:rPr>
                <a:t>1.2.0</a:t>
              </a:r>
            </a:p>
          </p:txBody>
        </p:sp>
        <p:sp>
          <p:nvSpPr>
            <p:cNvPr id="42005" name="Text Box 21"/>
            <p:cNvSpPr txBox="1">
              <a:spLocks noChangeArrowheads="1"/>
            </p:cNvSpPr>
            <p:nvPr/>
          </p:nvSpPr>
          <p:spPr bwMode="auto">
            <a:xfrm>
              <a:off x="192" y="3114"/>
              <a:ext cx="879" cy="582"/>
            </a:xfrm>
            <a:prstGeom prst="rect">
              <a:avLst/>
            </a:prstGeom>
            <a:solidFill>
              <a:srgbClr val="FFFFFF"/>
            </a:solidFill>
            <a:ln w="9525">
              <a:solidFill>
                <a:srgbClr val="000000"/>
              </a:solidFill>
              <a:miter lim="800000"/>
              <a:headEnd/>
              <a:tailEnd/>
            </a:ln>
          </p:spPr>
          <p:txBody>
            <a:bodyPr/>
            <a:lstStyle/>
            <a:p>
              <a:pPr algn="ctr"/>
              <a:r>
                <a:rPr lang="en-US">
                  <a:solidFill>
                    <a:srgbClr val="000000"/>
                  </a:solidFill>
                  <a:latin typeface="VNI-Times" pitchFamily="2" charset="0"/>
                </a:rPr>
                <a:t>Moùng</a:t>
              </a:r>
            </a:p>
            <a:p>
              <a:pPr algn="ctr"/>
              <a:r>
                <a:rPr lang="en-US">
                  <a:solidFill>
                    <a:srgbClr val="000000"/>
                  </a:solidFill>
                  <a:latin typeface="VNI-Times" pitchFamily="2" charset="0"/>
                </a:rPr>
                <a:t>1.1.1</a:t>
              </a:r>
            </a:p>
          </p:txBody>
        </p:sp>
        <p:sp>
          <p:nvSpPr>
            <p:cNvPr id="42006" name="Text Box 22"/>
            <p:cNvSpPr txBox="1">
              <a:spLocks noChangeArrowheads="1"/>
            </p:cNvSpPr>
            <p:nvPr/>
          </p:nvSpPr>
          <p:spPr bwMode="auto">
            <a:xfrm>
              <a:off x="1159" y="3114"/>
              <a:ext cx="878" cy="582"/>
            </a:xfrm>
            <a:prstGeom prst="rect">
              <a:avLst/>
            </a:prstGeom>
            <a:solidFill>
              <a:srgbClr val="FFFFFF"/>
            </a:solidFill>
            <a:ln w="9525">
              <a:solidFill>
                <a:srgbClr val="000000"/>
              </a:solidFill>
              <a:miter lim="800000"/>
              <a:headEnd/>
              <a:tailEnd/>
            </a:ln>
          </p:spPr>
          <p:txBody>
            <a:bodyPr/>
            <a:lstStyle/>
            <a:p>
              <a:pPr algn="ctr"/>
              <a:r>
                <a:rPr lang="en-US" sz="1700" dirty="0" err="1">
                  <a:solidFill>
                    <a:srgbClr val="000000"/>
                  </a:solidFill>
                  <a:latin typeface="VNI-Times" pitchFamily="2" charset="0"/>
                </a:rPr>
                <a:t>Töôøng</a:t>
              </a:r>
              <a:r>
                <a:rPr lang="en-US" sz="1700" dirty="0">
                  <a:solidFill>
                    <a:srgbClr val="000000"/>
                  </a:solidFill>
                  <a:latin typeface="VNI-Times" pitchFamily="2" charset="0"/>
                </a:rPr>
                <a:t>/</a:t>
              </a:r>
              <a:r>
                <a:rPr lang="en-US" sz="1700" dirty="0" err="1">
                  <a:solidFill>
                    <a:srgbClr val="000000"/>
                  </a:solidFill>
                  <a:latin typeface="VNI-Times" pitchFamily="2" charset="0"/>
                </a:rPr>
                <a:t>Traàn</a:t>
              </a:r>
              <a:endParaRPr lang="en-US" sz="1700" dirty="0">
                <a:solidFill>
                  <a:srgbClr val="000000"/>
                </a:solidFill>
                <a:latin typeface="VNI-Times" pitchFamily="2" charset="0"/>
              </a:endParaRPr>
            </a:p>
            <a:p>
              <a:pPr algn="ctr"/>
              <a:r>
                <a:rPr lang="en-US" dirty="0">
                  <a:solidFill>
                    <a:srgbClr val="000000"/>
                  </a:solidFill>
                  <a:latin typeface="VNI-Times" pitchFamily="2" charset="0"/>
                </a:rPr>
                <a:t>1.1.2</a:t>
              </a:r>
            </a:p>
          </p:txBody>
        </p:sp>
        <p:sp>
          <p:nvSpPr>
            <p:cNvPr id="42007" name="Text Box 23"/>
            <p:cNvSpPr txBox="1">
              <a:spLocks noChangeArrowheads="1"/>
            </p:cNvSpPr>
            <p:nvPr/>
          </p:nvSpPr>
          <p:spPr bwMode="auto">
            <a:xfrm>
              <a:off x="2125" y="3114"/>
              <a:ext cx="879" cy="582"/>
            </a:xfrm>
            <a:prstGeom prst="rect">
              <a:avLst/>
            </a:prstGeom>
            <a:solidFill>
              <a:srgbClr val="FFFFFF"/>
            </a:solidFill>
            <a:ln w="9525">
              <a:solidFill>
                <a:srgbClr val="000000"/>
              </a:solidFill>
              <a:miter lim="800000"/>
              <a:headEnd/>
              <a:tailEnd/>
            </a:ln>
          </p:spPr>
          <p:txBody>
            <a:bodyPr/>
            <a:lstStyle/>
            <a:p>
              <a:pPr algn="ctr"/>
              <a:r>
                <a:rPr lang="en-US">
                  <a:solidFill>
                    <a:srgbClr val="000000"/>
                  </a:solidFill>
                  <a:latin typeface="VNI-Times" pitchFamily="2" charset="0"/>
                </a:rPr>
                <a:t>Caáp nöôùc</a:t>
              </a:r>
            </a:p>
            <a:p>
              <a:pPr algn="ctr"/>
              <a:r>
                <a:rPr lang="en-US">
                  <a:solidFill>
                    <a:srgbClr val="000000"/>
                  </a:solidFill>
                  <a:latin typeface="VNI-Times" pitchFamily="2" charset="0"/>
                </a:rPr>
                <a:t>1.2.1</a:t>
              </a:r>
            </a:p>
          </p:txBody>
        </p:sp>
        <p:sp>
          <p:nvSpPr>
            <p:cNvPr id="42008" name="Text Box 24"/>
            <p:cNvSpPr txBox="1">
              <a:spLocks noChangeArrowheads="1"/>
            </p:cNvSpPr>
            <p:nvPr/>
          </p:nvSpPr>
          <p:spPr bwMode="auto">
            <a:xfrm>
              <a:off x="3092" y="3114"/>
              <a:ext cx="879" cy="582"/>
            </a:xfrm>
            <a:prstGeom prst="rect">
              <a:avLst/>
            </a:prstGeom>
            <a:solidFill>
              <a:srgbClr val="FFFFFF"/>
            </a:solidFill>
            <a:ln w="9525">
              <a:solidFill>
                <a:srgbClr val="000000"/>
              </a:solidFill>
              <a:miter lim="800000"/>
              <a:headEnd/>
              <a:tailEnd/>
            </a:ln>
          </p:spPr>
          <p:txBody>
            <a:bodyPr/>
            <a:lstStyle/>
            <a:p>
              <a:pPr algn="ctr"/>
              <a:r>
                <a:rPr lang="en-US">
                  <a:solidFill>
                    <a:srgbClr val="000000"/>
                  </a:solidFill>
                  <a:latin typeface="VNI-Times" pitchFamily="2" charset="0"/>
                </a:rPr>
                <a:t>Thoaùt nöôùc</a:t>
              </a:r>
            </a:p>
            <a:p>
              <a:pPr algn="ctr"/>
              <a:r>
                <a:rPr lang="en-US">
                  <a:solidFill>
                    <a:srgbClr val="000000"/>
                  </a:solidFill>
                  <a:latin typeface="VNI-Times" pitchFamily="2" charset="0"/>
                </a:rPr>
                <a:t>1.2.2</a:t>
              </a:r>
            </a:p>
          </p:txBody>
        </p:sp>
        <p:sp>
          <p:nvSpPr>
            <p:cNvPr id="42009" name="Text Box 25"/>
            <p:cNvSpPr txBox="1">
              <a:spLocks noChangeArrowheads="1"/>
            </p:cNvSpPr>
            <p:nvPr/>
          </p:nvSpPr>
          <p:spPr bwMode="auto">
            <a:xfrm>
              <a:off x="5025" y="3114"/>
              <a:ext cx="879" cy="582"/>
            </a:xfrm>
            <a:prstGeom prst="rect">
              <a:avLst/>
            </a:prstGeom>
            <a:solidFill>
              <a:srgbClr val="FFFFFF"/>
            </a:solidFill>
            <a:ln w="9525">
              <a:solidFill>
                <a:srgbClr val="000000"/>
              </a:solidFill>
              <a:miter lim="800000"/>
              <a:headEnd/>
              <a:tailEnd/>
            </a:ln>
          </p:spPr>
          <p:txBody>
            <a:bodyPr/>
            <a:lstStyle/>
            <a:p>
              <a:pPr algn="ctr"/>
              <a:r>
                <a:rPr lang="en-US">
                  <a:solidFill>
                    <a:srgbClr val="000000"/>
                  </a:solidFill>
                  <a:latin typeface="VNI-Times" pitchFamily="2" charset="0"/>
                </a:rPr>
                <a:t>Thieát bò</a:t>
              </a:r>
            </a:p>
            <a:p>
              <a:pPr algn="ctr"/>
              <a:r>
                <a:rPr lang="en-US">
                  <a:solidFill>
                    <a:srgbClr val="000000"/>
                  </a:solidFill>
                  <a:latin typeface="VNI-Times" pitchFamily="2" charset="0"/>
                </a:rPr>
                <a:t>1.3.2</a:t>
              </a:r>
            </a:p>
          </p:txBody>
        </p:sp>
        <p:sp>
          <p:nvSpPr>
            <p:cNvPr id="42010" name="Text Box 26"/>
            <p:cNvSpPr txBox="1">
              <a:spLocks noChangeArrowheads="1"/>
            </p:cNvSpPr>
            <p:nvPr/>
          </p:nvSpPr>
          <p:spPr bwMode="auto">
            <a:xfrm>
              <a:off x="4059" y="3114"/>
              <a:ext cx="878" cy="582"/>
            </a:xfrm>
            <a:prstGeom prst="rect">
              <a:avLst/>
            </a:prstGeom>
            <a:solidFill>
              <a:srgbClr val="FFFFFF"/>
            </a:solidFill>
            <a:ln w="9525">
              <a:solidFill>
                <a:srgbClr val="000000"/>
              </a:solidFill>
              <a:miter lim="800000"/>
              <a:headEnd/>
              <a:tailEnd/>
            </a:ln>
          </p:spPr>
          <p:txBody>
            <a:bodyPr/>
            <a:lstStyle/>
            <a:p>
              <a:pPr algn="ctr"/>
              <a:r>
                <a:rPr lang="en-US">
                  <a:solidFill>
                    <a:srgbClr val="000000"/>
                  </a:solidFill>
                  <a:latin typeface="VNI-Times" pitchFamily="2" charset="0"/>
                </a:rPr>
                <a:t>Daây daãn</a:t>
              </a:r>
            </a:p>
            <a:p>
              <a:pPr algn="ctr"/>
              <a:r>
                <a:rPr lang="en-US">
                  <a:solidFill>
                    <a:srgbClr val="000000"/>
                  </a:solidFill>
                  <a:latin typeface="VNI-Times" pitchFamily="2" charset="0"/>
                </a:rPr>
                <a:t>1.3.1</a:t>
              </a:r>
            </a:p>
          </p:txBody>
        </p:sp>
      </p:grpSp>
      <p:sp>
        <p:nvSpPr>
          <p:cNvPr id="27" name="TextBox 26"/>
          <p:cNvSpPr txBox="1"/>
          <p:nvPr/>
        </p:nvSpPr>
        <p:spPr>
          <a:xfrm>
            <a:off x="1295400" y="1371600"/>
            <a:ext cx="1946367" cy="369332"/>
          </a:xfrm>
          <a:prstGeom prst="rect">
            <a:avLst/>
          </a:prstGeom>
          <a:noFill/>
        </p:spPr>
        <p:txBody>
          <a:bodyPr wrap="none" rtlCol="0">
            <a:spAutoFit/>
          </a:bodyPr>
          <a:lstStyle/>
          <a:p>
            <a:r>
              <a:rPr lang="en-US" dirty="0" err="1" smtClean="0"/>
              <a:t>WBS</a:t>
            </a:r>
            <a:r>
              <a:rPr lang="en-US" dirty="0" smtClean="0"/>
              <a:t> </a:t>
            </a:r>
            <a:r>
              <a:rPr lang="en-US" dirty="0" err="1" smtClean="0"/>
              <a:t>DẠNG</a:t>
            </a:r>
            <a:r>
              <a:rPr lang="en-US" dirty="0" smtClean="0"/>
              <a:t> </a:t>
            </a:r>
            <a:r>
              <a:rPr lang="en-US" dirty="0" err="1" smtClean="0"/>
              <a:t>KHỐI</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22275" y="381000"/>
            <a:ext cx="8369300" cy="838200"/>
          </a:xfrm>
        </p:spPr>
        <p:txBody>
          <a:bodyPr/>
          <a:lstStyle/>
          <a:p>
            <a:pPr eaLnBrk="1" hangingPunct="1"/>
            <a:r>
              <a:rPr lang="en-US" sz="3800" b="1" smtClean="0"/>
              <a:t>WBS</a:t>
            </a:r>
            <a:r>
              <a:rPr lang="en-US" sz="3800" b="1" smtClean="0">
                <a:latin typeface="VNI-Times" pitchFamily="2" charset="0"/>
              </a:rPr>
              <a:t> </a:t>
            </a:r>
            <a:r>
              <a:rPr lang="en-US" sz="3800" b="1" smtClean="0"/>
              <a:t>–</a:t>
            </a:r>
            <a:r>
              <a:rPr lang="en-US" sz="3800" b="1" smtClean="0">
                <a:latin typeface="VNI-Times" pitchFamily="2" charset="0"/>
              </a:rPr>
              <a:t> </a:t>
            </a:r>
            <a:r>
              <a:rPr lang="en-US" sz="3400" b="1" smtClean="0"/>
              <a:t>SỰ</a:t>
            </a:r>
            <a:r>
              <a:rPr lang="en-US" sz="3400" b="1" smtClean="0">
                <a:latin typeface="VNI-Times" pitchFamily="2" charset="0"/>
              </a:rPr>
              <a:t> </a:t>
            </a:r>
            <a:r>
              <a:rPr lang="en-US" sz="3400" b="1" smtClean="0"/>
              <a:t>PHÂN</a:t>
            </a:r>
            <a:r>
              <a:rPr lang="en-US" sz="3400" b="1" smtClean="0">
                <a:latin typeface="VNI-Times" pitchFamily="2" charset="0"/>
              </a:rPr>
              <a:t> </a:t>
            </a:r>
            <a:r>
              <a:rPr lang="en-US" sz="3400" b="1" smtClean="0"/>
              <a:t>CHIA</a:t>
            </a:r>
            <a:r>
              <a:rPr lang="en-US" sz="3400" b="1" smtClean="0">
                <a:latin typeface="VNI-Times" pitchFamily="2" charset="0"/>
              </a:rPr>
              <a:t> </a:t>
            </a:r>
            <a:r>
              <a:rPr lang="en-US" sz="3400" b="1" smtClean="0"/>
              <a:t>THEO</a:t>
            </a:r>
            <a:r>
              <a:rPr lang="en-US" sz="3400" b="1" smtClean="0">
                <a:latin typeface="VNI-Times" pitchFamily="2" charset="0"/>
              </a:rPr>
              <a:t> </a:t>
            </a:r>
            <a:r>
              <a:rPr lang="en-US" sz="3400" b="1" smtClean="0"/>
              <a:t>ĐỀ</a:t>
            </a:r>
            <a:r>
              <a:rPr lang="en-US" sz="3400" b="1" smtClean="0">
                <a:latin typeface="VNI-Times" pitchFamily="2" charset="0"/>
              </a:rPr>
              <a:t> </a:t>
            </a:r>
            <a:r>
              <a:rPr lang="en-US" sz="3400" b="1" smtClean="0"/>
              <a:t>MỤC</a:t>
            </a:r>
            <a:endParaRPr lang="en-CA" sz="3400" b="1" smtClean="0"/>
          </a:p>
        </p:txBody>
      </p:sp>
      <p:sp>
        <p:nvSpPr>
          <p:cNvPr id="43011" name="Rectangle 3"/>
          <p:cNvSpPr>
            <a:spLocks noGrp="1" noChangeArrowheads="1"/>
          </p:cNvSpPr>
          <p:nvPr>
            <p:ph type="body" idx="1"/>
          </p:nvPr>
        </p:nvSpPr>
        <p:spPr>
          <a:xfrm>
            <a:off x="609600" y="1600200"/>
            <a:ext cx="7631113" cy="4191000"/>
          </a:xfrm>
        </p:spPr>
        <p:txBody>
          <a:bodyPr/>
          <a:lstStyle/>
          <a:p>
            <a:pPr algn="just" eaLnBrk="1" hangingPunct="1">
              <a:lnSpc>
                <a:spcPct val="90000"/>
              </a:lnSpc>
              <a:buFont typeface="Wingdings" pitchFamily="2" charset="2"/>
              <a:buNone/>
            </a:pPr>
            <a:r>
              <a:rPr lang="en-US" sz="2400" b="1" smtClean="0">
                <a:solidFill>
                  <a:srgbClr val="000000"/>
                </a:solidFill>
                <a:latin typeface="VNI-Times" pitchFamily="2" charset="0"/>
                <a:cs typeface="Times New Roman" pitchFamily="18" charset="0"/>
              </a:rPr>
              <a:t>1.0.0 </a:t>
            </a:r>
            <a:r>
              <a:rPr lang="en-US" sz="2400" b="1" smtClean="0">
                <a:solidFill>
                  <a:srgbClr val="000000"/>
                </a:solidFill>
                <a:cs typeface="Times New Roman" pitchFamily="18" charset="0"/>
              </a:rPr>
              <a:t>Dự</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án</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xây</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nhà</a:t>
            </a:r>
            <a:endParaRPr lang="en-US" sz="2400" smtClean="0">
              <a:solidFill>
                <a:srgbClr val="000000"/>
              </a:solidFill>
              <a:cs typeface="Times New Roman" pitchFamily="18" charset="0"/>
            </a:endParaRPr>
          </a:p>
          <a:p>
            <a:pPr algn="just" eaLnBrk="1" hangingPunct="1">
              <a:lnSpc>
                <a:spcPct val="90000"/>
              </a:lnSpc>
              <a:buFont typeface="Wingdings" pitchFamily="2" charset="2"/>
              <a:buNone/>
            </a:pPr>
            <a:r>
              <a:rPr lang="en-US" sz="2400" b="1" smtClean="0">
                <a:solidFill>
                  <a:srgbClr val="000000"/>
                </a:solidFill>
                <a:latin typeface="VNI-Times" pitchFamily="2" charset="0"/>
                <a:cs typeface="Times New Roman" pitchFamily="18" charset="0"/>
              </a:rPr>
              <a:t>	1.1.0  </a:t>
            </a:r>
            <a:r>
              <a:rPr lang="en-US" sz="2400" b="1" smtClean="0">
                <a:solidFill>
                  <a:srgbClr val="000000"/>
                </a:solidFill>
                <a:cs typeface="Times New Roman" pitchFamily="18" charset="0"/>
              </a:rPr>
              <a:t>Công</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trình</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xây</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dựng</a:t>
            </a:r>
            <a:endParaRPr lang="en-US" sz="2400" smtClean="0">
              <a:solidFill>
                <a:srgbClr val="000000"/>
              </a:solidFill>
              <a:cs typeface="Times New Roman" pitchFamily="18" charset="0"/>
            </a:endParaRPr>
          </a:p>
          <a:p>
            <a:pPr algn="just" eaLnBrk="1" hangingPunct="1">
              <a:lnSpc>
                <a:spcPct val="90000"/>
              </a:lnSpc>
              <a:buFont typeface="Wingdings" pitchFamily="2" charset="2"/>
              <a:buNone/>
            </a:pPr>
            <a:r>
              <a:rPr lang="en-US" sz="2400" smtClean="0">
                <a:solidFill>
                  <a:srgbClr val="000000"/>
                </a:solidFill>
                <a:latin typeface="VNI-Times" pitchFamily="2" charset="0"/>
                <a:cs typeface="Times New Roman" pitchFamily="18" charset="0"/>
              </a:rPr>
              <a:t>		</a:t>
            </a:r>
            <a:r>
              <a:rPr lang="en-US" sz="2400" i="1" smtClean="0">
                <a:solidFill>
                  <a:srgbClr val="000000"/>
                </a:solidFill>
                <a:latin typeface="VNI-Times" pitchFamily="2" charset="0"/>
                <a:cs typeface="Times New Roman" pitchFamily="18" charset="0"/>
              </a:rPr>
              <a:t>1.1.1 </a:t>
            </a:r>
            <a:r>
              <a:rPr lang="en-US" sz="2400" i="1" smtClean="0">
                <a:solidFill>
                  <a:srgbClr val="000000"/>
                </a:solidFill>
                <a:cs typeface="Times New Roman" pitchFamily="18" charset="0"/>
              </a:rPr>
              <a:t>Đổ</a:t>
            </a:r>
            <a:r>
              <a:rPr lang="en-US" sz="2400" i="1" smtClean="0">
                <a:solidFill>
                  <a:srgbClr val="000000"/>
                </a:solidFill>
                <a:latin typeface="VNI-Times" pitchFamily="2" charset="0"/>
                <a:cs typeface="Times New Roman" pitchFamily="18" charset="0"/>
              </a:rPr>
              <a:t> </a:t>
            </a:r>
            <a:r>
              <a:rPr lang="en-US" sz="2400" i="1" smtClean="0">
                <a:solidFill>
                  <a:srgbClr val="000000"/>
                </a:solidFill>
                <a:cs typeface="Times New Roman" pitchFamily="18" charset="0"/>
              </a:rPr>
              <a:t>móng</a:t>
            </a:r>
            <a:endParaRPr lang="en-US" sz="2400" smtClean="0">
              <a:solidFill>
                <a:srgbClr val="000000"/>
              </a:solidFill>
              <a:cs typeface="Times New Roman" pitchFamily="18" charset="0"/>
            </a:endParaRPr>
          </a:p>
          <a:p>
            <a:pPr algn="just" eaLnBrk="1" hangingPunct="1">
              <a:lnSpc>
                <a:spcPct val="90000"/>
              </a:lnSpc>
              <a:buFont typeface="Wingdings" pitchFamily="2" charset="2"/>
              <a:buNone/>
            </a:pPr>
            <a:r>
              <a:rPr lang="en-US" sz="2400" i="1" smtClean="0">
                <a:solidFill>
                  <a:srgbClr val="000000"/>
                </a:solidFill>
                <a:latin typeface="VNI-Times" pitchFamily="2" charset="0"/>
                <a:cs typeface="Times New Roman" pitchFamily="18" charset="0"/>
              </a:rPr>
              <a:t>		1.1.2 </a:t>
            </a:r>
            <a:r>
              <a:rPr lang="en-US" sz="2400" i="1" smtClean="0">
                <a:solidFill>
                  <a:srgbClr val="000000"/>
                </a:solidFill>
                <a:cs typeface="Times New Roman" pitchFamily="18" charset="0"/>
              </a:rPr>
              <a:t>Tường</a:t>
            </a:r>
            <a:r>
              <a:rPr lang="en-US" sz="2400" i="1" smtClean="0">
                <a:solidFill>
                  <a:srgbClr val="000000"/>
                </a:solidFill>
                <a:latin typeface="VNI-Times" pitchFamily="2" charset="0"/>
                <a:cs typeface="Times New Roman" pitchFamily="18" charset="0"/>
              </a:rPr>
              <a:t> </a:t>
            </a:r>
            <a:r>
              <a:rPr lang="en-US" sz="2400" i="1" smtClean="0">
                <a:solidFill>
                  <a:srgbClr val="000000"/>
                </a:solidFill>
                <a:cs typeface="Times New Roman" pitchFamily="18" charset="0"/>
              </a:rPr>
              <a:t>và</a:t>
            </a:r>
            <a:r>
              <a:rPr lang="en-US" sz="2400" i="1" smtClean="0">
                <a:solidFill>
                  <a:srgbClr val="000000"/>
                </a:solidFill>
                <a:latin typeface="VNI-Times" pitchFamily="2" charset="0"/>
                <a:cs typeface="Times New Roman" pitchFamily="18" charset="0"/>
              </a:rPr>
              <a:t> </a:t>
            </a:r>
            <a:r>
              <a:rPr lang="en-US" sz="2400" i="1" smtClean="0">
                <a:solidFill>
                  <a:srgbClr val="000000"/>
                </a:solidFill>
                <a:cs typeface="Times New Roman" pitchFamily="18" charset="0"/>
              </a:rPr>
              <a:t>trần</a:t>
            </a:r>
            <a:endParaRPr lang="en-US" sz="2400" smtClean="0">
              <a:solidFill>
                <a:srgbClr val="000000"/>
              </a:solidFill>
              <a:cs typeface="Times New Roman" pitchFamily="18" charset="0"/>
            </a:endParaRPr>
          </a:p>
          <a:p>
            <a:pPr algn="just" eaLnBrk="1" hangingPunct="1">
              <a:lnSpc>
                <a:spcPct val="90000"/>
              </a:lnSpc>
              <a:buFont typeface="Wingdings" pitchFamily="2" charset="2"/>
              <a:buNone/>
            </a:pPr>
            <a:r>
              <a:rPr lang="en-US" sz="2400" b="1" smtClean="0">
                <a:solidFill>
                  <a:srgbClr val="000000"/>
                </a:solidFill>
                <a:latin typeface="VNI-Times" pitchFamily="2" charset="0"/>
                <a:cs typeface="Times New Roman" pitchFamily="18" charset="0"/>
              </a:rPr>
              <a:t>	1.2.0  </a:t>
            </a:r>
            <a:r>
              <a:rPr lang="en-US" sz="2400" b="1" smtClean="0">
                <a:solidFill>
                  <a:srgbClr val="000000"/>
                </a:solidFill>
                <a:cs typeface="Times New Roman" pitchFamily="18" charset="0"/>
              </a:rPr>
              <a:t>Hệ</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thống</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nước</a:t>
            </a:r>
            <a:endParaRPr lang="en-US" sz="2400" smtClean="0">
              <a:solidFill>
                <a:srgbClr val="000000"/>
              </a:solidFill>
              <a:cs typeface="Times New Roman" pitchFamily="18" charset="0"/>
            </a:endParaRPr>
          </a:p>
          <a:p>
            <a:pPr algn="just" eaLnBrk="1" hangingPunct="1">
              <a:lnSpc>
                <a:spcPct val="90000"/>
              </a:lnSpc>
              <a:buFont typeface="Wingdings" pitchFamily="2" charset="2"/>
              <a:buNone/>
            </a:pPr>
            <a:r>
              <a:rPr lang="en-US" sz="2400" smtClean="0">
                <a:solidFill>
                  <a:srgbClr val="000000"/>
                </a:solidFill>
                <a:latin typeface="VNI-Times" pitchFamily="2" charset="0"/>
                <a:cs typeface="Times New Roman" pitchFamily="18" charset="0"/>
              </a:rPr>
              <a:t>		</a:t>
            </a:r>
            <a:r>
              <a:rPr lang="en-US" sz="2400" i="1" smtClean="0">
                <a:solidFill>
                  <a:srgbClr val="000000"/>
                </a:solidFill>
                <a:latin typeface="VNI-Times" pitchFamily="2" charset="0"/>
                <a:cs typeface="Times New Roman" pitchFamily="18" charset="0"/>
              </a:rPr>
              <a:t>1.2.1 </a:t>
            </a:r>
            <a:r>
              <a:rPr lang="en-US" sz="2400" i="1" smtClean="0">
                <a:solidFill>
                  <a:srgbClr val="000000"/>
                </a:solidFill>
                <a:cs typeface="Times New Roman" pitchFamily="18" charset="0"/>
              </a:rPr>
              <a:t>Cấp</a:t>
            </a:r>
            <a:r>
              <a:rPr lang="en-US" sz="2400" i="1" smtClean="0">
                <a:solidFill>
                  <a:srgbClr val="000000"/>
                </a:solidFill>
                <a:latin typeface="VNI-Times" pitchFamily="2" charset="0"/>
                <a:cs typeface="Times New Roman" pitchFamily="18" charset="0"/>
              </a:rPr>
              <a:t> </a:t>
            </a:r>
            <a:r>
              <a:rPr lang="en-US" sz="2400" i="1" smtClean="0">
                <a:solidFill>
                  <a:srgbClr val="000000"/>
                </a:solidFill>
                <a:cs typeface="Times New Roman" pitchFamily="18" charset="0"/>
              </a:rPr>
              <a:t>nước</a:t>
            </a:r>
            <a:endParaRPr lang="en-US" sz="2400" smtClean="0">
              <a:solidFill>
                <a:srgbClr val="000000"/>
              </a:solidFill>
              <a:cs typeface="Times New Roman" pitchFamily="18" charset="0"/>
            </a:endParaRPr>
          </a:p>
          <a:p>
            <a:pPr algn="just" eaLnBrk="1" hangingPunct="1">
              <a:lnSpc>
                <a:spcPct val="90000"/>
              </a:lnSpc>
              <a:buFont typeface="Wingdings" pitchFamily="2" charset="2"/>
              <a:buNone/>
            </a:pPr>
            <a:r>
              <a:rPr lang="en-US" sz="2400" i="1" smtClean="0">
                <a:solidFill>
                  <a:srgbClr val="000000"/>
                </a:solidFill>
                <a:latin typeface="VNI-Times" pitchFamily="2" charset="0"/>
                <a:cs typeface="Times New Roman" pitchFamily="18" charset="0"/>
              </a:rPr>
              <a:t>		1.2.2 </a:t>
            </a:r>
            <a:r>
              <a:rPr lang="en-US" sz="2400" i="1" smtClean="0">
                <a:solidFill>
                  <a:srgbClr val="000000"/>
                </a:solidFill>
                <a:cs typeface="Times New Roman" pitchFamily="18" charset="0"/>
              </a:rPr>
              <a:t>Thoát</a:t>
            </a:r>
            <a:r>
              <a:rPr lang="en-US" sz="2400" i="1" smtClean="0">
                <a:solidFill>
                  <a:srgbClr val="000000"/>
                </a:solidFill>
                <a:latin typeface="VNI-Times" pitchFamily="2" charset="0"/>
                <a:cs typeface="Times New Roman" pitchFamily="18" charset="0"/>
              </a:rPr>
              <a:t> </a:t>
            </a:r>
            <a:r>
              <a:rPr lang="en-US" sz="2400" i="1" smtClean="0">
                <a:solidFill>
                  <a:srgbClr val="000000"/>
                </a:solidFill>
                <a:cs typeface="Times New Roman" pitchFamily="18" charset="0"/>
              </a:rPr>
              <a:t>nước</a:t>
            </a:r>
            <a:endParaRPr lang="en-US" sz="2400" smtClean="0">
              <a:solidFill>
                <a:srgbClr val="000000"/>
              </a:solidFill>
              <a:cs typeface="Times New Roman" pitchFamily="18" charset="0"/>
            </a:endParaRPr>
          </a:p>
          <a:p>
            <a:pPr algn="just" eaLnBrk="1" hangingPunct="1">
              <a:lnSpc>
                <a:spcPct val="90000"/>
              </a:lnSpc>
              <a:buFont typeface="Wingdings" pitchFamily="2" charset="2"/>
              <a:buNone/>
            </a:pPr>
            <a:r>
              <a:rPr lang="en-US" sz="2400" b="1" smtClean="0">
                <a:solidFill>
                  <a:srgbClr val="000000"/>
                </a:solidFill>
                <a:latin typeface="VNI-Times" pitchFamily="2" charset="0"/>
                <a:cs typeface="Times New Roman" pitchFamily="18" charset="0"/>
              </a:rPr>
              <a:t>	1.3.0  </a:t>
            </a:r>
            <a:r>
              <a:rPr lang="en-US" sz="2400" b="1" smtClean="0">
                <a:solidFill>
                  <a:srgbClr val="000000"/>
                </a:solidFill>
                <a:cs typeface="Times New Roman" pitchFamily="18" charset="0"/>
              </a:rPr>
              <a:t>Hệ</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thống</a:t>
            </a:r>
            <a:r>
              <a:rPr lang="en-US" sz="2400" b="1" smtClean="0">
                <a:solidFill>
                  <a:srgbClr val="000000"/>
                </a:solidFill>
                <a:latin typeface="VNI-Times" pitchFamily="2" charset="0"/>
                <a:cs typeface="Times New Roman" pitchFamily="18" charset="0"/>
              </a:rPr>
              <a:t> </a:t>
            </a:r>
            <a:r>
              <a:rPr lang="en-US" sz="2400" b="1" smtClean="0">
                <a:solidFill>
                  <a:srgbClr val="000000"/>
                </a:solidFill>
                <a:cs typeface="Times New Roman" pitchFamily="18" charset="0"/>
              </a:rPr>
              <a:t>điện</a:t>
            </a:r>
            <a:endParaRPr lang="en-US" sz="2400" smtClean="0">
              <a:solidFill>
                <a:srgbClr val="000000"/>
              </a:solidFill>
              <a:cs typeface="Times New Roman" pitchFamily="18" charset="0"/>
            </a:endParaRPr>
          </a:p>
          <a:p>
            <a:pPr algn="just" eaLnBrk="1" hangingPunct="1">
              <a:lnSpc>
                <a:spcPct val="90000"/>
              </a:lnSpc>
              <a:buFont typeface="Wingdings" pitchFamily="2" charset="2"/>
              <a:buNone/>
            </a:pPr>
            <a:r>
              <a:rPr lang="en-US" sz="2400" smtClean="0">
                <a:solidFill>
                  <a:srgbClr val="000000"/>
                </a:solidFill>
                <a:latin typeface="VNI-Times" pitchFamily="2" charset="0"/>
                <a:cs typeface="Times New Roman" pitchFamily="18" charset="0"/>
              </a:rPr>
              <a:t>		</a:t>
            </a:r>
            <a:r>
              <a:rPr lang="en-US" sz="2400" i="1" smtClean="0">
                <a:solidFill>
                  <a:srgbClr val="000000"/>
                </a:solidFill>
                <a:latin typeface="VNI-Times" pitchFamily="2" charset="0"/>
                <a:cs typeface="Times New Roman" pitchFamily="18" charset="0"/>
              </a:rPr>
              <a:t>1.3.1 </a:t>
            </a:r>
            <a:r>
              <a:rPr lang="en-US" sz="2400" i="1" smtClean="0">
                <a:solidFill>
                  <a:srgbClr val="000000"/>
                </a:solidFill>
                <a:cs typeface="Times New Roman" pitchFamily="18" charset="0"/>
              </a:rPr>
              <a:t>Dây</a:t>
            </a:r>
            <a:r>
              <a:rPr lang="en-US" sz="2400" i="1" smtClean="0">
                <a:solidFill>
                  <a:srgbClr val="000000"/>
                </a:solidFill>
                <a:latin typeface="VNI-Times" pitchFamily="2" charset="0"/>
                <a:cs typeface="Times New Roman" pitchFamily="18" charset="0"/>
              </a:rPr>
              <a:t> </a:t>
            </a:r>
            <a:r>
              <a:rPr lang="en-US" sz="2400" i="1" smtClean="0">
                <a:solidFill>
                  <a:srgbClr val="000000"/>
                </a:solidFill>
                <a:cs typeface="Times New Roman" pitchFamily="18" charset="0"/>
              </a:rPr>
              <a:t>dẫn</a:t>
            </a:r>
            <a:endParaRPr lang="en-US" sz="2400" smtClean="0">
              <a:solidFill>
                <a:srgbClr val="000000"/>
              </a:solidFill>
              <a:cs typeface="Times New Roman" pitchFamily="18" charset="0"/>
            </a:endParaRPr>
          </a:p>
          <a:p>
            <a:pPr algn="just" eaLnBrk="1" hangingPunct="1">
              <a:lnSpc>
                <a:spcPct val="90000"/>
              </a:lnSpc>
              <a:buFont typeface="Wingdings" pitchFamily="2" charset="2"/>
              <a:buNone/>
            </a:pPr>
            <a:r>
              <a:rPr lang="en-US" sz="2400" i="1" smtClean="0">
                <a:solidFill>
                  <a:srgbClr val="000000"/>
                </a:solidFill>
                <a:latin typeface="VNI-Times" pitchFamily="2" charset="0"/>
                <a:cs typeface="Times New Roman" pitchFamily="18" charset="0"/>
              </a:rPr>
              <a:t>		1.3.2 </a:t>
            </a:r>
            <a:r>
              <a:rPr lang="en-US" sz="2400" i="1" smtClean="0">
                <a:solidFill>
                  <a:srgbClr val="000000"/>
                </a:solidFill>
                <a:cs typeface="Times New Roman" pitchFamily="18" charset="0"/>
              </a:rPr>
              <a:t>Thiết</a:t>
            </a:r>
            <a:r>
              <a:rPr lang="en-US" sz="2400" i="1" smtClean="0">
                <a:solidFill>
                  <a:srgbClr val="000000"/>
                </a:solidFill>
                <a:latin typeface="VNI-Times" pitchFamily="2" charset="0"/>
                <a:cs typeface="Times New Roman" pitchFamily="18" charset="0"/>
              </a:rPr>
              <a:t> </a:t>
            </a:r>
            <a:r>
              <a:rPr lang="en-US" sz="2400" i="1" smtClean="0">
                <a:solidFill>
                  <a:srgbClr val="000000"/>
                </a:solidFill>
                <a:cs typeface="Times New Roman" pitchFamily="18" charset="0"/>
              </a:rPr>
              <a:t>bị</a:t>
            </a:r>
            <a:endParaRPr lang="en-US" sz="2400" smtClean="0">
              <a:solidFill>
                <a:srgbClr val="000000"/>
              </a:solidFill>
              <a:cs typeface="Times New Roman" pitchFamily="18" charset="0"/>
            </a:endParaRPr>
          </a:p>
          <a:p>
            <a:pPr eaLnBrk="1" hangingPunct="1">
              <a:lnSpc>
                <a:spcPct val="90000"/>
              </a:lnSpc>
              <a:buFont typeface="Wingdings" pitchFamily="2" charset="2"/>
              <a:buNone/>
            </a:pPr>
            <a:endParaRPr lang="en-CA" sz="2400" smtClean="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0" y="152400"/>
            <a:ext cx="9144000" cy="6705600"/>
            <a:chOff x="0" y="96"/>
            <a:chExt cx="5760" cy="4224"/>
          </a:xfrm>
        </p:grpSpPr>
        <p:sp>
          <p:nvSpPr>
            <p:cNvPr id="30725" name="Text Box 6"/>
            <p:cNvSpPr txBox="1">
              <a:spLocks noChangeArrowheads="1"/>
            </p:cNvSpPr>
            <p:nvPr/>
          </p:nvSpPr>
          <p:spPr bwMode="auto">
            <a:xfrm>
              <a:off x="1819" y="96"/>
              <a:ext cx="2324" cy="368"/>
            </a:xfrm>
            <a:prstGeom prst="rect">
              <a:avLst/>
            </a:prstGeom>
            <a:solidFill>
              <a:srgbClr val="FFFFFF"/>
            </a:solidFill>
            <a:ln w="9525">
              <a:solidFill>
                <a:srgbClr val="000000"/>
              </a:solidFill>
              <a:miter lim="800000"/>
              <a:headEnd/>
              <a:tailEnd/>
            </a:ln>
          </p:spPr>
          <p:txBody>
            <a:bodyPr/>
            <a:lstStyle/>
            <a:p>
              <a:pPr algn="ctr" eaLnBrk="1" hangingPunct="1"/>
              <a:r>
                <a:rPr lang="en-US" sz="1800">
                  <a:solidFill>
                    <a:schemeClr val="hlink"/>
                  </a:solidFill>
                  <a:latin typeface="Times New Roman" pitchFamily="18" charset="0"/>
                </a:rPr>
                <a:t>10.00.00 Dự án xây dựng nhà ở</a:t>
              </a:r>
            </a:p>
          </p:txBody>
        </p:sp>
        <p:sp>
          <p:nvSpPr>
            <p:cNvPr id="30726" name="Text Box 7"/>
            <p:cNvSpPr txBox="1">
              <a:spLocks noChangeArrowheads="1"/>
            </p:cNvSpPr>
            <p:nvPr/>
          </p:nvSpPr>
          <p:spPr bwMode="auto">
            <a:xfrm>
              <a:off x="3133" y="954"/>
              <a:ext cx="2223" cy="1569"/>
            </a:xfrm>
            <a:prstGeom prst="rect">
              <a:avLst/>
            </a:prstGeom>
            <a:noFill/>
            <a:ln w="9525">
              <a:noFill/>
              <a:miter lim="800000"/>
              <a:headEnd/>
              <a:tailEnd/>
            </a:ln>
          </p:spPr>
          <p:txBody>
            <a:bodyPr/>
            <a:lstStyle/>
            <a:p>
              <a:pPr eaLnBrk="1" hangingPunct="1"/>
              <a:r>
                <a:rPr lang="en-US" sz="1800">
                  <a:solidFill>
                    <a:schemeClr val="hlink"/>
                  </a:solidFill>
                  <a:latin typeface="Times New Roman" pitchFamily="18" charset="0"/>
                </a:rPr>
                <a:t>13.00.00 Nội thất</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13.10.00 Điện</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13.20.00 Nước</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13.30.00 …..</a:t>
              </a:r>
            </a:p>
          </p:txBody>
        </p:sp>
        <p:sp>
          <p:nvSpPr>
            <p:cNvPr id="30727" name="Text Box 8"/>
            <p:cNvSpPr txBox="1">
              <a:spLocks noChangeArrowheads="1"/>
            </p:cNvSpPr>
            <p:nvPr/>
          </p:nvSpPr>
          <p:spPr bwMode="auto">
            <a:xfrm>
              <a:off x="0" y="978"/>
              <a:ext cx="2592" cy="3162"/>
            </a:xfrm>
            <a:prstGeom prst="rect">
              <a:avLst/>
            </a:prstGeom>
            <a:noFill/>
            <a:ln w="9525">
              <a:noFill/>
              <a:miter lim="800000"/>
              <a:headEnd/>
              <a:tailEnd/>
            </a:ln>
          </p:spPr>
          <p:txBody>
            <a:bodyPr/>
            <a:lstStyle/>
            <a:p>
              <a:pPr eaLnBrk="1" hangingPunct="1"/>
              <a:r>
                <a:rPr lang="en-US" sz="1800">
                  <a:solidFill>
                    <a:schemeClr val="hlink"/>
                  </a:solidFill>
                  <a:latin typeface="Times New Roman" pitchFamily="18" charset="0"/>
                </a:rPr>
                <a:t>11.00.00 Chuẩn bị mặt bằng</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11.10.00 họp với đ.phương</a:t>
              </a:r>
            </a:p>
            <a:p>
              <a:pPr eaLnBrk="1" hangingPunct="1"/>
              <a:r>
                <a:rPr lang="en-US" sz="1800">
                  <a:solidFill>
                    <a:schemeClr val="hlink"/>
                  </a:solidFill>
                  <a:latin typeface="Times New Roman" pitchFamily="18" charset="0"/>
                </a:rPr>
                <a:t>	</a:t>
              </a:r>
            </a:p>
            <a:p>
              <a:pPr eaLnBrk="1" hangingPunct="1"/>
              <a:r>
                <a:rPr lang="en-US" sz="1800">
                  <a:solidFill>
                    <a:schemeClr val="hlink"/>
                  </a:solidFill>
                  <a:latin typeface="Times New Roman" pitchFamily="18" charset="0"/>
                </a:rPr>
                <a:t>            11.20.00 đo đạc, vệ sinh</a:t>
              </a:r>
            </a:p>
            <a:p>
              <a:pPr eaLnBrk="1" hangingPunct="1"/>
              <a:r>
                <a:rPr lang="en-US" sz="1800">
                  <a:solidFill>
                    <a:schemeClr val="hlink"/>
                  </a:solidFill>
                  <a:latin typeface="Times New Roman" pitchFamily="18" charset="0"/>
                </a:rPr>
                <a:t>	</a:t>
              </a:r>
            </a:p>
            <a:p>
              <a:pPr eaLnBrk="1" hangingPunct="1"/>
              <a:r>
                <a:rPr lang="en-US" sz="1800">
                  <a:solidFill>
                    <a:schemeClr val="hlink"/>
                  </a:solidFill>
                  <a:latin typeface="Times New Roman" pitchFamily="18" charset="0"/>
                </a:rPr>
                <a:t>            11.30.00</a:t>
              </a:r>
            </a:p>
            <a:p>
              <a:pPr eaLnBrk="1" hangingPunct="1"/>
              <a:r>
                <a:rPr lang="en-US" sz="1800">
                  <a:solidFill>
                    <a:schemeClr val="hlink"/>
                  </a:solidFill>
                  <a:latin typeface="Times New Roman" pitchFamily="18" charset="0"/>
                </a:rPr>
                <a:t>		</a:t>
              </a:r>
            </a:p>
            <a:p>
              <a:pPr eaLnBrk="1" hangingPunct="1"/>
              <a:r>
                <a:rPr lang="en-US" sz="1800">
                  <a:solidFill>
                    <a:schemeClr val="hlink"/>
                  </a:solidFill>
                  <a:latin typeface="Times New Roman" pitchFamily="18" charset="0"/>
                </a:rPr>
                <a:t>	       11.31.00</a:t>
              </a:r>
            </a:p>
            <a:p>
              <a:pPr eaLnBrk="1" hangingPunct="1"/>
              <a:r>
                <a:rPr lang="en-US" sz="1800">
                  <a:solidFill>
                    <a:schemeClr val="hlink"/>
                  </a:solidFill>
                  <a:latin typeface="Times New Roman" pitchFamily="18" charset="0"/>
                </a:rPr>
                <a:t>	       11.32.00 </a:t>
              </a:r>
            </a:p>
            <a:p>
              <a:pPr eaLnBrk="1" hangingPunct="1"/>
              <a:endParaRPr lang="en-US" sz="1800">
                <a:solidFill>
                  <a:schemeClr val="hlink"/>
                </a:solidFill>
                <a:latin typeface="Times New Roman" pitchFamily="18" charset="0"/>
              </a:endParaRPr>
            </a:p>
            <a:p>
              <a:pPr eaLnBrk="1" hangingPunct="1">
                <a:lnSpc>
                  <a:spcPct val="0"/>
                </a:lnSpc>
              </a:pPr>
              <a:r>
                <a:rPr lang="en-US" sz="1800">
                  <a:solidFill>
                    <a:schemeClr val="hlink"/>
                  </a:solidFill>
                  <a:latin typeface="Times New Roman" pitchFamily="18" charset="0"/>
                </a:rPr>
                <a:t>		</a:t>
              </a:r>
            </a:p>
            <a:p>
              <a:pPr eaLnBrk="1" hangingPunct="1">
                <a:spcBef>
                  <a:spcPts val="900"/>
                </a:spcBef>
              </a:pPr>
              <a:r>
                <a:rPr lang="en-US" sz="1800">
                  <a:solidFill>
                    <a:schemeClr val="hlink"/>
                  </a:solidFill>
                  <a:latin typeface="Times New Roman" pitchFamily="18" charset="0"/>
                </a:rPr>
                <a:t> 	            11.32.10</a:t>
              </a:r>
            </a:p>
            <a:p>
              <a:pPr eaLnBrk="1" hangingPunct="1"/>
              <a:r>
                <a:rPr lang="en-US" sz="1800">
                  <a:solidFill>
                    <a:schemeClr val="hlink"/>
                  </a:solidFill>
                  <a:latin typeface="Times New Roman" pitchFamily="18" charset="0"/>
                </a:rPr>
                <a:t>	            11.32.20</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11.32.21</a:t>
              </a:r>
            </a:p>
            <a:p>
              <a:pPr eaLnBrk="1" hangingPunct="1"/>
              <a:r>
                <a:rPr lang="en-US" sz="1800">
                  <a:solidFill>
                    <a:schemeClr val="hlink"/>
                  </a:solidFill>
                  <a:latin typeface="Times New Roman" pitchFamily="18" charset="0"/>
                </a:rPr>
                <a:t>		  11.32.32</a:t>
              </a:r>
            </a:p>
            <a:p>
              <a:pPr eaLnBrk="1" hangingPunct="1"/>
              <a:endParaRPr lang="en-US" sz="1800">
                <a:solidFill>
                  <a:schemeClr val="hlink"/>
                </a:solidFill>
                <a:latin typeface="Times New Roman" pitchFamily="18" charset="0"/>
              </a:endParaRPr>
            </a:p>
          </p:txBody>
        </p:sp>
        <p:sp>
          <p:nvSpPr>
            <p:cNvPr id="30728" name="Text Box 9"/>
            <p:cNvSpPr txBox="1">
              <a:spLocks noChangeArrowheads="1"/>
            </p:cNvSpPr>
            <p:nvPr/>
          </p:nvSpPr>
          <p:spPr bwMode="auto">
            <a:xfrm>
              <a:off x="1819" y="978"/>
              <a:ext cx="2693" cy="3342"/>
            </a:xfrm>
            <a:prstGeom prst="rect">
              <a:avLst/>
            </a:prstGeom>
            <a:noFill/>
            <a:ln w="9525">
              <a:noFill/>
              <a:miter lim="800000"/>
              <a:headEnd/>
              <a:tailEnd/>
            </a:ln>
          </p:spPr>
          <p:txBody>
            <a:bodyPr/>
            <a:lstStyle/>
            <a:p>
              <a:pPr eaLnBrk="1" hangingPunct="1"/>
              <a:r>
                <a:rPr lang="en-US" sz="1800">
                  <a:solidFill>
                    <a:schemeClr val="hlink"/>
                  </a:solidFill>
                  <a:latin typeface="Times New Roman" pitchFamily="18" charset="0"/>
                </a:rPr>
                <a:t>12.00.00 Xây nhà</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12.10.00 Đổ móng</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12.20.00 Làm tầng 1</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12.30.00 Làm tầng 2</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12.31.00</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12.31.10</a:t>
              </a:r>
            </a:p>
            <a:p>
              <a:pPr eaLnBrk="1" hangingPunct="1"/>
              <a:r>
                <a:rPr lang="en-US" sz="1800">
                  <a:solidFill>
                    <a:schemeClr val="hlink"/>
                  </a:solidFill>
                  <a:latin typeface="Times New Roman" pitchFamily="18" charset="0"/>
                </a:rPr>
                <a:t>	         12.32.20</a:t>
              </a:r>
            </a:p>
            <a:p>
              <a:pPr eaLnBrk="1" hangingPunct="1"/>
              <a:r>
                <a:rPr lang="en-US" sz="1800">
                  <a:solidFill>
                    <a:schemeClr val="hlink"/>
                  </a:solidFill>
                  <a:latin typeface="Times New Roman" pitchFamily="18" charset="0"/>
                </a:rPr>
                <a:t>			         </a:t>
              </a:r>
            </a:p>
            <a:p>
              <a:pPr eaLnBrk="1" hangingPunct="1"/>
              <a:r>
                <a:rPr lang="en-US" sz="1800">
                  <a:solidFill>
                    <a:schemeClr val="hlink"/>
                  </a:solidFill>
                  <a:latin typeface="Times New Roman" pitchFamily="18" charset="0"/>
                </a:rPr>
                <a:t>                                 12.32.21</a:t>
              </a:r>
            </a:p>
            <a:p>
              <a:pPr eaLnBrk="1" hangingPunct="1"/>
              <a:r>
                <a:rPr lang="en-US" sz="1800">
                  <a:solidFill>
                    <a:schemeClr val="hlink"/>
                  </a:solidFill>
                  <a:latin typeface="Times New Roman" pitchFamily="18" charset="0"/>
                </a:rPr>
                <a:t>		 12.32.22</a:t>
              </a:r>
            </a:p>
            <a:p>
              <a:pPr eaLnBrk="1" hangingPunct="1"/>
              <a:r>
                <a:rPr lang="en-US" sz="1800">
                  <a:solidFill>
                    <a:schemeClr val="hlink"/>
                  </a:solidFill>
                  <a:latin typeface="Times New Roman" pitchFamily="18" charset="0"/>
                </a:rPr>
                <a:t>	   12.32.00</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12.40.00 …</a:t>
              </a:r>
            </a:p>
          </p:txBody>
        </p:sp>
        <p:sp>
          <p:nvSpPr>
            <p:cNvPr id="30729" name="Text Box 10"/>
            <p:cNvSpPr txBox="1">
              <a:spLocks noChangeArrowheads="1"/>
            </p:cNvSpPr>
            <p:nvPr/>
          </p:nvSpPr>
          <p:spPr bwMode="auto">
            <a:xfrm>
              <a:off x="4345" y="978"/>
              <a:ext cx="1415" cy="1569"/>
            </a:xfrm>
            <a:prstGeom prst="rect">
              <a:avLst/>
            </a:prstGeom>
            <a:noFill/>
            <a:ln w="9525">
              <a:noFill/>
              <a:miter lim="800000"/>
              <a:headEnd/>
              <a:tailEnd/>
            </a:ln>
          </p:spPr>
          <p:txBody>
            <a:bodyPr/>
            <a:lstStyle/>
            <a:p>
              <a:pPr eaLnBrk="1" hangingPunct="1"/>
              <a:r>
                <a:rPr lang="en-US" sz="1800">
                  <a:solidFill>
                    <a:schemeClr val="hlink"/>
                  </a:solidFill>
                  <a:latin typeface="Times New Roman" pitchFamily="18" charset="0"/>
                </a:rPr>
                <a:t>14.00.00 Hoàn thiện</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14.10.00 ...</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14.20.00 …</a:t>
              </a:r>
            </a:p>
            <a:p>
              <a:pPr eaLnBrk="1" hangingPunct="1"/>
              <a:endParaRPr lang="en-US" sz="1800">
                <a:solidFill>
                  <a:schemeClr val="hlink"/>
                </a:solidFill>
                <a:latin typeface="Times New Roman" pitchFamily="18" charset="0"/>
              </a:endParaRPr>
            </a:p>
            <a:p>
              <a:pPr eaLnBrk="1" hangingPunct="1"/>
              <a:r>
                <a:rPr lang="en-US" sz="1800">
                  <a:solidFill>
                    <a:schemeClr val="hlink"/>
                  </a:solidFill>
                  <a:latin typeface="Times New Roman" pitchFamily="18" charset="0"/>
                </a:rPr>
                <a:t>	14.30.00 …</a:t>
              </a:r>
            </a:p>
          </p:txBody>
        </p:sp>
        <p:grpSp>
          <p:nvGrpSpPr>
            <p:cNvPr id="3" name="Group 11"/>
            <p:cNvGrpSpPr>
              <a:grpSpLocks/>
            </p:cNvGrpSpPr>
            <p:nvPr/>
          </p:nvGrpSpPr>
          <p:grpSpPr bwMode="auto">
            <a:xfrm>
              <a:off x="303" y="1346"/>
              <a:ext cx="101" cy="858"/>
              <a:chOff x="2165" y="9878"/>
              <a:chExt cx="180" cy="1260"/>
            </a:xfrm>
          </p:grpSpPr>
          <p:sp>
            <p:nvSpPr>
              <p:cNvPr id="30776" name="Line 12"/>
              <p:cNvSpPr>
                <a:spLocks noChangeShapeType="1"/>
              </p:cNvSpPr>
              <p:nvPr/>
            </p:nvSpPr>
            <p:spPr bwMode="auto">
              <a:xfrm>
                <a:off x="2165" y="9878"/>
                <a:ext cx="0" cy="1260"/>
              </a:xfrm>
              <a:prstGeom prst="line">
                <a:avLst/>
              </a:prstGeom>
              <a:noFill/>
              <a:ln w="25400">
                <a:solidFill>
                  <a:srgbClr val="FFFF00"/>
                </a:solidFill>
                <a:round/>
                <a:headEnd/>
                <a:tailEnd/>
              </a:ln>
            </p:spPr>
            <p:txBody>
              <a:bodyPr/>
              <a:lstStyle/>
              <a:p>
                <a:endParaRPr lang="en-US"/>
              </a:p>
            </p:txBody>
          </p:sp>
          <p:sp>
            <p:nvSpPr>
              <p:cNvPr id="30777" name="Line 13"/>
              <p:cNvSpPr>
                <a:spLocks noChangeShapeType="1"/>
              </p:cNvSpPr>
              <p:nvPr/>
            </p:nvSpPr>
            <p:spPr bwMode="auto">
              <a:xfrm>
                <a:off x="2165" y="10058"/>
                <a:ext cx="180" cy="0"/>
              </a:xfrm>
              <a:prstGeom prst="line">
                <a:avLst/>
              </a:prstGeom>
              <a:noFill/>
              <a:ln w="25400">
                <a:solidFill>
                  <a:srgbClr val="FFFF00"/>
                </a:solidFill>
                <a:round/>
                <a:headEnd/>
                <a:tailEnd/>
              </a:ln>
            </p:spPr>
            <p:txBody>
              <a:bodyPr/>
              <a:lstStyle/>
              <a:p>
                <a:endParaRPr lang="en-US"/>
              </a:p>
            </p:txBody>
          </p:sp>
          <p:sp>
            <p:nvSpPr>
              <p:cNvPr id="30778" name="Line 14"/>
              <p:cNvSpPr>
                <a:spLocks noChangeShapeType="1"/>
              </p:cNvSpPr>
              <p:nvPr/>
            </p:nvSpPr>
            <p:spPr bwMode="auto">
              <a:xfrm>
                <a:off x="2165" y="10598"/>
                <a:ext cx="180" cy="0"/>
              </a:xfrm>
              <a:prstGeom prst="line">
                <a:avLst/>
              </a:prstGeom>
              <a:noFill/>
              <a:ln w="25400">
                <a:solidFill>
                  <a:srgbClr val="FFFF00"/>
                </a:solidFill>
                <a:round/>
                <a:headEnd/>
                <a:tailEnd/>
              </a:ln>
            </p:spPr>
            <p:txBody>
              <a:bodyPr/>
              <a:lstStyle/>
              <a:p>
                <a:endParaRPr lang="en-US"/>
              </a:p>
            </p:txBody>
          </p:sp>
          <p:sp>
            <p:nvSpPr>
              <p:cNvPr id="30779" name="Line 15"/>
              <p:cNvSpPr>
                <a:spLocks noChangeShapeType="1"/>
              </p:cNvSpPr>
              <p:nvPr/>
            </p:nvSpPr>
            <p:spPr bwMode="auto">
              <a:xfrm>
                <a:off x="2165" y="11138"/>
                <a:ext cx="180" cy="0"/>
              </a:xfrm>
              <a:prstGeom prst="line">
                <a:avLst/>
              </a:prstGeom>
              <a:noFill/>
              <a:ln w="25400">
                <a:solidFill>
                  <a:srgbClr val="FFFF00"/>
                </a:solidFill>
                <a:round/>
                <a:headEnd/>
                <a:tailEnd/>
              </a:ln>
            </p:spPr>
            <p:txBody>
              <a:bodyPr/>
              <a:lstStyle/>
              <a:p>
                <a:endParaRPr lang="en-US"/>
              </a:p>
            </p:txBody>
          </p:sp>
        </p:grpSp>
        <p:sp>
          <p:nvSpPr>
            <p:cNvPr id="30731" name="Line 20"/>
            <p:cNvSpPr>
              <a:spLocks noChangeShapeType="1"/>
            </p:cNvSpPr>
            <p:nvPr/>
          </p:nvSpPr>
          <p:spPr bwMode="auto">
            <a:xfrm>
              <a:off x="2324" y="2547"/>
              <a:ext cx="101" cy="0"/>
            </a:xfrm>
            <a:prstGeom prst="line">
              <a:avLst/>
            </a:prstGeom>
            <a:noFill/>
            <a:ln w="25400">
              <a:solidFill>
                <a:srgbClr val="FFFF00"/>
              </a:solidFill>
              <a:round/>
              <a:headEnd/>
              <a:tailEnd/>
            </a:ln>
          </p:spPr>
          <p:txBody>
            <a:bodyPr/>
            <a:lstStyle/>
            <a:p>
              <a:endParaRPr lang="en-US"/>
            </a:p>
          </p:txBody>
        </p:sp>
        <p:sp>
          <p:nvSpPr>
            <p:cNvPr id="30732" name="Line 21"/>
            <p:cNvSpPr>
              <a:spLocks noChangeShapeType="1"/>
            </p:cNvSpPr>
            <p:nvPr/>
          </p:nvSpPr>
          <p:spPr bwMode="auto">
            <a:xfrm>
              <a:off x="2324" y="3773"/>
              <a:ext cx="101" cy="0"/>
            </a:xfrm>
            <a:prstGeom prst="line">
              <a:avLst/>
            </a:prstGeom>
            <a:noFill/>
            <a:ln w="25400">
              <a:solidFill>
                <a:srgbClr val="FFFF00"/>
              </a:solidFill>
              <a:round/>
              <a:headEnd/>
              <a:tailEnd/>
            </a:ln>
          </p:spPr>
          <p:txBody>
            <a:bodyPr/>
            <a:lstStyle/>
            <a:p>
              <a:endParaRPr lang="en-US"/>
            </a:p>
          </p:txBody>
        </p:sp>
        <p:grpSp>
          <p:nvGrpSpPr>
            <p:cNvPr id="4" name="Group 22"/>
            <p:cNvGrpSpPr>
              <a:grpSpLocks/>
            </p:cNvGrpSpPr>
            <p:nvPr/>
          </p:nvGrpSpPr>
          <p:grpSpPr bwMode="auto">
            <a:xfrm>
              <a:off x="3638" y="1322"/>
              <a:ext cx="101" cy="857"/>
              <a:chOff x="2165" y="9878"/>
              <a:chExt cx="180" cy="1260"/>
            </a:xfrm>
          </p:grpSpPr>
          <p:sp>
            <p:nvSpPr>
              <p:cNvPr id="30772" name="Line 23"/>
              <p:cNvSpPr>
                <a:spLocks noChangeShapeType="1"/>
              </p:cNvSpPr>
              <p:nvPr/>
            </p:nvSpPr>
            <p:spPr bwMode="auto">
              <a:xfrm>
                <a:off x="2165" y="9878"/>
                <a:ext cx="0" cy="1260"/>
              </a:xfrm>
              <a:prstGeom prst="line">
                <a:avLst/>
              </a:prstGeom>
              <a:noFill/>
              <a:ln w="25400">
                <a:solidFill>
                  <a:srgbClr val="FFFF00"/>
                </a:solidFill>
                <a:round/>
                <a:headEnd/>
                <a:tailEnd/>
              </a:ln>
            </p:spPr>
            <p:txBody>
              <a:bodyPr/>
              <a:lstStyle/>
              <a:p>
                <a:endParaRPr lang="en-US"/>
              </a:p>
            </p:txBody>
          </p:sp>
          <p:sp>
            <p:nvSpPr>
              <p:cNvPr id="30773" name="Line 24"/>
              <p:cNvSpPr>
                <a:spLocks noChangeShapeType="1"/>
              </p:cNvSpPr>
              <p:nvPr/>
            </p:nvSpPr>
            <p:spPr bwMode="auto">
              <a:xfrm>
                <a:off x="2165" y="10058"/>
                <a:ext cx="180" cy="0"/>
              </a:xfrm>
              <a:prstGeom prst="line">
                <a:avLst/>
              </a:prstGeom>
              <a:noFill/>
              <a:ln w="25400">
                <a:solidFill>
                  <a:srgbClr val="FFFF00"/>
                </a:solidFill>
                <a:round/>
                <a:headEnd/>
                <a:tailEnd/>
              </a:ln>
            </p:spPr>
            <p:txBody>
              <a:bodyPr/>
              <a:lstStyle/>
              <a:p>
                <a:endParaRPr lang="en-US"/>
              </a:p>
            </p:txBody>
          </p:sp>
          <p:sp>
            <p:nvSpPr>
              <p:cNvPr id="30774" name="Line 25"/>
              <p:cNvSpPr>
                <a:spLocks noChangeShapeType="1"/>
              </p:cNvSpPr>
              <p:nvPr/>
            </p:nvSpPr>
            <p:spPr bwMode="auto">
              <a:xfrm>
                <a:off x="2165" y="10598"/>
                <a:ext cx="180" cy="0"/>
              </a:xfrm>
              <a:prstGeom prst="line">
                <a:avLst/>
              </a:prstGeom>
              <a:noFill/>
              <a:ln w="25400">
                <a:solidFill>
                  <a:srgbClr val="FFFF00"/>
                </a:solidFill>
                <a:round/>
                <a:headEnd/>
                <a:tailEnd/>
              </a:ln>
            </p:spPr>
            <p:txBody>
              <a:bodyPr/>
              <a:lstStyle/>
              <a:p>
                <a:endParaRPr lang="en-US"/>
              </a:p>
            </p:txBody>
          </p:sp>
          <p:sp>
            <p:nvSpPr>
              <p:cNvPr id="30775" name="Line 26"/>
              <p:cNvSpPr>
                <a:spLocks noChangeShapeType="1"/>
              </p:cNvSpPr>
              <p:nvPr/>
            </p:nvSpPr>
            <p:spPr bwMode="auto">
              <a:xfrm>
                <a:off x="2165" y="11138"/>
                <a:ext cx="180" cy="0"/>
              </a:xfrm>
              <a:prstGeom prst="line">
                <a:avLst/>
              </a:prstGeom>
              <a:noFill/>
              <a:ln w="25400">
                <a:solidFill>
                  <a:srgbClr val="FFFF00"/>
                </a:solidFill>
                <a:round/>
                <a:headEnd/>
                <a:tailEnd/>
              </a:ln>
            </p:spPr>
            <p:txBody>
              <a:bodyPr/>
              <a:lstStyle/>
              <a:p>
                <a:endParaRPr lang="en-US"/>
              </a:p>
            </p:txBody>
          </p:sp>
        </p:grpSp>
        <p:sp>
          <p:nvSpPr>
            <p:cNvPr id="30734" name="Line 27"/>
            <p:cNvSpPr>
              <a:spLocks noChangeShapeType="1"/>
            </p:cNvSpPr>
            <p:nvPr/>
          </p:nvSpPr>
          <p:spPr bwMode="auto">
            <a:xfrm>
              <a:off x="2728" y="463"/>
              <a:ext cx="0" cy="245"/>
            </a:xfrm>
            <a:prstGeom prst="line">
              <a:avLst/>
            </a:prstGeom>
            <a:noFill/>
            <a:ln w="25400">
              <a:solidFill>
                <a:srgbClr val="FFFF00"/>
              </a:solidFill>
              <a:round/>
              <a:headEnd/>
              <a:tailEnd/>
            </a:ln>
          </p:spPr>
          <p:txBody>
            <a:bodyPr/>
            <a:lstStyle/>
            <a:p>
              <a:endParaRPr lang="en-US"/>
            </a:p>
          </p:txBody>
        </p:sp>
        <p:sp>
          <p:nvSpPr>
            <p:cNvPr id="30735" name="Line 28"/>
            <p:cNvSpPr>
              <a:spLocks noChangeShapeType="1"/>
            </p:cNvSpPr>
            <p:nvPr/>
          </p:nvSpPr>
          <p:spPr bwMode="auto">
            <a:xfrm>
              <a:off x="288" y="720"/>
              <a:ext cx="4464" cy="0"/>
            </a:xfrm>
            <a:prstGeom prst="line">
              <a:avLst/>
            </a:prstGeom>
            <a:noFill/>
            <a:ln w="25400">
              <a:solidFill>
                <a:srgbClr val="FFFF00"/>
              </a:solidFill>
              <a:round/>
              <a:headEnd/>
              <a:tailEnd/>
            </a:ln>
          </p:spPr>
          <p:txBody>
            <a:bodyPr/>
            <a:lstStyle/>
            <a:p>
              <a:endParaRPr lang="en-US"/>
            </a:p>
          </p:txBody>
        </p:sp>
        <p:sp>
          <p:nvSpPr>
            <p:cNvPr id="30736" name="Line 29"/>
            <p:cNvSpPr>
              <a:spLocks noChangeShapeType="1"/>
            </p:cNvSpPr>
            <p:nvPr/>
          </p:nvSpPr>
          <p:spPr bwMode="auto">
            <a:xfrm>
              <a:off x="303" y="709"/>
              <a:ext cx="0" cy="245"/>
            </a:xfrm>
            <a:prstGeom prst="line">
              <a:avLst/>
            </a:prstGeom>
            <a:noFill/>
            <a:ln w="25400">
              <a:solidFill>
                <a:srgbClr val="FFFF00"/>
              </a:solidFill>
              <a:round/>
              <a:headEnd/>
              <a:tailEnd/>
            </a:ln>
          </p:spPr>
          <p:txBody>
            <a:bodyPr/>
            <a:lstStyle/>
            <a:p>
              <a:endParaRPr lang="en-US"/>
            </a:p>
          </p:txBody>
        </p:sp>
        <p:sp>
          <p:nvSpPr>
            <p:cNvPr id="30737" name="Line 30"/>
            <p:cNvSpPr>
              <a:spLocks noChangeShapeType="1"/>
            </p:cNvSpPr>
            <p:nvPr/>
          </p:nvSpPr>
          <p:spPr bwMode="auto">
            <a:xfrm>
              <a:off x="2021" y="709"/>
              <a:ext cx="0" cy="245"/>
            </a:xfrm>
            <a:prstGeom prst="line">
              <a:avLst/>
            </a:prstGeom>
            <a:noFill/>
            <a:ln w="25400">
              <a:solidFill>
                <a:srgbClr val="FFFF00"/>
              </a:solidFill>
              <a:round/>
              <a:headEnd/>
              <a:tailEnd/>
            </a:ln>
          </p:spPr>
          <p:txBody>
            <a:bodyPr/>
            <a:lstStyle/>
            <a:p>
              <a:endParaRPr lang="en-US"/>
            </a:p>
          </p:txBody>
        </p:sp>
        <p:sp>
          <p:nvSpPr>
            <p:cNvPr id="30738" name="Line 31"/>
            <p:cNvSpPr>
              <a:spLocks noChangeShapeType="1"/>
            </p:cNvSpPr>
            <p:nvPr/>
          </p:nvSpPr>
          <p:spPr bwMode="auto">
            <a:xfrm>
              <a:off x="3638" y="709"/>
              <a:ext cx="0" cy="245"/>
            </a:xfrm>
            <a:prstGeom prst="line">
              <a:avLst/>
            </a:prstGeom>
            <a:noFill/>
            <a:ln w="25400">
              <a:solidFill>
                <a:srgbClr val="FFFF00"/>
              </a:solidFill>
              <a:round/>
              <a:headEnd/>
              <a:tailEnd/>
            </a:ln>
          </p:spPr>
          <p:txBody>
            <a:bodyPr/>
            <a:lstStyle/>
            <a:p>
              <a:endParaRPr lang="en-US"/>
            </a:p>
          </p:txBody>
        </p:sp>
        <p:sp>
          <p:nvSpPr>
            <p:cNvPr id="30739" name="Line 32"/>
            <p:cNvSpPr>
              <a:spLocks noChangeShapeType="1"/>
            </p:cNvSpPr>
            <p:nvPr/>
          </p:nvSpPr>
          <p:spPr bwMode="auto">
            <a:xfrm>
              <a:off x="4752" y="720"/>
              <a:ext cx="0" cy="245"/>
            </a:xfrm>
            <a:prstGeom prst="line">
              <a:avLst/>
            </a:prstGeom>
            <a:noFill/>
            <a:ln w="25400">
              <a:solidFill>
                <a:srgbClr val="FFFF00"/>
              </a:solidFill>
              <a:round/>
              <a:headEnd/>
              <a:tailEnd/>
            </a:ln>
          </p:spPr>
          <p:txBody>
            <a:bodyPr/>
            <a:lstStyle/>
            <a:p>
              <a:endParaRPr lang="en-US"/>
            </a:p>
          </p:txBody>
        </p:sp>
        <p:grpSp>
          <p:nvGrpSpPr>
            <p:cNvPr id="5" name="Group 33"/>
            <p:cNvGrpSpPr>
              <a:grpSpLocks/>
            </p:cNvGrpSpPr>
            <p:nvPr/>
          </p:nvGrpSpPr>
          <p:grpSpPr bwMode="auto">
            <a:xfrm>
              <a:off x="4752" y="1344"/>
              <a:ext cx="101" cy="857"/>
              <a:chOff x="2165" y="9878"/>
              <a:chExt cx="180" cy="1260"/>
            </a:xfrm>
          </p:grpSpPr>
          <p:sp>
            <p:nvSpPr>
              <p:cNvPr id="30768" name="Line 34"/>
              <p:cNvSpPr>
                <a:spLocks noChangeShapeType="1"/>
              </p:cNvSpPr>
              <p:nvPr/>
            </p:nvSpPr>
            <p:spPr bwMode="auto">
              <a:xfrm>
                <a:off x="2165" y="9878"/>
                <a:ext cx="0" cy="1260"/>
              </a:xfrm>
              <a:prstGeom prst="line">
                <a:avLst/>
              </a:prstGeom>
              <a:noFill/>
              <a:ln w="25400">
                <a:solidFill>
                  <a:srgbClr val="FFFF00"/>
                </a:solidFill>
                <a:round/>
                <a:headEnd/>
                <a:tailEnd/>
              </a:ln>
            </p:spPr>
            <p:txBody>
              <a:bodyPr/>
              <a:lstStyle/>
              <a:p>
                <a:endParaRPr lang="en-US"/>
              </a:p>
            </p:txBody>
          </p:sp>
          <p:sp>
            <p:nvSpPr>
              <p:cNvPr id="30769" name="Line 35"/>
              <p:cNvSpPr>
                <a:spLocks noChangeShapeType="1"/>
              </p:cNvSpPr>
              <p:nvPr/>
            </p:nvSpPr>
            <p:spPr bwMode="auto">
              <a:xfrm>
                <a:off x="2165" y="10058"/>
                <a:ext cx="180" cy="0"/>
              </a:xfrm>
              <a:prstGeom prst="line">
                <a:avLst/>
              </a:prstGeom>
              <a:noFill/>
              <a:ln w="25400">
                <a:solidFill>
                  <a:srgbClr val="FFFF00"/>
                </a:solidFill>
                <a:round/>
                <a:headEnd/>
                <a:tailEnd/>
              </a:ln>
            </p:spPr>
            <p:txBody>
              <a:bodyPr/>
              <a:lstStyle/>
              <a:p>
                <a:endParaRPr lang="en-US"/>
              </a:p>
            </p:txBody>
          </p:sp>
          <p:sp>
            <p:nvSpPr>
              <p:cNvPr id="30770" name="Line 36"/>
              <p:cNvSpPr>
                <a:spLocks noChangeShapeType="1"/>
              </p:cNvSpPr>
              <p:nvPr/>
            </p:nvSpPr>
            <p:spPr bwMode="auto">
              <a:xfrm>
                <a:off x="2165" y="10598"/>
                <a:ext cx="180" cy="0"/>
              </a:xfrm>
              <a:prstGeom prst="line">
                <a:avLst/>
              </a:prstGeom>
              <a:noFill/>
              <a:ln w="25400">
                <a:solidFill>
                  <a:srgbClr val="FFFF00"/>
                </a:solidFill>
                <a:round/>
                <a:headEnd/>
                <a:tailEnd/>
              </a:ln>
            </p:spPr>
            <p:txBody>
              <a:bodyPr/>
              <a:lstStyle/>
              <a:p>
                <a:endParaRPr lang="en-US"/>
              </a:p>
            </p:txBody>
          </p:sp>
          <p:sp>
            <p:nvSpPr>
              <p:cNvPr id="30771" name="Line 37"/>
              <p:cNvSpPr>
                <a:spLocks noChangeShapeType="1"/>
              </p:cNvSpPr>
              <p:nvPr/>
            </p:nvSpPr>
            <p:spPr bwMode="auto">
              <a:xfrm>
                <a:off x="2165" y="11138"/>
                <a:ext cx="180" cy="0"/>
              </a:xfrm>
              <a:prstGeom prst="line">
                <a:avLst/>
              </a:prstGeom>
              <a:noFill/>
              <a:ln w="25400">
                <a:solidFill>
                  <a:srgbClr val="FFFF00"/>
                </a:solidFill>
                <a:round/>
                <a:headEnd/>
                <a:tailEnd/>
              </a:ln>
            </p:spPr>
            <p:txBody>
              <a:bodyPr/>
              <a:lstStyle/>
              <a:p>
                <a:endParaRPr lang="en-US"/>
              </a:p>
            </p:txBody>
          </p:sp>
        </p:grpSp>
        <p:sp>
          <p:nvSpPr>
            <p:cNvPr id="30741" name="Line 38"/>
            <p:cNvSpPr>
              <a:spLocks noChangeShapeType="1"/>
            </p:cNvSpPr>
            <p:nvPr/>
          </p:nvSpPr>
          <p:spPr bwMode="auto">
            <a:xfrm>
              <a:off x="2324" y="2425"/>
              <a:ext cx="0" cy="1348"/>
            </a:xfrm>
            <a:prstGeom prst="line">
              <a:avLst/>
            </a:prstGeom>
            <a:noFill/>
            <a:ln w="25400">
              <a:solidFill>
                <a:srgbClr val="FFFF00"/>
              </a:solidFill>
              <a:round/>
              <a:headEnd/>
              <a:tailEnd/>
            </a:ln>
          </p:spPr>
          <p:txBody>
            <a:bodyPr/>
            <a:lstStyle/>
            <a:p>
              <a:endParaRPr lang="en-US"/>
            </a:p>
          </p:txBody>
        </p:sp>
        <p:grpSp>
          <p:nvGrpSpPr>
            <p:cNvPr id="6" name="Group 60"/>
            <p:cNvGrpSpPr>
              <a:grpSpLocks/>
            </p:cNvGrpSpPr>
            <p:nvPr/>
          </p:nvGrpSpPr>
          <p:grpSpPr bwMode="auto">
            <a:xfrm>
              <a:off x="2021" y="1346"/>
              <a:ext cx="101" cy="2794"/>
              <a:chOff x="2021" y="1346"/>
              <a:chExt cx="101" cy="2794"/>
            </a:xfrm>
          </p:grpSpPr>
          <p:sp>
            <p:nvSpPr>
              <p:cNvPr id="30763" name="Line 16"/>
              <p:cNvSpPr>
                <a:spLocks noChangeShapeType="1"/>
              </p:cNvSpPr>
              <p:nvPr/>
            </p:nvSpPr>
            <p:spPr bwMode="auto">
              <a:xfrm>
                <a:off x="2021" y="1346"/>
                <a:ext cx="0" cy="2794"/>
              </a:xfrm>
              <a:prstGeom prst="line">
                <a:avLst/>
              </a:prstGeom>
              <a:noFill/>
              <a:ln w="25400">
                <a:solidFill>
                  <a:srgbClr val="FFFF00"/>
                </a:solidFill>
                <a:round/>
                <a:headEnd/>
                <a:tailEnd/>
              </a:ln>
            </p:spPr>
            <p:txBody>
              <a:bodyPr/>
              <a:lstStyle/>
              <a:p>
                <a:endParaRPr lang="en-US"/>
              </a:p>
            </p:txBody>
          </p:sp>
          <p:sp>
            <p:nvSpPr>
              <p:cNvPr id="30764" name="Line 17"/>
              <p:cNvSpPr>
                <a:spLocks noChangeShapeType="1"/>
              </p:cNvSpPr>
              <p:nvPr/>
            </p:nvSpPr>
            <p:spPr bwMode="auto">
              <a:xfrm>
                <a:off x="2021" y="1469"/>
                <a:ext cx="101" cy="0"/>
              </a:xfrm>
              <a:prstGeom prst="line">
                <a:avLst/>
              </a:prstGeom>
              <a:noFill/>
              <a:ln w="25400">
                <a:solidFill>
                  <a:srgbClr val="FFFF00"/>
                </a:solidFill>
                <a:round/>
                <a:headEnd/>
                <a:tailEnd/>
              </a:ln>
            </p:spPr>
            <p:txBody>
              <a:bodyPr/>
              <a:lstStyle/>
              <a:p>
                <a:endParaRPr lang="en-US"/>
              </a:p>
            </p:txBody>
          </p:sp>
          <p:sp>
            <p:nvSpPr>
              <p:cNvPr id="30765" name="Line 18"/>
              <p:cNvSpPr>
                <a:spLocks noChangeShapeType="1"/>
              </p:cNvSpPr>
              <p:nvPr/>
            </p:nvSpPr>
            <p:spPr bwMode="auto">
              <a:xfrm>
                <a:off x="2021" y="1836"/>
                <a:ext cx="101" cy="0"/>
              </a:xfrm>
              <a:prstGeom prst="line">
                <a:avLst/>
              </a:prstGeom>
              <a:noFill/>
              <a:ln w="25400">
                <a:solidFill>
                  <a:srgbClr val="FFFF00"/>
                </a:solidFill>
                <a:round/>
                <a:headEnd/>
                <a:tailEnd/>
              </a:ln>
            </p:spPr>
            <p:txBody>
              <a:bodyPr/>
              <a:lstStyle/>
              <a:p>
                <a:endParaRPr lang="en-US"/>
              </a:p>
            </p:txBody>
          </p:sp>
          <p:sp>
            <p:nvSpPr>
              <p:cNvPr id="30766" name="Line 19"/>
              <p:cNvSpPr>
                <a:spLocks noChangeShapeType="1"/>
              </p:cNvSpPr>
              <p:nvPr/>
            </p:nvSpPr>
            <p:spPr bwMode="auto">
              <a:xfrm>
                <a:off x="2021" y="2204"/>
                <a:ext cx="101" cy="0"/>
              </a:xfrm>
              <a:prstGeom prst="line">
                <a:avLst/>
              </a:prstGeom>
              <a:noFill/>
              <a:ln w="25400">
                <a:solidFill>
                  <a:srgbClr val="FFFF00"/>
                </a:solidFill>
                <a:round/>
                <a:headEnd/>
                <a:tailEnd/>
              </a:ln>
            </p:spPr>
            <p:txBody>
              <a:bodyPr/>
              <a:lstStyle/>
              <a:p>
                <a:endParaRPr lang="en-US"/>
              </a:p>
            </p:txBody>
          </p:sp>
          <p:sp>
            <p:nvSpPr>
              <p:cNvPr id="30767" name="Line 39"/>
              <p:cNvSpPr>
                <a:spLocks noChangeShapeType="1"/>
              </p:cNvSpPr>
              <p:nvPr/>
            </p:nvSpPr>
            <p:spPr bwMode="auto">
              <a:xfrm>
                <a:off x="2021" y="4140"/>
                <a:ext cx="101" cy="0"/>
              </a:xfrm>
              <a:prstGeom prst="line">
                <a:avLst/>
              </a:prstGeom>
              <a:noFill/>
              <a:ln w="25400">
                <a:solidFill>
                  <a:srgbClr val="FFFF00"/>
                </a:solidFill>
                <a:round/>
                <a:headEnd/>
                <a:tailEnd/>
              </a:ln>
            </p:spPr>
            <p:txBody>
              <a:bodyPr/>
              <a:lstStyle/>
              <a:p>
                <a:endParaRPr lang="en-US"/>
              </a:p>
            </p:txBody>
          </p:sp>
        </p:grpSp>
        <p:grpSp>
          <p:nvGrpSpPr>
            <p:cNvPr id="7" name="Group 40"/>
            <p:cNvGrpSpPr>
              <a:grpSpLocks/>
            </p:cNvGrpSpPr>
            <p:nvPr/>
          </p:nvGrpSpPr>
          <p:grpSpPr bwMode="auto">
            <a:xfrm>
              <a:off x="2640" y="2688"/>
              <a:ext cx="101" cy="368"/>
              <a:chOff x="6485" y="12218"/>
              <a:chExt cx="180" cy="540"/>
            </a:xfrm>
          </p:grpSpPr>
          <p:sp>
            <p:nvSpPr>
              <p:cNvPr id="30760" name="Line 41"/>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30761" name="Line 42"/>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30762" name="Line 43"/>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nvGrpSpPr>
            <p:cNvPr id="8" name="Group 44"/>
            <p:cNvGrpSpPr>
              <a:grpSpLocks/>
            </p:cNvGrpSpPr>
            <p:nvPr/>
          </p:nvGrpSpPr>
          <p:grpSpPr bwMode="auto">
            <a:xfrm>
              <a:off x="720" y="2304"/>
              <a:ext cx="101" cy="367"/>
              <a:chOff x="6485" y="12218"/>
              <a:chExt cx="180" cy="540"/>
            </a:xfrm>
          </p:grpSpPr>
          <p:sp>
            <p:nvSpPr>
              <p:cNvPr id="30757" name="Line 45"/>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30758" name="Line 46"/>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30759" name="Line 47"/>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nvGrpSpPr>
            <p:cNvPr id="9" name="Group 48"/>
            <p:cNvGrpSpPr>
              <a:grpSpLocks/>
            </p:cNvGrpSpPr>
            <p:nvPr/>
          </p:nvGrpSpPr>
          <p:grpSpPr bwMode="auto">
            <a:xfrm>
              <a:off x="2928" y="3216"/>
              <a:ext cx="101" cy="368"/>
              <a:chOff x="6485" y="12218"/>
              <a:chExt cx="180" cy="540"/>
            </a:xfrm>
          </p:grpSpPr>
          <p:sp>
            <p:nvSpPr>
              <p:cNvPr id="30754" name="Line 49"/>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30755" name="Line 50"/>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30756" name="Line 51"/>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nvGrpSpPr>
            <p:cNvPr id="10" name="Group 52"/>
            <p:cNvGrpSpPr>
              <a:grpSpLocks/>
            </p:cNvGrpSpPr>
            <p:nvPr/>
          </p:nvGrpSpPr>
          <p:grpSpPr bwMode="auto">
            <a:xfrm>
              <a:off x="960" y="2928"/>
              <a:ext cx="101" cy="368"/>
              <a:chOff x="6485" y="12218"/>
              <a:chExt cx="180" cy="540"/>
            </a:xfrm>
          </p:grpSpPr>
          <p:sp>
            <p:nvSpPr>
              <p:cNvPr id="30751" name="Line 53"/>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30752" name="Line 54"/>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30753" name="Line 55"/>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nvGrpSpPr>
            <p:cNvPr id="11" name="Group 56"/>
            <p:cNvGrpSpPr>
              <a:grpSpLocks/>
            </p:cNvGrpSpPr>
            <p:nvPr/>
          </p:nvGrpSpPr>
          <p:grpSpPr bwMode="auto">
            <a:xfrm>
              <a:off x="1152" y="3408"/>
              <a:ext cx="101" cy="368"/>
              <a:chOff x="6485" y="12218"/>
              <a:chExt cx="180" cy="540"/>
            </a:xfrm>
          </p:grpSpPr>
          <p:sp>
            <p:nvSpPr>
              <p:cNvPr id="30748" name="Line 57"/>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30749" name="Line 58"/>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30750" name="Line 59"/>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sp>
        <p:nvSpPr>
          <p:cNvPr id="30723" name="TextBox 57"/>
          <p:cNvSpPr txBox="1">
            <a:spLocks noChangeArrowheads="1"/>
          </p:cNvSpPr>
          <p:nvPr/>
        </p:nvSpPr>
        <p:spPr bwMode="auto">
          <a:xfrm>
            <a:off x="5486400" y="4267200"/>
            <a:ext cx="2819400" cy="369888"/>
          </a:xfrm>
          <a:prstGeom prst="rect">
            <a:avLst/>
          </a:prstGeom>
          <a:noFill/>
          <a:ln w="9525">
            <a:noFill/>
            <a:miter lim="800000"/>
            <a:headEnd/>
            <a:tailEnd/>
          </a:ln>
        </p:spPr>
        <p:txBody>
          <a:bodyPr>
            <a:spAutoFit/>
          </a:bodyPr>
          <a:lstStyle/>
          <a:p>
            <a:r>
              <a:rPr lang="en-US" sz="1800">
                <a:latin typeface="Times New Roman" pitchFamily="18" charset="0"/>
                <a:cs typeface="Times New Roman" pitchFamily="18" charset="0"/>
              </a:rPr>
              <a:t>120 trđồng</a:t>
            </a:r>
          </a:p>
        </p:txBody>
      </p:sp>
      <p:sp>
        <p:nvSpPr>
          <p:cNvPr id="30724" name="TextBox 58"/>
          <p:cNvSpPr txBox="1">
            <a:spLocks noChangeArrowheads="1"/>
          </p:cNvSpPr>
          <p:nvPr/>
        </p:nvSpPr>
        <p:spPr bwMode="auto">
          <a:xfrm>
            <a:off x="5486400" y="4572000"/>
            <a:ext cx="2819400" cy="369888"/>
          </a:xfrm>
          <a:prstGeom prst="rect">
            <a:avLst/>
          </a:prstGeom>
          <a:noFill/>
          <a:ln w="9525">
            <a:noFill/>
            <a:miter lim="800000"/>
            <a:headEnd/>
            <a:tailEnd/>
          </a:ln>
        </p:spPr>
        <p:txBody>
          <a:bodyPr>
            <a:spAutoFit/>
          </a:bodyPr>
          <a:lstStyle/>
          <a:p>
            <a:r>
              <a:rPr lang="en-US" sz="1800">
                <a:latin typeface="Times New Roman" pitchFamily="18" charset="0"/>
                <a:cs typeface="Times New Roman" pitchFamily="18" charset="0"/>
              </a:rPr>
              <a:t>150 trđồng</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7848600" cy="5632311"/>
          </a:xfrm>
          <a:prstGeom prst="rect">
            <a:avLst/>
          </a:prstGeom>
          <a:noFill/>
        </p:spPr>
        <p:txBody>
          <a:bodyPr wrap="square" rtlCol="0">
            <a:spAutoFit/>
          </a:bodyPr>
          <a:lstStyle/>
          <a:p>
            <a:pPr algn="ctr"/>
            <a:r>
              <a:rPr lang="en-US" dirty="0" smtClean="0">
                <a:latin typeface="VNI-Times" pitchFamily="2" charset="0"/>
              </a:rPr>
              <a:t>WBS </a:t>
            </a:r>
            <a:r>
              <a:rPr lang="en-US" dirty="0" err="1" smtClean="0">
                <a:latin typeface="VNI-Times" pitchFamily="2" charset="0"/>
              </a:rPr>
              <a:t>DAÏNG</a:t>
            </a:r>
            <a:r>
              <a:rPr lang="en-US" dirty="0" smtClean="0">
                <a:latin typeface="VNI-Times" pitchFamily="2" charset="0"/>
              </a:rPr>
              <a:t> </a:t>
            </a:r>
            <a:r>
              <a:rPr lang="en-US" dirty="0" err="1" smtClean="0">
                <a:latin typeface="VNI-Times" pitchFamily="2" charset="0"/>
              </a:rPr>
              <a:t>PHAÂN</a:t>
            </a:r>
            <a:r>
              <a:rPr lang="en-US" dirty="0" smtClean="0">
                <a:latin typeface="VNI-Times" pitchFamily="2" charset="0"/>
              </a:rPr>
              <a:t> </a:t>
            </a:r>
            <a:r>
              <a:rPr lang="en-US" dirty="0" err="1" smtClean="0">
                <a:latin typeface="VNI-Times" pitchFamily="2" charset="0"/>
              </a:rPr>
              <a:t>CHIA</a:t>
            </a:r>
            <a:r>
              <a:rPr lang="en-US" dirty="0" smtClean="0">
                <a:latin typeface="VNI-Times" pitchFamily="2" charset="0"/>
              </a:rPr>
              <a:t> THEO </a:t>
            </a:r>
            <a:r>
              <a:rPr lang="en-US" dirty="0" err="1" smtClean="0">
                <a:latin typeface="VNI-Times" pitchFamily="2" charset="0"/>
              </a:rPr>
              <a:t>ÑEÀ</a:t>
            </a:r>
            <a:r>
              <a:rPr lang="en-US" dirty="0" smtClean="0">
                <a:latin typeface="VNI-Times" pitchFamily="2" charset="0"/>
              </a:rPr>
              <a:t> </a:t>
            </a:r>
            <a:r>
              <a:rPr lang="en-US" dirty="0" err="1" smtClean="0">
                <a:latin typeface="VNI-Times" pitchFamily="2" charset="0"/>
              </a:rPr>
              <a:t>MUÏC</a:t>
            </a:r>
            <a:endParaRPr lang="en-US" dirty="0" smtClean="0">
              <a:latin typeface="VNI-Times" pitchFamily="2" charset="0"/>
            </a:endParaRPr>
          </a:p>
          <a:p>
            <a:r>
              <a:rPr lang="en-US" dirty="0" smtClean="0">
                <a:latin typeface="VNI-Times" pitchFamily="2" charset="0"/>
              </a:rPr>
              <a:t>1.0.0  DA THÖÙ BA CAÁP NÖÔÙC VAØ VEÄ SINH CAÙC THÒ XAÕ, THÒ TRAÁN (TPTWSSP)</a:t>
            </a:r>
          </a:p>
          <a:p>
            <a:r>
              <a:rPr lang="en-US" dirty="0" smtClean="0">
                <a:latin typeface="VNI-Times" pitchFamily="2" charset="0"/>
              </a:rPr>
              <a:t>      1.1.0  </a:t>
            </a:r>
            <a:r>
              <a:rPr lang="en-US" dirty="0" err="1" smtClean="0">
                <a:latin typeface="VNI-Times" pitchFamily="2" charset="0"/>
              </a:rPr>
              <a:t>Caùc</a:t>
            </a:r>
            <a:r>
              <a:rPr lang="en-US" dirty="0" smtClean="0">
                <a:latin typeface="VNI-Times" pitchFamily="2" charset="0"/>
              </a:rPr>
              <a:t> </a:t>
            </a:r>
            <a:r>
              <a:rPr lang="en-US" dirty="0" err="1" smtClean="0">
                <a:latin typeface="VNI-Times" pitchFamily="2" charset="0"/>
              </a:rPr>
              <a:t>coâng</a:t>
            </a:r>
            <a:r>
              <a:rPr lang="en-US" dirty="0" smtClean="0">
                <a:latin typeface="VNI-Times" pitchFamily="2" charset="0"/>
              </a:rPr>
              <a:t> </a:t>
            </a:r>
            <a:r>
              <a:rPr lang="en-US" dirty="0" err="1" smtClean="0">
                <a:latin typeface="VNI-Times" pitchFamily="2" charset="0"/>
              </a:rPr>
              <a:t>taùc</a:t>
            </a:r>
            <a:r>
              <a:rPr lang="en-US" dirty="0" smtClean="0">
                <a:latin typeface="VNI-Times" pitchFamily="2" charset="0"/>
              </a:rPr>
              <a:t> </a:t>
            </a:r>
            <a:r>
              <a:rPr lang="en-US" dirty="0" err="1" smtClean="0">
                <a:latin typeface="VNI-Times" pitchFamily="2" charset="0"/>
              </a:rPr>
              <a:t>khôûi</a:t>
            </a:r>
            <a:r>
              <a:rPr lang="en-US" dirty="0" smtClean="0">
                <a:latin typeface="VNI-Times" pitchFamily="2" charset="0"/>
              </a:rPr>
              <a:t> </a:t>
            </a:r>
            <a:r>
              <a:rPr lang="en-US" dirty="0" err="1" smtClean="0">
                <a:latin typeface="VNI-Times" pitchFamily="2" charset="0"/>
              </a:rPr>
              <a:t>ñaàu</a:t>
            </a:r>
            <a:endParaRPr lang="en-US" dirty="0" smtClean="0">
              <a:latin typeface="VNI-Times" pitchFamily="2" charset="0"/>
            </a:endParaRPr>
          </a:p>
          <a:p>
            <a:r>
              <a:rPr lang="en-US" dirty="0" smtClean="0">
                <a:latin typeface="VNI-Times" pitchFamily="2" charset="0"/>
              </a:rPr>
              <a:t>               1.1.1 </a:t>
            </a:r>
            <a:r>
              <a:rPr lang="en-US" dirty="0" err="1" smtClean="0">
                <a:latin typeface="VNI-Times" pitchFamily="2" charset="0"/>
              </a:rPr>
              <a:t>Thaønh</a:t>
            </a:r>
            <a:r>
              <a:rPr lang="en-US" dirty="0" smtClean="0">
                <a:latin typeface="VNI-Times" pitchFamily="2" charset="0"/>
              </a:rPr>
              <a:t> </a:t>
            </a:r>
            <a:r>
              <a:rPr lang="en-US" dirty="0" err="1" smtClean="0">
                <a:latin typeface="VNI-Times" pitchFamily="2" charset="0"/>
              </a:rPr>
              <a:t>laäp</a:t>
            </a:r>
            <a:r>
              <a:rPr lang="en-US" dirty="0" smtClean="0">
                <a:latin typeface="VNI-Times" pitchFamily="2" charset="0"/>
              </a:rPr>
              <a:t> PCU </a:t>
            </a:r>
            <a:r>
              <a:rPr lang="en-US" dirty="0" err="1" smtClean="0">
                <a:latin typeface="VNI-Times" pitchFamily="2" charset="0"/>
              </a:rPr>
              <a:t>vaø</a:t>
            </a:r>
            <a:r>
              <a:rPr lang="en-US" dirty="0" smtClean="0">
                <a:latin typeface="VNI-Times" pitchFamily="2" charset="0"/>
              </a:rPr>
              <a:t> PPMU</a:t>
            </a:r>
          </a:p>
          <a:p>
            <a:r>
              <a:rPr lang="en-US" dirty="0" smtClean="0">
                <a:latin typeface="VNI-Times" pitchFamily="2" charset="0"/>
              </a:rPr>
              <a:t>               1.1.2 </a:t>
            </a:r>
            <a:r>
              <a:rPr lang="en-US" dirty="0" err="1" smtClean="0">
                <a:latin typeface="VNI-Times" pitchFamily="2" charset="0"/>
              </a:rPr>
              <a:t>Thöông</a:t>
            </a:r>
            <a:r>
              <a:rPr lang="en-US" dirty="0" smtClean="0">
                <a:latin typeface="VNI-Times" pitchFamily="2" charset="0"/>
              </a:rPr>
              <a:t> </a:t>
            </a:r>
            <a:r>
              <a:rPr lang="en-US" dirty="0" err="1" smtClean="0">
                <a:latin typeface="VNI-Times" pitchFamily="2" charset="0"/>
              </a:rPr>
              <a:t>löôïng</a:t>
            </a:r>
            <a:r>
              <a:rPr lang="en-US" dirty="0" smtClean="0">
                <a:latin typeface="VNI-Times" pitchFamily="2" charset="0"/>
              </a:rPr>
              <a:t> </a:t>
            </a:r>
            <a:r>
              <a:rPr lang="en-US" dirty="0" err="1" smtClean="0">
                <a:latin typeface="VNI-Times" pitchFamily="2" charset="0"/>
              </a:rPr>
              <a:t>vay</a:t>
            </a:r>
            <a:r>
              <a:rPr lang="en-US" dirty="0" smtClean="0">
                <a:latin typeface="VNI-Times" pitchFamily="2" charset="0"/>
              </a:rPr>
              <a:t> </a:t>
            </a:r>
            <a:r>
              <a:rPr lang="en-US" dirty="0" err="1" smtClean="0">
                <a:latin typeface="VNI-Times" pitchFamily="2" charset="0"/>
              </a:rPr>
              <a:t>voán</a:t>
            </a:r>
            <a:endParaRPr lang="en-US" dirty="0" smtClean="0">
              <a:latin typeface="VNI-Times" pitchFamily="2" charset="0"/>
            </a:endParaRPr>
          </a:p>
          <a:p>
            <a:r>
              <a:rPr lang="en-US" dirty="0" smtClean="0">
                <a:latin typeface="VNI-Times" pitchFamily="2" charset="0"/>
              </a:rPr>
              <a:t>               1.1.3 </a:t>
            </a:r>
            <a:r>
              <a:rPr lang="en-US" dirty="0" err="1" smtClean="0">
                <a:latin typeface="VNI-Times" pitchFamily="2" charset="0"/>
              </a:rPr>
              <a:t>Löïa</a:t>
            </a:r>
            <a:r>
              <a:rPr lang="en-US" dirty="0" smtClean="0">
                <a:latin typeface="VNI-Times" pitchFamily="2" charset="0"/>
              </a:rPr>
              <a:t> </a:t>
            </a:r>
            <a:r>
              <a:rPr lang="en-US" dirty="0" err="1" smtClean="0">
                <a:latin typeface="VNI-Times" pitchFamily="2" charset="0"/>
              </a:rPr>
              <a:t>choïn</a:t>
            </a:r>
            <a:r>
              <a:rPr lang="en-US" dirty="0" smtClean="0">
                <a:latin typeface="VNI-Times" pitchFamily="2" charset="0"/>
              </a:rPr>
              <a:t> </a:t>
            </a:r>
            <a:r>
              <a:rPr lang="en-US" dirty="0" err="1" smtClean="0">
                <a:latin typeface="VNI-Times" pitchFamily="2" charset="0"/>
              </a:rPr>
              <a:t>vaø</a:t>
            </a:r>
            <a:r>
              <a:rPr lang="en-US" dirty="0" smtClean="0">
                <a:latin typeface="VNI-Times" pitchFamily="2" charset="0"/>
              </a:rPr>
              <a:t> </a:t>
            </a:r>
            <a:r>
              <a:rPr lang="en-US" dirty="0" err="1" smtClean="0">
                <a:latin typeface="VNI-Times" pitchFamily="2" charset="0"/>
              </a:rPr>
              <a:t>chæ</a:t>
            </a:r>
            <a:r>
              <a:rPr lang="en-US" dirty="0" smtClean="0">
                <a:latin typeface="VNI-Times" pitchFamily="2" charset="0"/>
              </a:rPr>
              <a:t> </a:t>
            </a:r>
            <a:r>
              <a:rPr lang="en-US" dirty="0" err="1" smtClean="0">
                <a:latin typeface="VNI-Times" pitchFamily="2" charset="0"/>
              </a:rPr>
              <a:t>ñònh</a:t>
            </a:r>
            <a:r>
              <a:rPr lang="en-US" dirty="0" smtClean="0">
                <a:latin typeface="VNI-Times" pitchFamily="2" charset="0"/>
              </a:rPr>
              <a:t> </a:t>
            </a:r>
            <a:r>
              <a:rPr lang="en-US" dirty="0" err="1" smtClean="0">
                <a:latin typeface="VNI-Times" pitchFamily="2" charset="0"/>
              </a:rPr>
              <a:t>tö</a:t>
            </a:r>
            <a:r>
              <a:rPr lang="en-US" dirty="0" smtClean="0">
                <a:latin typeface="VNI-Times" pitchFamily="2" charset="0"/>
              </a:rPr>
              <a:t> </a:t>
            </a:r>
            <a:r>
              <a:rPr lang="en-US" dirty="0" err="1" smtClean="0">
                <a:latin typeface="VNI-Times" pitchFamily="2" charset="0"/>
              </a:rPr>
              <a:t>vaán</a:t>
            </a:r>
            <a:r>
              <a:rPr lang="en-US" dirty="0" smtClean="0">
                <a:latin typeface="VNI-Times" pitchFamily="2" charset="0"/>
              </a:rPr>
              <a:t> </a:t>
            </a:r>
            <a:r>
              <a:rPr lang="en-US" dirty="0" err="1" smtClean="0">
                <a:latin typeface="VNI-Times" pitchFamily="2" charset="0"/>
              </a:rPr>
              <a:t>giaùm</a:t>
            </a:r>
            <a:r>
              <a:rPr lang="en-US" dirty="0" smtClean="0">
                <a:latin typeface="VNI-Times" pitchFamily="2" charset="0"/>
              </a:rPr>
              <a:t> </a:t>
            </a:r>
            <a:r>
              <a:rPr lang="en-US" dirty="0" err="1" smtClean="0">
                <a:latin typeface="VNI-Times" pitchFamily="2" charset="0"/>
              </a:rPr>
              <a:t>saùt</a:t>
            </a:r>
            <a:r>
              <a:rPr lang="en-US" dirty="0" smtClean="0">
                <a:latin typeface="VNI-Times" pitchFamily="2" charset="0"/>
              </a:rPr>
              <a:t> </a:t>
            </a:r>
            <a:r>
              <a:rPr lang="en-US" dirty="0" err="1" smtClean="0">
                <a:latin typeface="VNI-Times" pitchFamily="2" charset="0"/>
              </a:rPr>
              <a:t>vaø</a:t>
            </a:r>
            <a:r>
              <a:rPr lang="en-US" dirty="0" smtClean="0">
                <a:latin typeface="VNI-Times" pitchFamily="2" charset="0"/>
              </a:rPr>
              <a:t> </a:t>
            </a:r>
            <a:r>
              <a:rPr lang="en-US" dirty="0" err="1" smtClean="0">
                <a:latin typeface="VNI-Times" pitchFamily="2" charset="0"/>
              </a:rPr>
              <a:t>thieát</a:t>
            </a:r>
            <a:r>
              <a:rPr lang="en-US" dirty="0" smtClean="0">
                <a:latin typeface="VNI-Times" pitchFamily="2" charset="0"/>
              </a:rPr>
              <a:t> </a:t>
            </a:r>
            <a:r>
              <a:rPr lang="en-US" dirty="0" err="1" smtClean="0">
                <a:latin typeface="VNI-Times" pitchFamily="2" charset="0"/>
              </a:rPr>
              <a:t>keá</a:t>
            </a:r>
            <a:endParaRPr lang="en-US" dirty="0" smtClean="0">
              <a:latin typeface="VNI-Times" pitchFamily="2" charset="0"/>
            </a:endParaRPr>
          </a:p>
          <a:p>
            <a:r>
              <a:rPr lang="en-US" dirty="0" smtClean="0">
                <a:latin typeface="VNI-Times" pitchFamily="2" charset="0"/>
              </a:rPr>
              <a:t>               1.1.4 </a:t>
            </a:r>
            <a:r>
              <a:rPr lang="en-US" dirty="0" err="1" smtClean="0">
                <a:latin typeface="VNI-Times" pitchFamily="2" charset="0"/>
              </a:rPr>
              <a:t>Hoã</a:t>
            </a:r>
            <a:r>
              <a:rPr lang="en-US" dirty="0" smtClean="0">
                <a:latin typeface="VNI-Times" pitchFamily="2" charset="0"/>
              </a:rPr>
              <a:t> </a:t>
            </a:r>
            <a:r>
              <a:rPr lang="en-US" dirty="0" err="1" smtClean="0">
                <a:latin typeface="VNI-Times" pitchFamily="2" charset="0"/>
              </a:rPr>
              <a:t>trôï</a:t>
            </a:r>
            <a:r>
              <a:rPr lang="en-US" dirty="0" smtClean="0">
                <a:latin typeface="VNI-Times" pitchFamily="2" charset="0"/>
              </a:rPr>
              <a:t> </a:t>
            </a:r>
            <a:r>
              <a:rPr lang="en-US" dirty="0" err="1" smtClean="0">
                <a:latin typeface="VNI-Times" pitchFamily="2" charset="0"/>
              </a:rPr>
              <a:t>vaø</a:t>
            </a:r>
            <a:r>
              <a:rPr lang="en-US" dirty="0" smtClean="0">
                <a:latin typeface="VNI-Times" pitchFamily="2" charset="0"/>
              </a:rPr>
              <a:t> </a:t>
            </a:r>
            <a:r>
              <a:rPr lang="en-US" dirty="0" err="1" smtClean="0">
                <a:latin typeface="VNI-Times" pitchFamily="2" charset="0"/>
              </a:rPr>
              <a:t>ñònh</a:t>
            </a:r>
            <a:r>
              <a:rPr lang="en-US" dirty="0" smtClean="0">
                <a:latin typeface="VNI-Times" pitchFamily="2" charset="0"/>
              </a:rPr>
              <a:t> </a:t>
            </a:r>
            <a:r>
              <a:rPr lang="en-US" dirty="0" err="1" smtClean="0">
                <a:latin typeface="VNI-Times" pitchFamily="2" charset="0"/>
              </a:rPr>
              <a:t>höôùng</a:t>
            </a:r>
            <a:r>
              <a:rPr lang="en-US" dirty="0" smtClean="0">
                <a:latin typeface="VNI-Times" pitchFamily="2" charset="0"/>
              </a:rPr>
              <a:t> DA</a:t>
            </a:r>
          </a:p>
          <a:p>
            <a:r>
              <a:rPr lang="en-US" dirty="0" smtClean="0">
                <a:latin typeface="VNI-Times" pitchFamily="2" charset="0"/>
              </a:rPr>
              <a:t>       1.2.0  </a:t>
            </a:r>
            <a:r>
              <a:rPr lang="en-US" dirty="0" err="1" smtClean="0">
                <a:latin typeface="VNI-Times" pitchFamily="2" charset="0"/>
              </a:rPr>
              <a:t>Chöông</a:t>
            </a:r>
            <a:r>
              <a:rPr lang="en-US" dirty="0" smtClean="0">
                <a:latin typeface="VNI-Times" pitchFamily="2" charset="0"/>
              </a:rPr>
              <a:t> </a:t>
            </a:r>
            <a:r>
              <a:rPr lang="en-US" dirty="0" err="1" smtClean="0">
                <a:latin typeface="VNI-Times" pitchFamily="2" charset="0"/>
              </a:rPr>
              <a:t>trình</a:t>
            </a:r>
            <a:r>
              <a:rPr lang="en-US" dirty="0" smtClean="0">
                <a:latin typeface="VNI-Times" pitchFamily="2" charset="0"/>
              </a:rPr>
              <a:t> </a:t>
            </a:r>
            <a:r>
              <a:rPr lang="en-US" dirty="0" err="1" smtClean="0">
                <a:latin typeface="VNI-Times" pitchFamily="2" charset="0"/>
              </a:rPr>
              <a:t>nhaän</a:t>
            </a:r>
            <a:r>
              <a:rPr lang="en-US" dirty="0" smtClean="0">
                <a:latin typeface="VNI-Times" pitchFamily="2" charset="0"/>
              </a:rPr>
              <a:t> </a:t>
            </a:r>
            <a:r>
              <a:rPr lang="en-US" dirty="0" err="1" smtClean="0">
                <a:latin typeface="VNI-Times" pitchFamily="2" charset="0"/>
              </a:rPr>
              <a:t>thöùc</a:t>
            </a:r>
            <a:r>
              <a:rPr lang="en-US" dirty="0" smtClean="0">
                <a:latin typeface="VNI-Times" pitchFamily="2" charset="0"/>
              </a:rPr>
              <a:t> </a:t>
            </a:r>
            <a:r>
              <a:rPr lang="en-US" dirty="0" err="1" smtClean="0">
                <a:latin typeface="VNI-Times" pitchFamily="2" charset="0"/>
              </a:rPr>
              <a:t>veà</a:t>
            </a:r>
            <a:r>
              <a:rPr lang="en-US" dirty="0" smtClean="0">
                <a:latin typeface="VNI-Times" pitchFamily="2" charset="0"/>
              </a:rPr>
              <a:t> </a:t>
            </a:r>
            <a:r>
              <a:rPr lang="en-US" dirty="0" err="1" smtClean="0">
                <a:latin typeface="VNI-Times" pitchFamily="2" charset="0"/>
              </a:rPr>
              <a:t>söùc</a:t>
            </a:r>
            <a:r>
              <a:rPr lang="en-US" dirty="0" smtClean="0">
                <a:latin typeface="VNI-Times" pitchFamily="2" charset="0"/>
              </a:rPr>
              <a:t> </a:t>
            </a:r>
            <a:r>
              <a:rPr lang="en-US" dirty="0" err="1" smtClean="0">
                <a:latin typeface="VNI-Times" pitchFamily="2" charset="0"/>
              </a:rPr>
              <a:t>khoûe</a:t>
            </a:r>
            <a:r>
              <a:rPr lang="en-US" dirty="0" smtClean="0">
                <a:latin typeface="VNI-Times" pitchFamily="2" charset="0"/>
              </a:rPr>
              <a:t> </a:t>
            </a:r>
            <a:r>
              <a:rPr lang="en-US" dirty="0" err="1" smtClean="0">
                <a:latin typeface="VNI-Times" pitchFamily="2" charset="0"/>
              </a:rPr>
              <a:t>cuûa</a:t>
            </a:r>
            <a:r>
              <a:rPr lang="en-US" dirty="0" smtClean="0">
                <a:latin typeface="VNI-Times" pitchFamily="2" charset="0"/>
              </a:rPr>
              <a:t> </a:t>
            </a:r>
            <a:r>
              <a:rPr lang="en-US" dirty="0" err="1" smtClean="0">
                <a:latin typeface="VNI-Times" pitchFamily="2" charset="0"/>
              </a:rPr>
              <a:t>tænh</a:t>
            </a:r>
            <a:r>
              <a:rPr lang="en-US" dirty="0" smtClean="0">
                <a:latin typeface="VNI-Times" pitchFamily="2" charset="0"/>
              </a:rPr>
              <a:t> (PHAP)</a:t>
            </a:r>
          </a:p>
          <a:p>
            <a:r>
              <a:rPr lang="en-US" dirty="0" smtClean="0">
                <a:latin typeface="VNI-Times" pitchFamily="2" charset="0"/>
              </a:rPr>
              <a:t>               1.2.1 </a:t>
            </a:r>
            <a:r>
              <a:rPr lang="en-US" dirty="0" err="1" smtClean="0">
                <a:latin typeface="VNI-Times" pitchFamily="2" charset="0"/>
              </a:rPr>
              <a:t>Thaønh</a:t>
            </a:r>
            <a:r>
              <a:rPr lang="en-US" dirty="0" smtClean="0">
                <a:latin typeface="VNI-Times" pitchFamily="2" charset="0"/>
              </a:rPr>
              <a:t> </a:t>
            </a:r>
            <a:r>
              <a:rPr lang="en-US" dirty="0" err="1" smtClean="0">
                <a:latin typeface="VNI-Times" pitchFamily="2" charset="0"/>
              </a:rPr>
              <a:t>laäp</a:t>
            </a:r>
            <a:r>
              <a:rPr lang="en-US" dirty="0" smtClean="0">
                <a:latin typeface="VNI-Times" pitchFamily="2" charset="0"/>
              </a:rPr>
              <a:t> </a:t>
            </a:r>
            <a:r>
              <a:rPr lang="en-US" dirty="0" err="1" smtClean="0">
                <a:latin typeface="VNI-Times" pitchFamily="2" charset="0"/>
              </a:rPr>
              <a:t>vaø</a:t>
            </a:r>
            <a:r>
              <a:rPr lang="en-US" dirty="0" smtClean="0">
                <a:latin typeface="VNI-Times" pitchFamily="2" charset="0"/>
              </a:rPr>
              <a:t> </a:t>
            </a:r>
            <a:r>
              <a:rPr lang="en-US" dirty="0" err="1" smtClean="0">
                <a:latin typeface="VNI-Times" pitchFamily="2" charset="0"/>
              </a:rPr>
              <a:t>thieát</a:t>
            </a:r>
            <a:r>
              <a:rPr lang="en-US" dirty="0" smtClean="0">
                <a:latin typeface="VNI-Times" pitchFamily="2" charset="0"/>
              </a:rPr>
              <a:t> </a:t>
            </a:r>
            <a:r>
              <a:rPr lang="en-US" dirty="0" err="1" smtClean="0">
                <a:latin typeface="VNI-Times" pitchFamily="2" charset="0"/>
              </a:rPr>
              <a:t>keá</a:t>
            </a:r>
            <a:r>
              <a:rPr lang="en-US" dirty="0" smtClean="0">
                <a:latin typeface="VNI-Times" pitchFamily="2" charset="0"/>
              </a:rPr>
              <a:t> PHAP</a:t>
            </a:r>
          </a:p>
          <a:p>
            <a:r>
              <a:rPr lang="en-US" dirty="0" smtClean="0">
                <a:latin typeface="VNI-Times" pitchFamily="2" charset="0"/>
              </a:rPr>
              <a:t>               1.2.2 </a:t>
            </a:r>
            <a:r>
              <a:rPr lang="en-US" dirty="0" err="1" smtClean="0">
                <a:latin typeface="VNI-Times" pitchFamily="2" charset="0"/>
              </a:rPr>
              <a:t>Chuyeån</a:t>
            </a:r>
            <a:r>
              <a:rPr lang="en-US" dirty="0" smtClean="0">
                <a:latin typeface="VNI-Times" pitchFamily="2" charset="0"/>
              </a:rPr>
              <a:t> </a:t>
            </a:r>
            <a:r>
              <a:rPr lang="en-US" dirty="0" err="1" smtClean="0">
                <a:latin typeface="VNI-Times" pitchFamily="2" charset="0"/>
              </a:rPr>
              <a:t>giao</a:t>
            </a:r>
            <a:r>
              <a:rPr lang="en-US" dirty="0" smtClean="0">
                <a:latin typeface="VNI-Times" pitchFamily="2" charset="0"/>
              </a:rPr>
              <a:t> PHAP</a:t>
            </a:r>
          </a:p>
          <a:p>
            <a:r>
              <a:rPr lang="en-US" dirty="0" smtClean="0">
                <a:latin typeface="VNI-Times" pitchFamily="2" charset="0"/>
              </a:rPr>
              <a:t>               1.2.3 </a:t>
            </a:r>
            <a:r>
              <a:rPr lang="en-US" dirty="0" err="1" smtClean="0">
                <a:latin typeface="VNI-Times" pitchFamily="2" charset="0"/>
              </a:rPr>
              <a:t>Chöông</a:t>
            </a:r>
            <a:r>
              <a:rPr lang="en-US" dirty="0" smtClean="0">
                <a:latin typeface="VNI-Times" pitchFamily="2" charset="0"/>
              </a:rPr>
              <a:t> </a:t>
            </a:r>
            <a:r>
              <a:rPr lang="en-US" dirty="0" err="1" smtClean="0">
                <a:latin typeface="VNI-Times" pitchFamily="2" charset="0"/>
              </a:rPr>
              <a:t>trình</a:t>
            </a:r>
            <a:r>
              <a:rPr lang="en-US" dirty="0" smtClean="0">
                <a:latin typeface="VNI-Times" pitchFamily="2" charset="0"/>
              </a:rPr>
              <a:t> </a:t>
            </a:r>
            <a:r>
              <a:rPr lang="en-US" dirty="0" err="1" smtClean="0">
                <a:latin typeface="VNI-Times" pitchFamily="2" charset="0"/>
              </a:rPr>
              <a:t>tín</a:t>
            </a:r>
            <a:r>
              <a:rPr lang="en-US" dirty="0" smtClean="0">
                <a:latin typeface="VNI-Times" pitchFamily="2" charset="0"/>
              </a:rPr>
              <a:t> </a:t>
            </a:r>
            <a:r>
              <a:rPr lang="en-US" dirty="0" err="1" smtClean="0">
                <a:latin typeface="VNI-Times" pitchFamily="2" charset="0"/>
              </a:rPr>
              <a:t>duïng</a:t>
            </a:r>
            <a:r>
              <a:rPr lang="en-US" dirty="0" smtClean="0">
                <a:latin typeface="VNI-Times" pitchFamily="2" charset="0"/>
              </a:rPr>
              <a:t> </a:t>
            </a:r>
            <a:r>
              <a:rPr lang="en-US" dirty="0" err="1" smtClean="0">
                <a:latin typeface="VNI-Times" pitchFamily="2" charset="0"/>
              </a:rPr>
              <a:t>veä</a:t>
            </a:r>
            <a:r>
              <a:rPr lang="en-US" dirty="0" smtClean="0">
                <a:latin typeface="VNI-Times" pitchFamily="2" charset="0"/>
              </a:rPr>
              <a:t> </a:t>
            </a:r>
            <a:r>
              <a:rPr lang="en-US" dirty="0" err="1" smtClean="0">
                <a:latin typeface="VNI-Times" pitchFamily="2" charset="0"/>
              </a:rPr>
              <a:t>sinh</a:t>
            </a:r>
            <a:endParaRPr lang="en-US" dirty="0" smtClean="0">
              <a:latin typeface="VNI-Times" pitchFamily="2" charset="0"/>
            </a:endParaRPr>
          </a:p>
          <a:p>
            <a:r>
              <a:rPr lang="en-US" dirty="0" smtClean="0">
                <a:latin typeface="VNI-Times" pitchFamily="2" charset="0"/>
              </a:rPr>
              <a:t>       1.3.0  </a:t>
            </a:r>
            <a:r>
              <a:rPr lang="en-US" dirty="0" err="1" smtClean="0">
                <a:latin typeface="VNI-Times" pitchFamily="2" charset="0"/>
              </a:rPr>
              <a:t>Caáp</a:t>
            </a:r>
            <a:r>
              <a:rPr lang="en-US" dirty="0" smtClean="0">
                <a:latin typeface="VNI-Times" pitchFamily="2" charset="0"/>
              </a:rPr>
              <a:t> </a:t>
            </a:r>
            <a:r>
              <a:rPr lang="en-US" dirty="0" err="1" smtClean="0">
                <a:latin typeface="VNI-Times" pitchFamily="2" charset="0"/>
              </a:rPr>
              <a:t>nöôùc</a:t>
            </a:r>
            <a:endParaRPr lang="en-US" dirty="0" smtClean="0">
              <a:latin typeface="VNI-Times" pitchFamily="2" charset="0"/>
            </a:endParaRPr>
          </a:p>
          <a:p>
            <a:r>
              <a:rPr lang="en-US" dirty="0" smtClean="0">
                <a:latin typeface="VNI-Times" pitchFamily="2" charset="0"/>
              </a:rPr>
              <a:t>               1.3.1 Thu </a:t>
            </a:r>
            <a:r>
              <a:rPr lang="en-US" dirty="0" err="1" smtClean="0">
                <a:latin typeface="VNI-Times" pitchFamily="2" charset="0"/>
              </a:rPr>
              <a:t>hoài</a:t>
            </a:r>
            <a:r>
              <a:rPr lang="en-US" dirty="0" smtClean="0">
                <a:latin typeface="VNI-Times" pitchFamily="2" charset="0"/>
              </a:rPr>
              <a:t> </a:t>
            </a:r>
            <a:r>
              <a:rPr lang="en-US" dirty="0" err="1" smtClean="0">
                <a:latin typeface="VNI-Times" pitchFamily="2" charset="0"/>
              </a:rPr>
              <a:t>ñaát</a:t>
            </a:r>
            <a:endParaRPr lang="en-US" dirty="0" smtClean="0">
              <a:latin typeface="VNI-Times" pitchFamily="2" charset="0"/>
            </a:endParaRPr>
          </a:p>
          <a:p>
            <a:r>
              <a:rPr lang="en-US" dirty="0" smtClean="0">
                <a:latin typeface="VNI-Times" pitchFamily="2" charset="0"/>
              </a:rPr>
              <a:t>               1.3.2 </a:t>
            </a:r>
            <a:r>
              <a:rPr lang="en-US" dirty="0" err="1" smtClean="0">
                <a:latin typeface="VNI-Times" pitchFamily="2" charset="0"/>
              </a:rPr>
              <a:t>Khaûo</a:t>
            </a:r>
            <a:r>
              <a:rPr lang="en-US" dirty="0" smtClean="0">
                <a:latin typeface="VNI-Times" pitchFamily="2" charset="0"/>
              </a:rPr>
              <a:t> </a:t>
            </a:r>
            <a:r>
              <a:rPr lang="en-US" dirty="0" err="1" smtClean="0">
                <a:latin typeface="VNI-Times" pitchFamily="2" charset="0"/>
              </a:rPr>
              <a:t>saùt</a:t>
            </a:r>
            <a:r>
              <a:rPr lang="en-US" dirty="0" smtClean="0">
                <a:latin typeface="VNI-Times" pitchFamily="2" charset="0"/>
              </a:rPr>
              <a:t> (</a:t>
            </a:r>
            <a:r>
              <a:rPr lang="en-US" dirty="0" err="1" smtClean="0">
                <a:latin typeface="VNI-Times" pitchFamily="2" charset="0"/>
              </a:rPr>
              <a:t>ñòa</a:t>
            </a:r>
            <a:r>
              <a:rPr lang="en-US" dirty="0" smtClean="0">
                <a:latin typeface="VNI-Times" pitchFamily="2" charset="0"/>
              </a:rPr>
              <a:t> </a:t>
            </a:r>
            <a:r>
              <a:rPr lang="en-US" dirty="0" err="1" smtClean="0">
                <a:latin typeface="VNI-Times" pitchFamily="2" charset="0"/>
              </a:rPr>
              <a:t>hình</a:t>
            </a:r>
            <a:r>
              <a:rPr lang="en-US" dirty="0" smtClean="0">
                <a:latin typeface="VNI-Times" pitchFamily="2" charset="0"/>
              </a:rPr>
              <a:t>, </a:t>
            </a:r>
            <a:r>
              <a:rPr lang="en-US" dirty="0" err="1" smtClean="0">
                <a:latin typeface="VNI-Times" pitchFamily="2" charset="0"/>
              </a:rPr>
              <a:t>ñòa</a:t>
            </a:r>
            <a:r>
              <a:rPr lang="en-US" dirty="0" smtClean="0">
                <a:latin typeface="VNI-Times" pitchFamily="2" charset="0"/>
              </a:rPr>
              <a:t> </a:t>
            </a:r>
            <a:r>
              <a:rPr lang="en-US" dirty="0" err="1" smtClean="0">
                <a:latin typeface="VNI-Times" pitchFamily="2" charset="0"/>
              </a:rPr>
              <a:t>chaát</a:t>
            </a:r>
            <a:r>
              <a:rPr lang="en-US" dirty="0" smtClean="0">
                <a:latin typeface="VNI-Times" pitchFamily="2" charset="0"/>
              </a:rPr>
              <a:t>, </a:t>
            </a:r>
            <a:r>
              <a:rPr lang="en-US" dirty="0" err="1" smtClean="0">
                <a:latin typeface="VNI-Times" pitchFamily="2" charset="0"/>
              </a:rPr>
              <a:t>kieåm</a:t>
            </a:r>
            <a:r>
              <a:rPr lang="en-US" dirty="0" smtClean="0">
                <a:latin typeface="VNI-Times" pitchFamily="2" charset="0"/>
              </a:rPr>
              <a:t> </a:t>
            </a:r>
            <a:r>
              <a:rPr lang="en-US" dirty="0" err="1" smtClean="0">
                <a:latin typeface="VNI-Times" pitchFamily="2" charset="0"/>
              </a:rPr>
              <a:t>ñònh</a:t>
            </a:r>
            <a:r>
              <a:rPr lang="en-US" dirty="0" smtClean="0">
                <a:latin typeface="VNI-Times" pitchFamily="2" charset="0"/>
              </a:rPr>
              <a:t> </a:t>
            </a:r>
            <a:r>
              <a:rPr lang="en-US" dirty="0" err="1" smtClean="0">
                <a:latin typeface="VNI-Times" pitchFamily="2" charset="0"/>
              </a:rPr>
              <a:t>nöôùc</a:t>
            </a:r>
            <a:r>
              <a:rPr lang="en-US" dirty="0" smtClean="0">
                <a:latin typeface="VNI-Times" pitchFamily="2" charset="0"/>
              </a:rPr>
              <a:t> …</a:t>
            </a:r>
          </a:p>
          <a:p>
            <a:r>
              <a:rPr lang="en-US" dirty="0" smtClean="0">
                <a:latin typeface="VNI-Times" pitchFamily="2" charset="0"/>
              </a:rPr>
              <a:t>               1.3.3 </a:t>
            </a:r>
            <a:r>
              <a:rPr lang="en-US" dirty="0" err="1" smtClean="0">
                <a:latin typeface="VNI-Times" pitchFamily="2" charset="0"/>
              </a:rPr>
              <a:t>Chöông</a:t>
            </a:r>
            <a:r>
              <a:rPr lang="en-US" dirty="0" smtClean="0">
                <a:latin typeface="VNI-Times" pitchFamily="2" charset="0"/>
              </a:rPr>
              <a:t> </a:t>
            </a:r>
            <a:r>
              <a:rPr lang="en-US" dirty="0" err="1" smtClean="0">
                <a:latin typeface="VNI-Times" pitchFamily="2" charset="0"/>
              </a:rPr>
              <a:t>trình</a:t>
            </a:r>
            <a:r>
              <a:rPr lang="en-US" dirty="0" smtClean="0">
                <a:latin typeface="VNI-Times" pitchFamily="2" charset="0"/>
              </a:rPr>
              <a:t> UFW</a:t>
            </a:r>
          </a:p>
          <a:p>
            <a:r>
              <a:rPr lang="en-US" dirty="0" smtClean="0">
                <a:latin typeface="VNI-Times" pitchFamily="2" charset="0"/>
              </a:rPr>
              <a:t>               1.3.4 </a:t>
            </a:r>
            <a:r>
              <a:rPr lang="en-US" dirty="0" err="1" smtClean="0">
                <a:latin typeface="VNI-Times" pitchFamily="2" charset="0"/>
              </a:rPr>
              <a:t>Ñieàu</a:t>
            </a:r>
            <a:r>
              <a:rPr lang="en-US" dirty="0" smtClean="0">
                <a:latin typeface="VNI-Times" pitchFamily="2" charset="0"/>
              </a:rPr>
              <a:t> </a:t>
            </a:r>
            <a:r>
              <a:rPr lang="en-US" dirty="0" err="1" smtClean="0">
                <a:latin typeface="VNI-Times" pitchFamily="2" charset="0"/>
              </a:rPr>
              <a:t>tra</a:t>
            </a:r>
            <a:r>
              <a:rPr lang="en-US" dirty="0" smtClean="0">
                <a:latin typeface="VNI-Times" pitchFamily="2" charset="0"/>
              </a:rPr>
              <a:t>/</a:t>
            </a:r>
            <a:r>
              <a:rPr lang="en-US" dirty="0" err="1" smtClean="0">
                <a:latin typeface="VNI-Times" pitchFamily="2" charset="0"/>
              </a:rPr>
              <a:t>kieåm</a:t>
            </a:r>
            <a:r>
              <a:rPr lang="en-US" dirty="0" smtClean="0">
                <a:latin typeface="VNI-Times" pitchFamily="2" charset="0"/>
              </a:rPr>
              <a:t> </a:t>
            </a:r>
            <a:r>
              <a:rPr lang="en-US" dirty="0" err="1" smtClean="0">
                <a:latin typeface="VNI-Times" pitchFamily="2" charset="0"/>
              </a:rPr>
              <a:t>ñònh</a:t>
            </a:r>
            <a:r>
              <a:rPr lang="en-US" dirty="0" smtClean="0">
                <a:latin typeface="VNI-Times" pitchFamily="2" charset="0"/>
              </a:rPr>
              <a:t> </a:t>
            </a:r>
            <a:r>
              <a:rPr lang="en-US" dirty="0" err="1" smtClean="0">
                <a:latin typeface="VNI-Times" pitchFamily="2" charset="0"/>
              </a:rPr>
              <a:t>maïng</a:t>
            </a:r>
            <a:r>
              <a:rPr lang="en-US" dirty="0" smtClean="0">
                <a:latin typeface="VNI-Times" pitchFamily="2" charset="0"/>
              </a:rPr>
              <a:t> </a:t>
            </a:r>
            <a:r>
              <a:rPr lang="en-US" dirty="0" err="1" smtClean="0">
                <a:latin typeface="VNI-Times" pitchFamily="2" charset="0"/>
              </a:rPr>
              <a:t>caáp</a:t>
            </a:r>
            <a:r>
              <a:rPr lang="en-US" dirty="0" smtClean="0">
                <a:latin typeface="VNI-Times" pitchFamily="2" charset="0"/>
              </a:rPr>
              <a:t> </a:t>
            </a:r>
            <a:r>
              <a:rPr lang="en-US" dirty="0" err="1" smtClean="0">
                <a:latin typeface="VNI-Times" pitchFamily="2" charset="0"/>
              </a:rPr>
              <a:t>nöôùc</a:t>
            </a:r>
            <a:endParaRPr lang="en-US" dirty="0" smtClean="0">
              <a:latin typeface="VNI-Times" pitchFamily="2" charset="0"/>
            </a:endParaRPr>
          </a:p>
          <a:p>
            <a:r>
              <a:rPr lang="en-US" dirty="0" smtClean="0">
                <a:latin typeface="VNI-Times" pitchFamily="2" charset="0"/>
              </a:rPr>
              <a:t>               1.3.5 </a:t>
            </a:r>
            <a:r>
              <a:rPr lang="en-US" dirty="0" err="1" smtClean="0">
                <a:latin typeface="VNI-Times" pitchFamily="2" charset="0"/>
              </a:rPr>
              <a:t>Thieát</a:t>
            </a:r>
            <a:r>
              <a:rPr lang="en-US" dirty="0" smtClean="0">
                <a:latin typeface="VNI-Times" pitchFamily="2" charset="0"/>
              </a:rPr>
              <a:t> </a:t>
            </a:r>
            <a:r>
              <a:rPr lang="en-US" dirty="0" err="1" smtClean="0">
                <a:latin typeface="VNI-Times" pitchFamily="2" charset="0"/>
              </a:rPr>
              <a:t>keá</a:t>
            </a:r>
            <a:r>
              <a:rPr lang="en-US" dirty="0" smtClean="0">
                <a:latin typeface="VNI-Times" pitchFamily="2" charset="0"/>
              </a:rPr>
              <a:t> chi </a:t>
            </a:r>
            <a:r>
              <a:rPr lang="en-US" dirty="0" err="1" smtClean="0">
                <a:latin typeface="VNI-Times" pitchFamily="2" charset="0"/>
              </a:rPr>
              <a:t>tieát</a:t>
            </a:r>
            <a:r>
              <a:rPr lang="en-US" dirty="0" smtClean="0">
                <a:latin typeface="VNI-Times" pitchFamily="2" charset="0"/>
              </a:rPr>
              <a:t> </a:t>
            </a:r>
            <a:r>
              <a:rPr lang="en-US" dirty="0" err="1" smtClean="0">
                <a:latin typeface="VNI-Times" pitchFamily="2" charset="0"/>
              </a:rPr>
              <a:t>heä</a:t>
            </a:r>
            <a:r>
              <a:rPr lang="en-US" dirty="0" smtClean="0">
                <a:latin typeface="VNI-Times" pitchFamily="2" charset="0"/>
              </a:rPr>
              <a:t> </a:t>
            </a:r>
            <a:r>
              <a:rPr lang="en-US" dirty="0" err="1" smtClean="0">
                <a:latin typeface="VNI-Times" pitchFamily="2" charset="0"/>
              </a:rPr>
              <a:t>thoáng</a:t>
            </a:r>
            <a:r>
              <a:rPr lang="en-US" dirty="0" smtClean="0">
                <a:latin typeface="VNI-Times" pitchFamily="2" charset="0"/>
              </a:rPr>
              <a:t> </a:t>
            </a:r>
            <a:r>
              <a:rPr lang="en-US" dirty="0" err="1" smtClean="0">
                <a:latin typeface="VNI-Times" pitchFamily="2" charset="0"/>
              </a:rPr>
              <a:t>caáp</a:t>
            </a:r>
            <a:r>
              <a:rPr lang="en-US" dirty="0" smtClean="0">
                <a:latin typeface="VNI-Times" pitchFamily="2" charset="0"/>
              </a:rPr>
              <a:t> </a:t>
            </a:r>
            <a:r>
              <a:rPr lang="en-US" dirty="0" err="1" smtClean="0">
                <a:latin typeface="VNI-Times" pitchFamily="2" charset="0"/>
              </a:rPr>
              <a:t>nöôùc</a:t>
            </a:r>
            <a:endParaRPr lang="en-US" dirty="0" smtClean="0">
              <a:latin typeface="VNI-Times" pitchFamily="2" charset="0"/>
            </a:endParaRPr>
          </a:p>
          <a:p>
            <a:r>
              <a:rPr lang="en-US" dirty="0" smtClean="0">
                <a:latin typeface="VNI-Times" pitchFamily="2" charset="0"/>
              </a:rPr>
              <a:t>               1.3.6 </a:t>
            </a:r>
            <a:r>
              <a:rPr lang="en-US" dirty="0" err="1" smtClean="0">
                <a:latin typeface="VNI-Times" pitchFamily="2" charset="0"/>
              </a:rPr>
              <a:t>Hôïp</a:t>
            </a:r>
            <a:r>
              <a:rPr lang="en-US" dirty="0" smtClean="0">
                <a:latin typeface="VNI-Times" pitchFamily="2" charset="0"/>
              </a:rPr>
              <a:t> </a:t>
            </a:r>
            <a:r>
              <a:rPr lang="en-US" dirty="0" err="1" smtClean="0">
                <a:latin typeface="VNI-Times" pitchFamily="2" charset="0"/>
              </a:rPr>
              <a:t>ñoàng</a:t>
            </a:r>
            <a:r>
              <a:rPr lang="en-US" dirty="0" smtClean="0">
                <a:latin typeface="VNI-Times" pitchFamily="2" charset="0"/>
              </a:rPr>
              <a:t> </a:t>
            </a:r>
            <a:r>
              <a:rPr lang="en-US" dirty="0" err="1" smtClean="0">
                <a:latin typeface="VNI-Times" pitchFamily="2" charset="0"/>
              </a:rPr>
              <a:t>ñaáu</a:t>
            </a:r>
            <a:r>
              <a:rPr lang="en-US" dirty="0" smtClean="0">
                <a:latin typeface="VNI-Times" pitchFamily="2" charset="0"/>
              </a:rPr>
              <a:t> </a:t>
            </a:r>
            <a:r>
              <a:rPr lang="en-US" dirty="0" err="1" smtClean="0">
                <a:latin typeface="VNI-Times" pitchFamily="2" charset="0"/>
              </a:rPr>
              <a:t>thaàu</a:t>
            </a:r>
            <a:r>
              <a:rPr lang="en-US" dirty="0" smtClean="0">
                <a:latin typeface="VNI-Times" pitchFamily="2" charset="0"/>
              </a:rPr>
              <a:t> </a:t>
            </a:r>
            <a:r>
              <a:rPr lang="en-US" dirty="0" err="1" smtClean="0">
                <a:latin typeface="VNI-Times" pitchFamily="2" charset="0"/>
              </a:rPr>
              <a:t>caïnh</a:t>
            </a:r>
            <a:r>
              <a:rPr lang="en-US" dirty="0" smtClean="0">
                <a:latin typeface="VNI-Times" pitchFamily="2" charset="0"/>
              </a:rPr>
              <a:t> </a:t>
            </a:r>
            <a:r>
              <a:rPr lang="en-US" dirty="0" err="1" smtClean="0">
                <a:latin typeface="VNI-Times" pitchFamily="2" charset="0"/>
              </a:rPr>
              <a:t>tranh</a:t>
            </a:r>
            <a:r>
              <a:rPr lang="en-US" dirty="0" smtClean="0">
                <a:latin typeface="VNI-Times" pitchFamily="2" charset="0"/>
              </a:rPr>
              <a:t> </a:t>
            </a:r>
            <a:r>
              <a:rPr lang="en-US" dirty="0" err="1" smtClean="0">
                <a:latin typeface="VNI-Times" pitchFamily="2" charset="0"/>
              </a:rPr>
              <a:t>quoác</a:t>
            </a:r>
            <a:r>
              <a:rPr lang="en-US" dirty="0" smtClean="0">
                <a:latin typeface="VNI-Times" pitchFamily="2" charset="0"/>
              </a:rPr>
              <a:t> </a:t>
            </a:r>
            <a:r>
              <a:rPr lang="en-US" dirty="0" err="1" smtClean="0">
                <a:latin typeface="VNI-Times" pitchFamily="2" charset="0"/>
              </a:rPr>
              <a:t>teá</a:t>
            </a:r>
            <a:r>
              <a:rPr lang="en-US" dirty="0" smtClean="0">
                <a:latin typeface="VNI-Times" pitchFamily="2" charset="0"/>
              </a:rPr>
              <a:t> ICB</a:t>
            </a:r>
          </a:p>
          <a:p>
            <a:r>
              <a:rPr lang="en-US" dirty="0" smtClean="0">
                <a:latin typeface="VNI-Times" pitchFamily="2" charset="0"/>
              </a:rPr>
              <a:t>               1.3.7 </a:t>
            </a:r>
            <a:r>
              <a:rPr lang="en-US" dirty="0" err="1" smtClean="0">
                <a:latin typeface="VNI-Times" pitchFamily="2" charset="0"/>
              </a:rPr>
              <a:t>Hôïp</a:t>
            </a:r>
            <a:r>
              <a:rPr lang="en-US" dirty="0" smtClean="0">
                <a:latin typeface="VNI-Times" pitchFamily="2" charset="0"/>
              </a:rPr>
              <a:t> </a:t>
            </a:r>
            <a:r>
              <a:rPr lang="en-US" dirty="0" err="1" smtClean="0">
                <a:latin typeface="VNI-Times" pitchFamily="2" charset="0"/>
              </a:rPr>
              <a:t>ñoàng</a:t>
            </a:r>
            <a:r>
              <a:rPr lang="en-US" dirty="0" smtClean="0">
                <a:latin typeface="VNI-Times" pitchFamily="2" charset="0"/>
              </a:rPr>
              <a:t> </a:t>
            </a:r>
            <a:r>
              <a:rPr lang="en-US" dirty="0" err="1" smtClean="0">
                <a:latin typeface="VNI-Times" pitchFamily="2" charset="0"/>
              </a:rPr>
              <a:t>ñaáu</a:t>
            </a:r>
            <a:r>
              <a:rPr lang="en-US" dirty="0" smtClean="0">
                <a:latin typeface="VNI-Times" pitchFamily="2" charset="0"/>
              </a:rPr>
              <a:t> </a:t>
            </a:r>
            <a:r>
              <a:rPr lang="en-US" dirty="0" err="1" smtClean="0">
                <a:latin typeface="VNI-Times" pitchFamily="2" charset="0"/>
              </a:rPr>
              <a:t>thaàu</a:t>
            </a:r>
            <a:r>
              <a:rPr lang="en-US" dirty="0" smtClean="0">
                <a:latin typeface="VNI-Times" pitchFamily="2" charset="0"/>
              </a:rPr>
              <a:t> </a:t>
            </a:r>
            <a:r>
              <a:rPr lang="en-US" dirty="0" err="1" smtClean="0">
                <a:latin typeface="VNI-Times" pitchFamily="2" charset="0"/>
              </a:rPr>
              <a:t>caáp</a:t>
            </a:r>
            <a:r>
              <a:rPr lang="en-US" dirty="0" smtClean="0">
                <a:latin typeface="VNI-Times" pitchFamily="2" charset="0"/>
              </a:rPr>
              <a:t> </a:t>
            </a:r>
            <a:r>
              <a:rPr lang="en-US" dirty="0" err="1" smtClean="0">
                <a:latin typeface="VNI-Times" pitchFamily="2" charset="0"/>
              </a:rPr>
              <a:t>nöôùc</a:t>
            </a:r>
            <a:r>
              <a:rPr lang="en-US" dirty="0" smtClean="0">
                <a:latin typeface="VNI-Times" pitchFamily="2" charset="0"/>
              </a:rPr>
              <a:t> </a:t>
            </a:r>
            <a:r>
              <a:rPr lang="en-US" dirty="0" err="1" smtClean="0">
                <a:latin typeface="VNI-Times" pitchFamily="2" charset="0"/>
              </a:rPr>
              <a:t>caïnh</a:t>
            </a:r>
            <a:r>
              <a:rPr lang="en-US" dirty="0" smtClean="0">
                <a:latin typeface="VNI-Times" pitchFamily="2" charset="0"/>
              </a:rPr>
              <a:t> </a:t>
            </a:r>
            <a:r>
              <a:rPr lang="en-US" dirty="0" err="1" smtClean="0">
                <a:latin typeface="VNI-Times" pitchFamily="2" charset="0"/>
              </a:rPr>
              <a:t>tranh</a:t>
            </a:r>
            <a:r>
              <a:rPr lang="en-US" dirty="0" smtClean="0">
                <a:latin typeface="VNI-Times" pitchFamily="2" charset="0"/>
              </a:rPr>
              <a:t> </a:t>
            </a:r>
            <a:r>
              <a:rPr lang="en-US" dirty="0" err="1" smtClean="0">
                <a:latin typeface="VNI-Times" pitchFamily="2" charset="0"/>
              </a:rPr>
              <a:t>trong</a:t>
            </a:r>
            <a:r>
              <a:rPr lang="en-US" dirty="0" smtClean="0">
                <a:latin typeface="VNI-Times" pitchFamily="2" charset="0"/>
              </a:rPr>
              <a:t> </a:t>
            </a:r>
            <a:r>
              <a:rPr lang="en-US" dirty="0" err="1" smtClean="0">
                <a:latin typeface="VNI-Times" pitchFamily="2" charset="0"/>
              </a:rPr>
              <a:t>nöôùc</a:t>
            </a:r>
            <a:r>
              <a:rPr lang="en-US" dirty="0" smtClean="0">
                <a:latin typeface="VNI-Times" pitchFamily="2" charset="0"/>
              </a:rPr>
              <a:t> LCB</a:t>
            </a:r>
            <a:endParaRPr lang="en-US" dirty="0">
              <a:latin typeface="VNI-Times"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7391400" cy="5110373"/>
          </a:xfrm>
          <a:prstGeom prst="rect">
            <a:avLst/>
          </a:prstGeom>
          <a:noFill/>
        </p:spPr>
        <p:txBody>
          <a:bodyPr wrap="square" rtlCol="0">
            <a:spAutoFit/>
          </a:bodyPr>
          <a:lstStyle/>
          <a:p>
            <a:pPr>
              <a:lnSpc>
                <a:spcPct val="150000"/>
              </a:lnSpc>
            </a:pPr>
            <a:r>
              <a:rPr lang="en-US" sz="2000" dirty="0" smtClean="0">
                <a:latin typeface="VNI-Times" pitchFamily="2" charset="0"/>
              </a:rPr>
              <a:t>WBS DAÏNG LIEÄT KEÂ</a:t>
            </a:r>
          </a:p>
          <a:p>
            <a:pPr>
              <a:lnSpc>
                <a:spcPct val="150000"/>
              </a:lnSpc>
            </a:pPr>
            <a:r>
              <a:rPr lang="en-US" sz="2000" dirty="0" smtClean="0">
                <a:latin typeface="VNI-Times" pitchFamily="2" charset="0"/>
              </a:rPr>
              <a:t>1.0.0  DA THÖÙ BA CAÁP NÖÔÙC VAØ VEÄ SINH CAÙC THÒ XAÕ, THÒ TRAÁN (TPTWSSP)</a:t>
            </a:r>
          </a:p>
          <a:p>
            <a:pPr>
              <a:lnSpc>
                <a:spcPct val="150000"/>
              </a:lnSpc>
            </a:pPr>
            <a:r>
              <a:rPr lang="en-US" sz="2000" dirty="0" smtClean="0">
                <a:latin typeface="VNI-Times" pitchFamily="2" charset="0"/>
              </a:rPr>
              <a:t>1.4.0  </a:t>
            </a:r>
            <a:r>
              <a:rPr lang="en-US" sz="2000" dirty="0" err="1" smtClean="0">
                <a:latin typeface="VNI-Times" pitchFamily="2" charset="0"/>
              </a:rPr>
              <a:t>Thoaùt</a:t>
            </a:r>
            <a:r>
              <a:rPr lang="en-US" sz="2000" dirty="0" smtClean="0">
                <a:latin typeface="VNI-Times" pitchFamily="2" charset="0"/>
              </a:rPr>
              <a:t> </a:t>
            </a:r>
            <a:r>
              <a:rPr lang="en-US" sz="2000" dirty="0" err="1" smtClean="0">
                <a:latin typeface="VNI-Times" pitchFamily="2" charset="0"/>
              </a:rPr>
              <a:t>nöôùc</a:t>
            </a:r>
            <a:r>
              <a:rPr lang="en-US" sz="2000" dirty="0" smtClean="0">
                <a:latin typeface="VNI-Times" pitchFamily="2" charset="0"/>
              </a:rPr>
              <a:t> </a:t>
            </a:r>
            <a:r>
              <a:rPr lang="en-US" sz="2000" dirty="0" err="1" smtClean="0">
                <a:latin typeface="VNI-Times" pitchFamily="2" charset="0"/>
              </a:rPr>
              <a:t>vaø</a:t>
            </a:r>
            <a:r>
              <a:rPr lang="en-US" sz="2000" dirty="0" smtClean="0">
                <a:latin typeface="VNI-Times" pitchFamily="2" charset="0"/>
              </a:rPr>
              <a:t> </a:t>
            </a:r>
            <a:r>
              <a:rPr lang="en-US" sz="2000" dirty="0" err="1" smtClean="0">
                <a:latin typeface="VNI-Times" pitchFamily="2" charset="0"/>
              </a:rPr>
              <a:t>veä</a:t>
            </a:r>
            <a:r>
              <a:rPr lang="en-US" sz="2000" dirty="0" smtClean="0">
                <a:latin typeface="VNI-Times" pitchFamily="2" charset="0"/>
              </a:rPr>
              <a:t> </a:t>
            </a:r>
            <a:r>
              <a:rPr lang="en-US" sz="2000" dirty="0" err="1" smtClean="0">
                <a:latin typeface="VNI-Times" pitchFamily="2" charset="0"/>
              </a:rPr>
              <a:t>sinh</a:t>
            </a:r>
            <a:r>
              <a:rPr lang="en-US" sz="2000" dirty="0" smtClean="0">
                <a:latin typeface="VNI-Times" pitchFamily="2" charset="0"/>
              </a:rPr>
              <a:t> (D &amp; S)</a:t>
            </a:r>
          </a:p>
          <a:p>
            <a:pPr>
              <a:lnSpc>
                <a:spcPct val="150000"/>
              </a:lnSpc>
            </a:pPr>
            <a:r>
              <a:rPr lang="en-US" sz="2000" dirty="0" smtClean="0">
                <a:latin typeface="VNI-Times" pitchFamily="2" charset="0"/>
              </a:rPr>
              <a:t>1.4.1 </a:t>
            </a:r>
            <a:r>
              <a:rPr lang="en-US" sz="2000" dirty="0" err="1" smtClean="0">
                <a:latin typeface="VNI-Times" pitchFamily="2" charset="0"/>
              </a:rPr>
              <a:t>Thieát</a:t>
            </a:r>
            <a:r>
              <a:rPr lang="en-US" sz="2000" dirty="0" smtClean="0">
                <a:latin typeface="VNI-Times" pitchFamily="2" charset="0"/>
              </a:rPr>
              <a:t> </a:t>
            </a:r>
            <a:r>
              <a:rPr lang="en-US" sz="2000" dirty="0" err="1" smtClean="0">
                <a:latin typeface="VNI-Times" pitchFamily="2" charset="0"/>
              </a:rPr>
              <a:t>keá</a:t>
            </a:r>
            <a:r>
              <a:rPr lang="en-US" sz="2000" dirty="0" smtClean="0">
                <a:latin typeface="VNI-Times" pitchFamily="2" charset="0"/>
              </a:rPr>
              <a:t> chi </a:t>
            </a:r>
            <a:r>
              <a:rPr lang="en-US" sz="2000" dirty="0" err="1" smtClean="0">
                <a:latin typeface="VNI-Times" pitchFamily="2" charset="0"/>
              </a:rPr>
              <a:t>tieát</a:t>
            </a:r>
            <a:r>
              <a:rPr lang="en-US" sz="2000" dirty="0" smtClean="0">
                <a:latin typeface="VNI-Times" pitchFamily="2" charset="0"/>
              </a:rPr>
              <a:t> </a:t>
            </a:r>
            <a:r>
              <a:rPr lang="en-US" sz="2000" dirty="0" err="1" smtClean="0">
                <a:latin typeface="VNI-Times" pitchFamily="2" charset="0"/>
              </a:rPr>
              <a:t>caùc</a:t>
            </a:r>
            <a:r>
              <a:rPr lang="en-US" sz="2000" dirty="0" smtClean="0">
                <a:latin typeface="VNI-Times" pitchFamily="2" charset="0"/>
              </a:rPr>
              <a:t> </a:t>
            </a:r>
            <a:r>
              <a:rPr lang="en-US" sz="2000" dirty="0" err="1" smtClean="0">
                <a:latin typeface="VNI-Times" pitchFamily="2" charset="0"/>
              </a:rPr>
              <a:t>coâng</a:t>
            </a:r>
            <a:r>
              <a:rPr lang="en-US" sz="2000" dirty="0" smtClean="0">
                <a:latin typeface="VNI-Times" pitchFamily="2" charset="0"/>
              </a:rPr>
              <a:t> </a:t>
            </a:r>
            <a:r>
              <a:rPr lang="en-US" sz="2000" dirty="0" err="1" smtClean="0">
                <a:latin typeface="VNI-Times" pitchFamily="2" charset="0"/>
              </a:rPr>
              <a:t>trình</a:t>
            </a:r>
            <a:r>
              <a:rPr lang="en-US" sz="2000" dirty="0" smtClean="0">
                <a:latin typeface="VNI-Times" pitchFamily="2" charset="0"/>
              </a:rPr>
              <a:t> D &amp; S</a:t>
            </a:r>
          </a:p>
          <a:p>
            <a:pPr>
              <a:lnSpc>
                <a:spcPct val="150000"/>
              </a:lnSpc>
            </a:pPr>
            <a:r>
              <a:rPr lang="en-US" sz="2000" dirty="0" smtClean="0">
                <a:latin typeface="VNI-Times" pitchFamily="2" charset="0"/>
              </a:rPr>
              <a:t>1.4.2 </a:t>
            </a:r>
            <a:r>
              <a:rPr lang="en-US" sz="2000" dirty="0" err="1" smtClean="0">
                <a:latin typeface="VNI-Times" pitchFamily="2" charset="0"/>
              </a:rPr>
              <a:t>Hôïp</a:t>
            </a:r>
            <a:r>
              <a:rPr lang="en-US" sz="2000" dirty="0" smtClean="0">
                <a:latin typeface="VNI-Times" pitchFamily="2" charset="0"/>
              </a:rPr>
              <a:t> </a:t>
            </a:r>
            <a:r>
              <a:rPr lang="en-US" sz="2000" dirty="0" err="1" smtClean="0">
                <a:latin typeface="VNI-Times" pitchFamily="2" charset="0"/>
              </a:rPr>
              <a:t>ñoàng</a:t>
            </a:r>
            <a:r>
              <a:rPr lang="en-US" sz="2000" dirty="0" smtClean="0">
                <a:latin typeface="VNI-Times" pitchFamily="2" charset="0"/>
              </a:rPr>
              <a:t> </a:t>
            </a:r>
            <a:r>
              <a:rPr lang="en-US" sz="2000" dirty="0" err="1" smtClean="0">
                <a:latin typeface="VNI-Times" pitchFamily="2" charset="0"/>
              </a:rPr>
              <a:t>ñaáu</a:t>
            </a:r>
            <a:r>
              <a:rPr lang="en-US" sz="2000" dirty="0" smtClean="0">
                <a:latin typeface="VNI-Times" pitchFamily="2" charset="0"/>
              </a:rPr>
              <a:t> </a:t>
            </a:r>
            <a:r>
              <a:rPr lang="en-US" sz="2000" dirty="0" err="1" smtClean="0">
                <a:latin typeface="VNI-Times" pitchFamily="2" charset="0"/>
              </a:rPr>
              <a:t>thaàu</a:t>
            </a:r>
            <a:r>
              <a:rPr lang="en-US" sz="2000" dirty="0" smtClean="0">
                <a:latin typeface="VNI-Times" pitchFamily="2" charset="0"/>
              </a:rPr>
              <a:t> </a:t>
            </a:r>
            <a:r>
              <a:rPr lang="en-US" sz="2000" dirty="0" err="1" smtClean="0">
                <a:latin typeface="VNI-Times" pitchFamily="2" charset="0"/>
              </a:rPr>
              <a:t>caïnh</a:t>
            </a:r>
            <a:r>
              <a:rPr lang="en-US" sz="2000" dirty="0" smtClean="0">
                <a:latin typeface="VNI-Times" pitchFamily="2" charset="0"/>
              </a:rPr>
              <a:t> </a:t>
            </a:r>
            <a:r>
              <a:rPr lang="en-US" sz="2000" dirty="0" err="1" smtClean="0">
                <a:latin typeface="VNI-Times" pitchFamily="2" charset="0"/>
              </a:rPr>
              <a:t>tranh</a:t>
            </a:r>
            <a:r>
              <a:rPr lang="en-US" sz="2000" dirty="0" smtClean="0">
                <a:latin typeface="VNI-Times" pitchFamily="2" charset="0"/>
              </a:rPr>
              <a:t> </a:t>
            </a:r>
            <a:r>
              <a:rPr lang="en-US" sz="2000" dirty="0" err="1" smtClean="0">
                <a:latin typeface="VNI-Times" pitchFamily="2" charset="0"/>
              </a:rPr>
              <a:t>trong</a:t>
            </a:r>
            <a:r>
              <a:rPr lang="en-US" sz="2000" dirty="0" smtClean="0">
                <a:latin typeface="VNI-Times" pitchFamily="2" charset="0"/>
              </a:rPr>
              <a:t> </a:t>
            </a:r>
            <a:r>
              <a:rPr lang="en-US" sz="2000" dirty="0" err="1" smtClean="0">
                <a:latin typeface="VNI-Times" pitchFamily="2" charset="0"/>
              </a:rPr>
              <a:t>nöôùc</a:t>
            </a:r>
            <a:r>
              <a:rPr lang="en-US" sz="2000" dirty="0" smtClean="0">
                <a:latin typeface="VNI-Times" pitchFamily="2" charset="0"/>
              </a:rPr>
              <a:t> LCB</a:t>
            </a:r>
          </a:p>
          <a:p>
            <a:pPr>
              <a:lnSpc>
                <a:spcPct val="150000"/>
              </a:lnSpc>
            </a:pPr>
            <a:r>
              <a:rPr lang="en-US" sz="2000" dirty="0" smtClean="0">
                <a:latin typeface="VNI-Times" pitchFamily="2" charset="0"/>
              </a:rPr>
              <a:t>1.4.3 </a:t>
            </a:r>
            <a:r>
              <a:rPr lang="en-US" sz="2000" dirty="0" err="1" smtClean="0">
                <a:latin typeface="VNI-Times" pitchFamily="2" charset="0"/>
              </a:rPr>
              <a:t>Caûi</a:t>
            </a:r>
            <a:r>
              <a:rPr lang="en-US" sz="2000" dirty="0" smtClean="0">
                <a:latin typeface="VNI-Times" pitchFamily="2" charset="0"/>
              </a:rPr>
              <a:t> </a:t>
            </a:r>
            <a:r>
              <a:rPr lang="en-US" sz="2000" dirty="0" err="1" smtClean="0">
                <a:latin typeface="VNI-Times" pitchFamily="2" charset="0"/>
              </a:rPr>
              <a:t>thieän</a:t>
            </a:r>
            <a:r>
              <a:rPr lang="en-US" sz="2000" dirty="0" smtClean="0">
                <a:latin typeface="VNI-Times" pitchFamily="2" charset="0"/>
              </a:rPr>
              <a:t> D &amp; S</a:t>
            </a:r>
          </a:p>
          <a:p>
            <a:pPr>
              <a:lnSpc>
                <a:spcPct val="150000"/>
              </a:lnSpc>
            </a:pPr>
            <a:r>
              <a:rPr lang="en-US" sz="2000" dirty="0" smtClean="0">
                <a:latin typeface="VNI-Times" pitchFamily="2" charset="0"/>
              </a:rPr>
              <a:t>1.4.4 </a:t>
            </a:r>
            <a:r>
              <a:rPr lang="en-US" sz="2000" dirty="0" err="1" smtClean="0">
                <a:latin typeface="VNI-Times" pitchFamily="2" charset="0"/>
              </a:rPr>
              <a:t>Caùc</a:t>
            </a:r>
            <a:r>
              <a:rPr lang="en-US" sz="2000" dirty="0" smtClean="0">
                <a:latin typeface="VNI-Times" pitchFamily="2" charset="0"/>
              </a:rPr>
              <a:t> </a:t>
            </a:r>
            <a:r>
              <a:rPr lang="en-US" sz="2000" dirty="0" err="1" smtClean="0">
                <a:latin typeface="VNI-Times" pitchFamily="2" charset="0"/>
              </a:rPr>
              <a:t>hoaït</a:t>
            </a:r>
            <a:r>
              <a:rPr lang="en-US" sz="2000" dirty="0" smtClean="0">
                <a:latin typeface="VNI-Times" pitchFamily="2" charset="0"/>
              </a:rPr>
              <a:t> </a:t>
            </a:r>
            <a:r>
              <a:rPr lang="en-US" sz="2000" dirty="0" err="1" smtClean="0">
                <a:latin typeface="VNI-Times" pitchFamily="2" charset="0"/>
              </a:rPr>
              <a:t>ñoäng</a:t>
            </a:r>
            <a:r>
              <a:rPr lang="en-US" sz="2000" dirty="0" smtClean="0">
                <a:latin typeface="VNI-Times" pitchFamily="2" charset="0"/>
              </a:rPr>
              <a:t> </a:t>
            </a:r>
            <a:r>
              <a:rPr lang="en-US" sz="2000" dirty="0" err="1" smtClean="0">
                <a:latin typeface="VNI-Times" pitchFamily="2" charset="0"/>
              </a:rPr>
              <a:t>veä</a:t>
            </a:r>
            <a:r>
              <a:rPr lang="en-US" sz="2000" dirty="0" smtClean="0">
                <a:latin typeface="VNI-Times" pitchFamily="2" charset="0"/>
              </a:rPr>
              <a:t> </a:t>
            </a:r>
            <a:r>
              <a:rPr lang="en-US" sz="2000" dirty="0" err="1" smtClean="0">
                <a:latin typeface="VNI-Times" pitchFamily="2" charset="0"/>
              </a:rPr>
              <a:t>sinh</a:t>
            </a:r>
            <a:r>
              <a:rPr lang="en-US" sz="2000" dirty="0" smtClean="0">
                <a:latin typeface="VNI-Times" pitchFamily="2" charset="0"/>
              </a:rPr>
              <a:t> </a:t>
            </a:r>
            <a:r>
              <a:rPr lang="en-US" sz="2000" dirty="0" err="1" smtClean="0">
                <a:latin typeface="VNI-Times" pitchFamily="2" charset="0"/>
              </a:rPr>
              <a:t>khu</a:t>
            </a:r>
            <a:r>
              <a:rPr lang="en-US" sz="2000" dirty="0" smtClean="0">
                <a:latin typeface="VNI-Times" pitchFamily="2" charset="0"/>
              </a:rPr>
              <a:t> </a:t>
            </a:r>
            <a:r>
              <a:rPr lang="en-US" sz="2000" dirty="0" err="1" smtClean="0">
                <a:latin typeface="VNI-Times" pitchFamily="2" charset="0"/>
              </a:rPr>
              <a:t>vöïc</a:t>
            </a:r>
            <a:r>
              <a:rPr lang="en-US" sz="2000" dirty="0" smtClean="0">
                <a:latin typeface="VNI-Times" pitchFamily="2" charset="0"/>
              </a:rPr>
              <a:t> </a:t>
            </a:r>
            <a:r>
              <a:rPr lang="en-US" sz="2000" dirty="0" err="1" smtClean="0">
                <a:latin typeface="VNI-Times" pitchFamily="2" charset="0"/>
              </a:rPr>
              <a:t>tö</a:t>
            </a:r>
            <a:r>
              <a:rPr lang="en-US" sz="2000" dirty="0" smtClean="0">
                <a:latin typeface="VNI-Times" pitchFamily="2" charset="0"/>
              </a:rPr>
              <a:t> </a:t>
            </a:r>
            <a:r>
              <a:rPr lang="en-US" sz="2000" dirty="0" err="1" smtClean="0">
                <a:latin typeface="VNI-Times" pitchFamily="2" charset="0"/>
              </a:rPr>
              <a:t>vaø</a:t>
            </a:r>
            <a:r>
              <a:rPr lang="en-US" sz="2000" dirty="0" smtClean="0">
                <a:latin typeface="VNI-Times" pitchFamily="2" charset="0"/>
              </a:rPr>
              <a:t> </a:t>
            </a:r>
            <a:r>
              <a:rPr lang="en-US" sz="2000" dirty="0" err="1" smtClean="0">
                <a:latin typeface="VNI-Times" pitchFamily="2" charset="0"/>
              </a:rPr>
              <a:t>coâng</a:t>
            </a:r>
            <a:r>
              <a:rPr lang="en-US" sz="2000" dirty="0" smtClean="0">
                <a:latin typeface="VNI-Times" pitchFamily="2" charset="0"/>
              </a:rPr>
              <a:t> </a:t>
            </a:r>
            <a:r>
              <a:rPr lang="en-US" sz="2000" dirty="0" err="1" smtClean="0">
                <a:latin typeface="VNI-Times" pitchFamily="2" charset="0"/>
              </a:rPr>
              <a:t>trong</a:t>
            </a:r>
            <a:r>
              <a:rPr lang="en-US" sz="2000" dirty="0" smtClean="0">
                <a:latin typeface="VNI-Times" pitchFamily="2" charset="0"/>
              </a:rPr>
              <a:t> </a:t>
            </a:r>
            <a:r>
              <a:rPr lang="en-US" sz="2000" dirty="0" err="1" smtClean="0">
                <a:latin typeface="VNI-Times" pitchFamily="2" charset="0"/>
              </a:rPr>
              <a:t>nöôùc</a:t>
            </a:r>
            <a:endParaRPr lang="en-US" sz="2000" dirty="0" smtClean="0">
              <a:latin typeface="VNI-Times" pitchFamily="2" charset="0"/>
            </a:endParaRPr>
          </a:p>
          <a:p>
            <a:pPr>
              <a:lnSpc>
                <a:spcPct val="150000"/>
              </a:lnSpc>
            </a:pPr>
            <a:r>
              <a:rPr lang="en-US" sz="2000" dirty="0" smtClean="0">
                <a:latin typeface="VNI-Times" pitchFamily="2" charset="0"/>
              </a:rPr>
              <a:t>1.5.0  </a:t>
            </a:r>
            <a:r>
              <a:rPr lang="en-US" sz="2000" dirty="0" err="1" smtClean="0">
                <a:latin typeface="VNI-Times" pitchFamily="2" charset="0"/>
              </a:rPr>
              <a:t>Xaây</a:t>
            </a:r>
            <a:r>
              <a:rPr lang="en-US" sz="2000" dirty="0" smtClean="0">
                <a:latin typeface="VNI-Times" pitchFamily="2" charset="0"/>
              </a:rPr>
              <a:t> </a:t>
            </a:r>
            <a:r>
              <a:rPr lang="en-US" sz="2000" dirty="0" err="1" smtClean="0">
                <a:latin typeface="VNI-Times" pitchFamily="2" charset="0"/>
              </a:rPr>
              <a:t>döïng</a:t>
            </a:r>
            <a:r>
              <a:rPr lang="en-US" sz="2000" dirty="0" smtClean="0">
                <a:latin typeface="VNI-Times" pitchFamily="2" charset="0"/>
              </a:rPr>
              <a:t> </a:t>
            </a:r>
            <a:r>
              <a:rPr lang="en-US" sz="2000" dirty="0" err="1" smtClean="0">
                <a:latin typeface="VNI-Times" pitchFamily="2" charset="0"/>
              </a:rPr>
              <a:t>naêng</a:t>
            </a:r>
            <a:r>
              <a:rPr lang="en-US" sz="2000" dirty="0" smtClean="0">
                <a:latin typeface="VNI-Times" pitchFamily="2" charset="0"/>
              </a:rPr>
              <a:t> </a:t>
            </a:r>
            <a:r>
              <a:rPr lang="en-US" sz="2000" dirty="0" err="1" smtClean="0">
                <a:latin typeface="VNI-Times" pitchFamily="2" charset="0"/>
              </a:rPr>
              <a:t>löï</a:t>
            </a:r>
            <a:r>
              <a:rPr lang="en-US" sz="2000" dirty="0" smtClean="0">
                <a:latin typeface="VNI-Times" pitchFamily="2" charset="0"/>
              </a:rPr>
              <a:t> </a:t>
            </a:r>
            <a:r>
              <a:rPr lang="en-US" sz="2000" dirty="0" err="1" smtClean="0">
                <a:latin typeface="VNI-Times" pitchFamily="2" charset="0"/>
              </a:rPr>
              <a:t>vaø</a:t>
            </a:r>
            <a:r>
              <a:rPr lang="en-US" sz="2000" dirty="0" smtClean="0">
                <a:latin typeface="VNI-Times" pitchFamily="2" charset="0"/>
              </a:rPr>
              <a:t> </a:t>
            </a:r>
            <a:r>
              <a:rPr lang="en-US" sz="2000" dirty="0" err="1" smtClean="0">
                <a:latin typeface="VNI-Times" pitchFamily="2" charset="0"/>
              </a:rPr>
              <a:t>hoã</a:t>
            </a:r>
            <a:r>
              <a:rPr lang="en-US" sz="2000" dirty="0" smtClean="0">
                <a:latin typeface="VNI-Times" pitchFamily="2" charset="0"/>
              </a:rPr>
              <a:t> </a:t>
            </a:r>
            <a:r>
              <a:rPr lang="en-US" sz="2000" dirty="0" err="1" smtClean="0">
                <a:latin typeface="VNI-Times" pitchFamily="2" charset="0"/>
              </a:rPr>
              <a:t>trôï</a:t>
            </a:r>
            <a:r>
              <a:rPr lang="en-US" sz="2000" dirty="0" smtClean="0">
                <a:latin typeface="VNI-Times" pitchFamily="2" charset="0"/>
              </a:rPr>
              <a:t> </a:t>
            </a:r>
            <a:r>
              <a:rPr lang="en-US" sz="2000" dirty="0" err="1" smtClean="0">
                <a:latin typeface="VNI-Times" pitchFamily="2" charset="0"/>
              </a:rPr>
              <a:t>thöïc</a:t>
            </a:r>
            <a:r>
              <a:rPr lang="en-US" sz="2000" dirty="0" smtClean="0">
                <a:latin typeface="VNI-Times" pitchFamily="2" charset="0"/>
              </a:rPr>
              <a:t> </a:t>
            </a:r>
            <a:r>
              <a:rPr lang="en-US" sz="2000" dirty="0" err="1" smtClean="0">
                <a:latin typeface="VNI-Times" pitchFamily="2" charset="0"/>
              </a:rPr>
              <a:t>hieän</a:t>
            </a:r>
            <a:endParaRPr lang="en-US" sz="2000" dirty="0" smtClean="0">
              <a:latin typeface="VNI-Times" pitchFamily="2" charset="0"/>
            </a:endParaRPr>
          </a:p>
          <a:p>
            <a:pPr>
              <a:lnSpc>
                <a:spcPct val="150000"/>
              </a:lnSpc>
            </a:pPr>
            <a:r>
              <a:rPr lang="en-US" sz="2000" dirty="0" smtClean="0">
                <a:latin typeface="VNI-Times" pitchFamily="2" charset="0"/>
              </a:rPr>
              <a:t>1.5.1 </a:t>
            </a:r>
            <a:r>
              <a:rPr lang="en-US" sz="2000" dirty="0" err="1" smtClean="0">
                <a:latin typeface="VNI-Times" pitchFamily="2" charset="0"/>
              </a:rPr>
              <a:t>Thieát</a:t>
            </a:r>
            <a:r>
              <a:rPr lang="en-US" sz="2000" dirty="0" smtClean="0">
                <a:latin typeface="VNI-Times" pitchFamily="2" charset="0"/>
              </a:rPr>
              <a:t> </a:t>
            </a:r>
            <a:r>
              <a:rPr lang="en-US" sz="2000" dirty="0" err="1" smtClean="0">
                <a:latin typeface="VNI-Times" pitchFamily="2" charset="0"/>
              </a:rPr>
              <a:t>keá</a:t>
            </a:r>
            <a:r>
              <a:rPr lang="en-US" sz="2000" dirty="0" smtClean="0">
                <a:latin typeface="VNI-Times" pitchFamily="2" charset="0"/>
              </a:rPr>
              <a:t> </a:t>
            </a:r>
            <a:r>
              <a:rPr lang="en-US" sz="2000" dirty="0" err="1" smtClean="0">
                <a:latin typeface="VNI-Times" pitchFamily="2" charset="0"/>
              </a:rPr>
              <a:t>chöông</a:t>
            </a:r>
            <a:r>
              <a:rPr lang="en-US" sz="2000" dirty="0" smtClean="0">
                <a:latin typeface="VNI-Times" pitchFamily="2" charset="0"/>
              </a:rPr>
              <a:t> </a:t>
            </a:r>
            <a:r>
              <a:rPr lang="en-US" sz="2000" dirty="0" err="1" smtClean="0">
                <a:latin typeface="VNI-Times" pitchFamily="2" charset="0"/>
              </a:rPr>
              <a:t>trình</a:t>
            </a:r>
            <a:r>
              <a:rPr lang="en-US" sz="2000" dirty="0" smtClean="0">
                <a:latin typeface="VNI-Times" pitchFamily="2" charset="0"/>
              </a:rPr>
              <a:t> </a:t>
            </a:r>
            <a:r>
              <a:rPr lang="en-US" sz="2000" dirty="0" err="1" smtClean="0">
                <a:latin typeface="VNI-Times" pitchFamily="2" charset="0"/>
              </a:rPr>
              <a:t>ñaøo</a:t>
            </a:r>
            <a:r>
              <a:rPr lang="en-US" sz="2000" dirty="0" smtClean="0">
                <a:latin typeface="VNI-Times" pitchFamily="2" charset="0"/>
              </a:rPr>
              <a:t> </a:t>
            </a:r>
            <a:r>
              <a:rPr lang="en-US" sz="2000" dirty="0" err="1" smtClean="0">
                <a:latin typeface="VNI-Times" pitchFamily="2" charset="0"/>
              </a:rPr>
              <a:t>taïo</a:t>
            </a:r>
            <a:r>
              <a:rPr lang="en-US" sz="2000" dirty="0" smtClean="0">
                <a:latin typeface="VNI-Times" pitchFamily="2" charset="0"/>
              </a:rPr>
              <a:t> </a:t>
            </a:r>
            <a:r>
              <a:rPr lang="en-US" sz="2000" dirty="0" err="1" smtClean="0">
                <a:latin typeface="VNI-Times" pitchFamily="2" charset="0"/>
              </a:rPr>
              <a:t>vaø</a:t>
            </a:r>
            <a:r>
              <a:rPr lang="en-US" sz="2000" dirty="0" smtClean="0">
                <a:latin typeface="VNI-Times" pitchFamily="2" charset="0"/>
              </a:rPr>
              <a:t> </a:t>
            </a:r>
            <a:r>
              <a:rPr lang="en-US" sz="2000" dirty="0" err="1" smtClean="0">
                <a:latin typeface="VNI-Times" pitchFamily="2" charset="0"/>
              </a:rPr>
              <a:t>ñaøo</a:t>
            </a:r>
            <a:r>
              <a:rPr lang="en-US" sz="2000" dirty="0" smtClean="0">
                <a:latin typeface="VNI-Times" pitchFamily="2" charset="0"/>
              </a:rPr>
              <a:t> </a:t>
            </a:r>
            <a:r>
              <a:rPr lang="en-US" sz="2000" dirty="0" err="1" smtClean="0">
                <a:latin typeface="VNI-Times" pitchFamily="2" charset="0"/>
              </a:rPr>
              <a:t>taïo</a:t>
            </a:r>
            <a:r>
              <a:rPr lang="en-US" sz="2000" dirty="0" smtClean="0">
                <a:latin typeface="VNI-Times" pitchFamily="2" charset="0"/>
              </a:rPr>
              <a:t> </a:t>
            </a:r>
            <a:r>
              <a:rPr lang="en-US" sz="2000" dirty="0" err="1" smtClean="0">
                <a:latin typeface="VNI-Times" pitchFamily="2" charset="0"/>
              </a:rPr>
              <a:t>chính</a:t>
            </a:r>
            <a:r>
              <a:rPr lang="en-US" sz="2000" dirty="0" smtClean="0">
                <a:latin typeface="VNI-Times" pitchFamily="2" charset="0"/>
              </a:rPr>
              <a:t> </a:t>
            </a:r>
            <a:r>
              <a:rPr lang="en-US" sz="2000" dirty="0" err="1" smtClean="0">
                <a:latin typeface="VNI-Times" pitchFamily="2" charset="0"/>
              </a:rPr>
              <a:t>thöùc</a:t>
            </a:r>
            <a:endParaRPr lang="en-US" sz="2000" dirty="0" smtClean="0">
              <a:latin typeface="VNI-Times" pitchFamily="2" charset="0"/>
            </a:endParaRPr>
          </a:p>
          <a:p>
            <a:pPr>
              <a:lnSpc>
                <a:spcPct val="150000"/>
              </a:lnSpc>
            </a:pPr>
            <a:r>
              <a:rPr lang="en-US" sz="2000" dirty="0" smtClean="0">
                <a:latin typeface="VNI-Times" pitchFamily="2" charset="0"/>
              </a:rPr>
              <a:t>1.5.2 </a:t>
            </a:r>
            <a:r>
              <a:rPr lang="en-US" sz="2000" dirty="0" err="1" smtClean="0">
                <a:latin typeface="VNI-Times" pitchFamily="2" charset="0"/>
              </a:rPr>
              <a:t>Ñaøo</a:t>
            </a:r>
            <a:r>
              <a:rPr lang="en-US" sz="2000" dirty="0" smtClean="0">
                <a:latin typeface="VNI-Times" pitchFamily="2" charset="0"/>
              </a:rPr>
              <a:t> </a:t>
            </a:r>
            <a:r>
              <a:rPr lang="en-US" sz="2000" dirty="0" err="1" smtClean="0">
                <a:latin typeface="VNI-Times" pitchFamily="2" charset="0"/>
              </a:rPr>
              <a:t>taïo</a:t>
            </a:r>
            <a:r>
              <a:rPr lang="en-US" sz="2000" dirty="0" smtClean="0">
                <a:latin typeface="VNI-Times" pitchFamily="2" charset="0"/>
              </a:rPr>
              <a:t> </a:t>
            </a:r>
            <a:r>
              <a:rPr lang="en-US" sz="2000" dirty="0" err="1" smtClean="0">
                <a:latin typeface="VNI-Times" pitchFamily="2" charset="0"/>
              </a:rPr>
              <a:t>taïi</a:t>
            </a:r>
            <a:r>
              <a:rPr lang="en-US" sz="2000" dirty="0" smtClean="0">
                <a:latin typeface="VNI-Times" pitchFamily="2" charset="0"/>
              </a:rPr>
              <a:t> </a:t>
            </a:r>
            <a:r>
              <a:rPr lang="en-US" sz="2000" dirty="0" err="1" smtClean="0">
                <a:latin typeface="VNI-Times" pitchFamily="2" charset="0"/>
              </a:rPr>
              <a:t>nôi</a:t>
            </a:r>
            <a:r>
              <a:rPr lang="en-US" sz="2000" dirty="0" smtClean="0">
                <a:latin typeface="VNI-Times" pitchFamily="2" charset="0"/>
              </a:rPr>
              <a:t> </a:t>
            </a:r>
            <a:r>
              <a:rPr lang="en-US" sz="2000" dirty="0" err="1" smtClean="0">
                <a:latin typeface="VNI-Times" pitchFamily="2" charset="0"/>
              </a:rPr>
              <a:t>laøm</a:t>
            </a:r>
            <a:r>
              <a:rPr lang="en-US" sz="2000" dirty="0" smtClean="0">
                <a:latin typeface="VNI-Times" pitchFamily="2" charset="0"/>
              </a:rPr>
              <a:t> </a:t>
            </a:r>
            <a:r>
              <a:rPr lang="en-US" sz="2000" dirty="0" err="1" smtClean="0">
                <a:latin typeface="VNI-Times" pitchFamily="2" charset="0"/>
              </a:rPr>
              <a:t>vieäc</a:t>
            </a:r>
            <a:endParaRPr lang="en-US" sz="2000" dirty="0">
              <a:latin typeface="VNI-Times"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
            <a:ext cx="8077200" cy="6740307"/>
          </a:xfrm>
          <a:prstGeom prst="rect">
            <a:avLst/>
          </a:prstGeom>
          <a:noFill/>
        </p:spPr>
        <p:txBody>
          <a:bodyPr wrap="square" rtlCol="0">
            <a:spAutoFit/>
          </a:bodyPr>
          <a:lstStyle/>
          <a:p>
            <a:pPr>
              <a:lnSpc>
                <a:spcPct val="150000"/>
              </a:lnSpc>
            </a:pPr>
            <a:r>
              <a:rPr lang="en-US" sz="2400" dirty="0" smtClean="0">
                <a:latin typeface="VNI-Times" pitchFamily="2" charset="0"/>
              </a:rPr>
              <a:t>NHAÄN DAÏNG MOÄT WBS TOÁT</a:t>
            </a:r>
          </a:p>
          <a:p>
            <a:pPr>
              <a:lnSpc>
                <a:spcPct val="150000"/>
              </a:lnSpc>
            </a:pPr>
            <a:r>
              <a:rPr lang="en-US" sz="2400" dirty="0" err="1" smtClean="0">
                <a:latin typeface="VNI-Times" pitchFamily="2" charset="0"/>
              </a:rPr>
              <a:t>Moät</a:t>
            </a:r>
            <a:r>
              <a:rPr lang="en-US" sz="2400" dirty="0" smtClean="0">
                <a:latin typeface="VNI-Times" pitchFamily="2" charset="0"/>
              </a:rPr>
              <a:t> </a:t>
            </a:r>
            <a:r>
              <a:rPr lang="en-US" sz="2400" dirty="0" err="1" smtClean="0">
                <a:latin typeface="VNI-Times" pitchFamily="2" charset="0"/>
              </a:rPr>
              <a:t>goùi</a:t>
            </a:r>
            <a:r>
              <a:rPr lang="en-US" sz="2400" dirty="0" smtClean="0">
                <a:latin typeface="VNI-Times" pitchFamily="2" charset="0"/>
              </a:rPr>
              <a:t> </a:t>
            </a:r>
            <a:r>
              <a:rPr lang="en-US" sz="2400" dirty="0" err="1" smtClean="0">
                <a:latin typeface="VNI-Times" pitchFamily="2" charset="0"/>
              </a:rPr>
              <a:t>coâng</a:t>
            </a:r>
            <a:r>
              <a:rPr lang="en-US" sz="2400" dirty="0" smtClean="0">
                <a:latin typeface="VNI-Times" pitchFamily="2" charset="0"/>
              </a:rPr>
              <a:t> </a:t>
            </a:r>
            <a:r>
              <a:rPr lang="en-US" sz="2400" dirty="0" err="1" smtClean="0">
                <a:latin typeface="VNI-Times" pitchFamily="2" charset="0"/>
              </a:rPr>
              <a:t>vieäc</a:t>
            </a:r>
            <a:r>
              <a:rPr lang="en-US" sz="2400" dirty="0" smtClean="0">
                <a:latin typeface="VNI-Times" pitchFamily="2" charset="0"/>
              </a:rPr>
              <a:t> </a:t>
            </a:r>
            <a:r>
              <a:rPr lang="en-US" sz="2400" dirty="0" err="1" smtClean="0">
                <a:latin typeface="VNI-Times" pitchFamily="2" charset="0"/>
              </a:rPr>
              <a:t>ñöôïc</a:t>
            </a:r>
            <a:r>
              <a:rPr lang="en-US" sz="2400" dirty="0" smtClean="0">
                <a:latin typeface="VNI-Times" pitchFamily="2" charset="0"/>
              </a:rPr>
              <a:t> </a:t>
            </a:r>
            <a:r>
              <a:rPr lang="en-US" sz="2400" dirty="0" err="1" smtClean="0">
                <a:latin typeface="VNI-Times" pitchFamily="2" charset="0"/>
              </a:rPr>
              <a:t>xaùc</a:t>
            </a:r>
            <a:r>
              <a:rPr lang="en-US" sz="2400" dirty="0" smtClean="0">
                <a:latin typeface="VNI-Times" pitchFamily="2" charset="0"/>
              </a:rPr>
              <a:t> </a:t>
            </a:r>
            <a:r>
              <a:rPr lang="en-US" sz="2400" dirty="0" err="1" smtClean="0">
                <a:latin typeface="VNI-Times" pitchFamily="2" charset="0"/>
              </a:rPr>
              <a:t>ñònh</a:t>
            </a:r>
            <a:r>
              <a:rPr lang="en-US" sz="2400" dirty="0" smtClean="0">
                <a:latin typeface="VNI-Times" pitchFamily="2" charset="0"/>
              </a:rPr>
              <a:t> </a:t>
            </a:r>
            <a:r>
              <a:rPr lang="en-US" sz="2400" dirty="0" err="1" smtClean="0">
                <a:latin typeface="VNI-Times" pitchFamily="2" charset="0"/>
              </a:rPr>
              <a:t>roõ</a:t>
            </a:r>
            <a:r>
              <a:rPr lang="en-US" sz="2400" dirty="0" smtClean="0">
                <a:latin typeface="VNI-Times" pitchFamily="2" charset="0"/>
              </a:rPr>
              <a:t> </a:t>
            </a:r>
            <a:r>
              <a:rPr lang="en-US" sz="2400" dirty="0" err="1" smtClean="0">
                <a:latin typeface="VNI-Times" pitchFamily="2" charset="0"/>
              </a:rPr>
              <a:t>raøng</a:t>
            </a:r>
            <a:r>
              <a:rPr lang="en-US" sz="2400" dirty="0" smtClean="0">
                <a:latin typeface="VNI-Times" pitchFamily="2" charset="0"/>
              </a:rPr>
              <a:t> </a:t>
            </a:r>
            <a:r>
              <a:rPr lang="en-US" sz="2400" dirty="0" err="1" smtClean="0">
                <a:latin typeface="VNI-Times" pitchFamily="2" charset="0"/>
              </a:rPr>
              <a:t>coù</a:t>
            </a:r>
            <a:r>
              <a:rPr lang="en-US" sz="2400" dirty="0" smtClean="0">
                <a:latin typeface="VNI-Times" pitchFamily="2" charset="0"/>
              </a:rPr>
              <a:t> </a:t>
            </a:r>
            <a:r>
              <a:rPr lang="en-US" sz="2400" dirty="0" err="1" smtClean="0">
                <a:latin typeface="VNI-Times" pitchFamily="2" charset="0"/>
              </a:rPr>
              <a:t>caùc</a:t>
            </a:r>
            <a:r>
              <a:rPr lang="en-US" sz="2400" dirty="0" smtClean="0">
                <a:latin typeface="VNI-Times" pitchFamily="2" charset="0"/>
              </a:rPr>
              <a:t> </a:t>
            </a:r>
            <a:r>
              <a:rPr lang="en-US" sz="2400" dirty="0" err="1" smtClean="0">
                <a:latin typeface="VNI-Times" pitchFamily="2" charset="0"/>
              </a:rPr>
              <a:t>ñaëc</a:t>
            </a:r>
            <a:r>
              <a:rPr lang="en-US" sz="2400" dirty="0" smtClean="0">
                <a:latin typeface="VNI-Times" pitchFamily="2" charset="0"/>
              </a:rPr>
              <a:t> </a:t>
            </a:r>
            <a:r>
              <a:rPr lang="en-US" sz="2400" dirty="0" err="1" smtClean="0">
                <a:latin typeface="VNI-Times" pitchFamily="2" charset="0"/>
              </a:rPr>
              <a:t>ñieåm</a:t>
            </a:r>
            <a:r>
              <a:rPr lang="en-US" sz="2400" dirty="0" smtClean="0">
                <a:latin typeface="VNI-Times" pitchFamily="2" charset="0"/>
              </a:rPr>
              <a:t> </a:t>
            </a:r>
            <a:r>
              <a:rPr lang="en-US" sz="2400" dirty="0" err="1" smtClean="0">
                <a:latin typeface="VNI-Times" pitchFamily="2" charset="0"/>
              </a:rPr>
              <a:t>sau</a:t>
            </a:r>
            <a:r>
              <a:rPr lang="en-US" sz="2400" dirty="0" smtClean="0">
                <a:latin typeface="VNI-Times" pitchFamily="2" charset="0"/>
              </a:rPr>
              <a:t>:</a:t>
            </a:r>
          </a:p>
          <a:p>
            <a:pPr>
              <a:lnSpc>
                <a:spcPct val="150000"/>
              </a:lnSpc>
            </a:pPr>
            <a:r>
              <a:rPr lang="en-US" sz="2400" dirty="0" smtClean="0">
                <a:latin typeface="VNI-Times" pitchFamily="2" charset="0"/>
              </a:rPr>
              <a:t>– </a:t>
            </a:r>
            <a:r>
              <a:rPr lang="en-US" sz="2400" dirty="0" err="1" smtClean="0">
                <a:latin typeface="VNI-Times" pitchFamily="2" charset="0"/>
              </a:rPr>
              <a:t>Chaát</a:t>
            </a:r>
            <a:r>
              <a:rPr lang="en-US" sz="2400" dirty="0" smtClean="0">
                <a:latin typeface="VNI-Times" pitchFamily="2" charset="0"/>
              </a:rPr>
              <a:t> </a:t>
            </a:r>
            <a:r>
              <a:rPr lang="en-US" sz="2400" dirty="0" err="1" smtClean="0">
                <a:latin typeface="VNI-Times" pitchFamily="2" charset="0"/>
              </a:rPr>
              <a:t>löôïng</a:t>
            </a:r>
            <a:r>
              <a:rPr lang="en-US" sz="2400" dirty="0" smtClean="0">
                <a:latin typeface="VNI-Times" pitchFamily="2" charset="0"/>
              </a:rPr>
              <a:t> </a:t>
            </a:r>
            <a:r>
              <a:rPr lang="en-US" sz="2400" dirty="0" err="1" smtClean="0">
                <a:latin typeface="VNI-Times" pitchFamily="2" charset="0"/>
              </a:rPr>
              <a:t>vaø</a:t>
            </a:r>
            <a:r>
              <a:rPr lang="en-US" sz="2400" dirty="0" smtClean="0">
                <a:latin typeface="VNI-Times" pitchFamily="2" charset="0"/>
              </a:rPr>
              <a:t> </a:t>
            </a:r>
            <a:r>
              <a:rPr lang="en-US" sz="2400" dirty="0" err="1" smtClean="0">
                <a:latin typeface="VNI-Times" pitchFamily="2" charset="0"/>
              </a:rPr>
              <a:t>möùc</a:t>
            </a:r>
            <a:r>
              <a:rPr lang="en-US" sz="2400" dirty="0" smtClean="0">
                <a:latin typeface="VNI-Times" pitchFamily="2" charset="0"/>
              </a:rPr>
              <a:t> </a:t>
            </a:r>
            <a:r>
              <a:rPr lang="en-US" sz="2400" dirty="0" err="1" smtClean="0">
                <a:latin typeface="VNI-Times" pitchFamily="2" charset="0"/>
              </a:rPr>
              <a:t>ñoä</a:t>
            </a:r>
            <a:r>
              <a:rPr lang="en-US" sz="2400" dirty="0" smtClean="0">
                <a:latin typeface="VNI-Times" pitchFamily="2" charset="0"/>
              </a:rPr>
              <a:t> </a:t>
            </a:r>
            <a:r>
              <a:rPr lang="en-US" sz="2400" dirty="0" err="1" smtClean="0">
                <a:latin typeface="VNI-Times" pitchFamily="2" charset="0"/>
              </a:rPr>
              <a:t>hoaøn</a:t>
            </a:r>
            <a:r>
              <a:rPr lang="en-US" sz="2400" dirty="0" smtClean="0">
                <a:latin typeface="VNI-Times" pitchFamily="2" charset="0"/>
              </a:rPr>
              <a:t> </a:t>
            </a:r>
            <a:r>
              <a:rPr lang="en-US" sz="2400" dirty="0" err="1" smtClean="0">
                <a:latin typeface="VNI-Times" pitchFamily="2" charset="0"/>
              </a:rPr>
              <a:t>thaønh</a:t>
            </a:r>
            <a:r>
              <a:rPr lang="en-US" sz="2400" dirty="0" smtClean="0">
                <a:latin typeface="VNI-Times" pitchFamily="2" charset="0"/>
              </a:rPr>
              <a:t> </a:t>
            </a:r>
            <a:r>
              <a:rPr lang="en-US" sz="2400" dirty="0" err="1" smtClean="0">
                <a:latin typeface="VNI-Times" pitchFamily="2" charset="0"/>
              </a:rPr>
              <a:t>cuûa</a:t>
            </a:r>
            <a:r>
              <a:rPr lang="en-US" sz="2400" dirty="0" smtClean="0">
                <a:latin typeface="VNI-Times" pitchFamily="2" charset="0"/>
              </a:rPr>
              <a:t> </a:t>
            </a:r>
            <a:r>
              <a:rPr lang="en-US" sz="2400" dirty="0" err="1" smtClean="0">
                <a:latin typeface="VNI-Times" pitchFamily="2" charset="0"/>
              </a:rPr>
              <a:t>noù</a:t>
            </a:r>
            <a:r>
              <a:rPr lang="en-US" sz="2400" dirty="0" smtClean="0">
                <a:latin typeface="VNI-Times" pitchFamily="2" charset="0"/>
              </a:rPr>
              <a:t> </a:t>
            </a:r>
            <a:r>
              <a:rPr lang="en-US" sz="2400" dirty="0" err="1" smtClean="0">
                <a:latin typeface="VNI-Times" pitchFamily="2" charset="0"/>
              </a:rPr>
              <a:t>coù</a:t>
            </a:r>
            <a:r>
              <a:rPr lang="en-US" sz="2400" dirty="0" smtClean="0">
                <a:latin typeface="VNI-Times" pitchFamily="2" charset="0"/>
              </a:rPr>
              <a:t> </a:t>
            </a:r>
            <a:r>
              <a:rPr lang="en-US" sz="2400" dirty="0" err="1" smtClean="0">
                <a:latin typeface="VNI-Times" pitchFamily="2" charset="0"/>
              </a:rPr>
              <a:t>theå</a:t>
            </a:r>
            <a:r>
              <a:rPr lang="en-US" sz="2400" dirty="0" smtClean="0">
                <a:latin typeface="VNI-Times" pitchFamily="2" charset="0"/>
              </a:rPr>
              <a:t> </a:t>
            </a:r>
            <a:r>
              <a:rPr lang="en-US" sz="2400" dirty="0" err="1" smtClean="0">
                <a:latin typeface="VNI-Times" pitchFamily="2" charset="0"/>
              </a:rPr>
              <a:t>ño</a:t>
            </a:r>
            <a:r>
              <a:rPr lang="en-US" sz="2400" dirty="0" smtClean="0">
                <a:latin typeface="VNI-Times" pitchFamily="2" charset="0"/>
              </a:rPr>
              <a:t> </a:t>
            </a:r>
            <a:r>
              <a:rPr lang="en-US" sz="2400" dirty="0" err="1" smtClean="0">
                <a:latin typeface="VNI-Times" pitchFamily="2" charset="0"/>
              </a:rPr>
              <a:t>ñöôïc</a:t>
            </a:r>
            <a:r>
              <a:rPr lang="en-US" sz="2400" dirty="0" smtClean="0">
                <a:latin typeface="VNI-Times" pitchFamily="2" charset="0"/>
              </a:rPr>
              <a:t> </a:t>
            </a:r>
            <a:r>
              <a:rPr lang="en-US" sz="2400" dirty="0" err="1" smtClean="0">
                <a:latin typeface="VNI-Times" pitchFamily="2" charset="0"/>
              </a:rPr>
              <a:t>moät</a:t>
            </a:r>
            <a:r>
              <a:rPr lang="en-US" sz="2400" dirty="0" smtClean="0">
                <a:latin typeface="VNI-Times" pitchFamily="2" charset="0"/>
              </a:rPr>
              <a:t> </a:t>
            </a:r>
            <a:r>
              <a:rPr lang="en-US" sz="2400" dirty="0" err="1" smtClean="0">
                <a:latin typeface="VNI-Times" pitchFamily="2" charset="0"/>
              </a:rPr>
              <a:t>caùch</a:t>
            </a:r>
            <a:r>
              <a:rPr lang="en-US" sz="2400" dirty="0" smtClean="0">
                <a:latin typeface="VNI-Times" pitchFamily="2" charset="0"/>
              </a:rPr>
              <a:t> </a:t>
            </a:r>
            <a:r>
              <a:rPr lang="en-US" sz="2400" dirty="0" err="1" smtClean="0">
                <a:latin typeface="VNI-Times" pitchFamily="2" charset="0"/>
              </a:rPr>
              <a:t>deã</a:t>
            </a:r>
            <a:r>
              <a:rPr lang="en-US" sz="2400" dirty="0" smtClean="0">
                <a:latin typeface="VNI-Times" pitchFamily="2" charset="0"/>
              </a:rPr>
              <a:t> </a:t>
            </a:r>
            <a:r>
              <a:rPr lang="en-US" sz="2400" dirty="0" err="1" smtClean="0">
                <a:latin typeface="VNI-Times" pitchFamily="2" charset="0"/>
              </a:rPr>
              <a:t>daøng</a:t>
            </a:r>
            <a:r>
              <a:rPr lang="en-US" sz="2400" dirty="0" smtClean="0">
                <a:latin typeface="VNI-Times" pitchFamily="2" charset="0"/>
              </a:rPr>
              <a:t>.</a:t>
            </a:r>
          </a:p>
          <a:p>
            <a:pPr>
              <a:lnSpc>
                <a:spcPct val="150000"/>
              </a:lnSpc>
            </a:pPr>
            <a:r>
              <a:rPr lang="en-US" sz="2400" dirty="0" smtClean="0">
                <a:latin typeface="VNI-Times" pitchFamily="2" charset="0"/>
              </a:rPr>
              <a:t>– </a:t>
            </a:r>
            <a:r>
              <a:rPr lang="en-US" sz="2400" dirty="0" err="1" smtClean="0">
                <a:latin typeface="VNI-Times" pitchFamily="2" charset="0"/>
              </a:rPr>
              <a:t>Noù</a:t>
            </a:r>
            <a:r>
              <a:rPr lang="en-US" sz="2400" dirty="0" smtClean="0">
                <a:latin typeface="VNI-Times" pitchFamily="2" charset="0"/>
              </a:rPr>
              <a:t> </a:t>
            </a:r>
            <a:r>
              <a:rPr lang="en-US" sz="2400" dirty="0" err="1" smtClean="0">
                <a:latin typeface="VNI-Times" pitchFamily="2" charset="0"/>
              </a:rPr>
              <a:t>coù</a:t>
            </a:r>
            <a:r>
              <a:rPr lang="en-US" sz="2400" dirty="0" smtClean="0">
                <a:latin typeface="VNI-Times" pitchFamily="2" charset="0"/>
              </a:rPr>
              <a:t> </a:t>
            </a:r>
            <a:r>
              <a:rPr lang="en-US" sz="2400" dirty="0" err="1" smtClean="0">
                <a:latin typeface="VNI-Times" pitchFamily="2" charset="0"/>
              </a:rPr>
              <a:t>söï</a:t>
            </a:r>
            <a:r>
              <a:rPr lang="en-US" sz="2400" dirty="0" smtClean="0">
                <a:latin typeface="VNI-Times" pitchFamily="2" charset="0"/>
              </a:rPr>
              <a:t> </a:t>
            </a:r>
            <a:r>
              <a:rPr lang="en-US" sz="2400" dirty="0" err="1" smtClean="0">
                <a:latin typeface="VNI-Times" pitchFamily="2" charset="0"/>
              </a:rPr>
              <a:t>kieän</a:t>
            </a:r>
            <a:r>
              <a:rPr lang="en-US" sz="2400" dirty="0" smtClean="0">
                <a:latin typeface="VNI-Times" pitchFamily="2" charset="0"/>
              </a:rPr>
              <a:t> </a:t>
            </a:r>
            <a:r>
              <a:rPr lang="en-US" sz="2400" dirty="0" err="1" smtClean="0">
                <a:latin typeface="VNI-Times" pitchFamily="2" charset="0"/>
              </a:rPr>
              <a:t>baét</a:t>
            </a:r>
            <a:r>
              <a:rPr lang="en-US" sz="2400" dirty="0" smtClean="0">
                <a:latin typeface="VNI-Times" pitchFamily="2" charset="0"/>
              </a:rPr>
              <a:t> </a:t>
            </a:r>
            <a:r>
              <a:rPr lang="en-US" sz="2400" dirty="0" err="1" smtClean="0">
                <a:latin typeface="VNI-Times" pitchFamily="2" charset="0"/>
              </a:rPr>
              <a:t>ñaàu</a:t>
            </a:r>
            <a:r>
              <a:rPr lang="en-US" sz="2400" dirty="0" smtClean="0">
                <a:latin typeface="VNI-Times" pitchFamily="2" charset="0"/>
              </a:rPr>
              <a:t> </a:t>
            </a:r>
            <a:r>
              <a:rPr lang="en-US" sz="2400" dirty="0" err="1" smtClean="0">
                <a:latin typeface="VNI-Times" pitchFamily="2" charset="0"/>
              </a:rPr>
              <a:t>vaø</a:t>
            </a:r>
            <a:r>
              <a:rPr lang="en-US" sz="2400" dirty="0" smtClean="0">
                <a:latin typeface="VNI-Times" pitchFamily="2" charset="0"/>
              </a:rPr>
              <a:t> </a:t>
            </a:r>
            <a:r>
              <a:rPr lang="en-US" sz="2400" dirty="0" err="1" smtClean="0">
                <a:latin typeface="VNI-Times" pitchFamily="2" charset="0"/>
              </a:rPr>
              <a:t>keát</a:t>
            </a:r>
            <a:r>
              <a:rPr lang="en-US" sz="2400" dirty="0" smtClean="0">
                <a:latin typeface="VNI-Times" pitchFamily="2" charset="0"/>
              </a:rPr>
              <a:t> </a:t>
            </a:r>
            <a:r>
              <a:rPr lang="en-US" sz="2400" dirty="0" err="1" smtClean="0">
                <a:latin typeface="VNI-Times" pitchFamily="2" charset="0"/>
              </a:rPr>
              <a:t>thuùc</a:t>
            </a:r>
            <a:r>
              <a:rPr lang="en-US" sz="2400" dirty="0" smtClean="0">
                <a:latin typeface="VNI-Times" pitchFamily="2" charset="0"/>
              </a:rPr>
              <a:t>.</a:t>
            </a:r>
          </a:p>
          <a:p>
            <a:pPr>
              <a:lnSpc>
                <a:spcPct val="150000"/>
              </a:lnSpc>
            </a:pPr>
            <a:r>
              <a:rPr lang="en-US" sz="2400" dirty="0" smtClean="0">
                <a:latin typeface="VNI-Times" pitchFamily="2" charset="0"/>
              </a:rPr>
              <a:t>– </a:t>
            </a:r>
            <a:r>
              <a:rPr lang="en-US" sz="2400" dirty="0" err="1" smtClean="0">
                <a:latin typeface="VNI-Times" pitchFamily="2" charset="0"/>
              </a:rPr>
              <a:t>Noù</a:t>
            </a:r>
            <a:r>
              <a:rPr lang="en-US" sz="2400" dirty="0" smtClean="0">
                <a:latin typeface="VNI-Times" pitchFamily="2" charset="0"/>
              </a:rPr>
              <a:t> </a:t>
            </a:r>
            <a:r>
              <a:rPr lang="en-US" sz="2400" dirty="0" err="1" smtClean="0">
                <a:latin typeface="VNI-Times" pitchFamily="2" charset="0"/>
              </a:rPr>
              <a:t>quen</a:t>
            </a:r>
            <a:r>
              <a:rPr lang="en-US" sz="2400" dirty="0" smtClean="0">
                <a:latin typeface="VNI-Times" pitchFamily="2" charset="0"/>
              </a:rPr>
              <a:t> </a:t>
            </a:r>
            <a:r>
              <a:rPr lang="en-US" sz="2400" dirty="0" err="1" smtClean="0">
                <a:latin typeface="VNI-Times" pitchFamily="2" charset="0"/>
              </a:rPr>
              <a:t>thuoäc</a:t>
            </a:r>
            <a:r>
              <a:rPr lang="en-US" sz="2400" dirty="0" smtClean="0">
                <a:latin typeface="VNI-Times" pitchFamily="2" charset="0"/>
              </a:rPr>
              <a:t> </a:t>
            </a:r>
            <a:r>
              <a:rPr lang="en-US" sz="2400" dirty="0" err="1" smtClean="0">
                <a:latin typeface="VNI-Times" pitchFamily="2" charset="0"/>
              </a:rPr>
              <a:t>ñoái</a:t>
            </a:r>
            <a:r>
              <a:rPr lang="en-US" sz="2400" dirty="0" smtClean="0">
                <a:latin typeface="VNI-Times" pitchFamily="2" charset="0"/>
              </a:rPr>
              <a:t> </a:t>
            </a:r>
            <a:r>
              <a:rPr lang="en-US" sz="2400" dirty="0" err="1" smtClean="0">
                <a:latin typeface="VNI-Times" pitchFamily="2" charset="0"/>
              </a:rPr>
              <a:t>vôùi</a:t>
            </a:r>
            <a:r>
              <a:rPr lang="en-US" sz="2400" dirty="0" smtClean="0">
                <a:latin typeface="VNI-Times" pitchFamily="2" charset="0"/>
              </a:rPr>
              <a:t> </a:t>
            </a:r>
            <a:r>
              <a:rPr lang="en-US" sz="2400" dirty="0" err="1" smtClean="0">
                <a:latin typeface="VNI-Times" pitchFamily="2" charset="0"/>
              </a:rPr>
              <a:t>nhoùm</a:t>
            </a:r>
            <a:r>
              <a:rPr lang="en-US" sz="2400" dirty="0" smtClean="0">
                <a:latin typeface="VNI-Times" pitchFamily="2" charset="0"/>
              </a:rPr>
              <a:t> </a:t>
            </a:r>
            <a:r>
              <a:rPr lang="en-US" sz="2400" dirty="0" err="1" smtClean="0">
                <a:latin typeface="VNI-Times" pitchFamily="2" charset="0"/>
              </a:rPr>
              <a:t>döï</a:t>
            </a:r>
            <a:r>
              <a:rPr lang="en-US" sz="2400" dirty="0" smtClean="0">
                <a:latin typeface="VNI-Times" pitchFamily="2" charset="0"/>
              </a:rPr>
              <a:t> </a:t>
            </a:r>
            <a:r>
              <a:rPr lang="en-US" sz="2400" dirty="0" err="1" smtClean="0">
                <a:latin typeface="VNI-Times" pitchFamily="2" charset="0"/>
              </a:rPr>
              <a:t>aùn</a:t>
            </a:r>
            <a:r>
              <a:rPr lang="en-US" sz="2400" dirty="0" smtClean="0">
                <a:latin typeface="VNI-Times" pitchFamily="2" charset="0"/>
              </a:rPr>
              <a:t>; </a:t>
            </a:r>
            <a:r>
              <a:rPr lang="en-US" sz="2400" dirty="0" err="1" smtClean="0">
                <a:latin typeface="VNI-Times" pitchFamily="2" charset="0"/>
              </a:rPr>
              <a:t>thôøi</a:t>
            </a:r>
            <a:r>
              <a:rPr lang="en-US" sz="2400" dirty="0" smtClean="0">
                <a:latin typeface="VNI-Times" pitchFamily="2" charset="0"/>
              </a:rPr>
              <a:t> </a:t>
            </a:r>
            <a:r>
              <a:rPr lang="en-US" sz="2400" dirty="0" err="1" smtClean="0">
                <a:latin typeface="VNI-Times" pitchFamily="2" charset="0"/>
              </a:rPr>
              <a:t>gian</a:t>
            </a:r>
            <a:r>
              <a:rPr lang="en-US" sz="2400" dirty="0" smtClean="0">
                <a:latin typeface="VNI-Times" pitchFamily="2" charset="0"/>
              </a:rPr>
              <a:t>, chi </a:t>
            </a:r>
            <a:r>
              <a:rPr lang="en-US" sz="2400" dirty="0" err="1" smtClean="0">
                <a:latin typeface="VNI-Times" pitchFamily="2" charset="0"/>
              </a:rPr>
              <a:t>phí</a:t>
            </a:r>
            <a:r>
              <a:rPr lang="en-US" sz="2400" dirty="0" smtClean="0">
                <a:latin typeface="VNI-Times" pitchFamily="2" charset="0"/>
              </a:rPr>
              <a:t> </a:t>
            </a:r>
            <a:r>
              <a:rPr lang="en-US" sz="2400" dirty="0" err="1" smtClean="0">
                <a:latin typeface="VNI-Times" pitchFamily="2" charset="0"/>
              </a:rPr>
              <a:t>vaø</a:t>
            </a:r>
            <a:r>
              <a:rPr lang="en-US" sz="2400" dirty="0" smtClean="0">
                <a:latin typeface="VNI-Times" pitchFamily="2" charset="0"/>
              </a:rPr>
              <a:t> </a:t>
            </a:r>
            <a:r>
              <a:rPr lang="en-US" sz="2400" dirty="0" err="1" smtClean="0">
                <a:latin typeface="VNI-Times" pitchFamily="2" charset="0"/>
              </a:rPr>
              <a:t>caùc</a:t>
            </a:r>
            <a:r>
              <a:rPr lang="en-US" sz="2400" dirty="0" smtClean="0">
                <a:latin typeface="VNI-Times" pitchFamily="2" charset="0"/>
              </a:rPr>
              <a:t> </a:t>
            </a:r>
            <a:r>
              <a:rPr lang="en-US" sz="2400" dirty="0" err="1" smtClean="0">
                <a:latin typeface="VNI-Times" pitchFamily="2" charset="0"/>
              </a:rPr>
              <a:t>nguoàn</a:t>
            </a:r>
            <a:r>
              <a:rPr lang="en-US" sz="2400" dirty="0" smtClean="0">
                <a:latin typeface="VNI-Times" pitchFamily="2" charset="0"/>
              </a:rPr>
              <a:t> </a:t>
            </a:r>
            <a:r>
              <a:rPr lang="en-US" sz="2400" dirty="0" err="1" smtClean="0">
                <a:latin typeface="VNI-Times" pitchFamily="2" charset="0"/>
              </a:rPr>
              <a:t>nhaân</a:t>
            </a:r>
            <a:r>
              <a:rPr lang="en-US" sz="2400" dirty="0" smtClean="0">
                <a:latin typeface="VNI-Times" pitchFamily="2" charset="0"/>
              </a:rPr>
              <a:t> </a:t>
            </a:r>
            <a:r>
              <a:rPr lang="en-US" sz="2400" dirty="0" err="1" smtClean="0">
                <a:latin typeface="VNI-Times" pitchFamily="2" charset="0"/>
              </a:rPr>
              <a:t>löïc</a:t>
            </a:r>
            <a:r>
              <a:rPr lang="en-US" sz="2400" dirty="0" smtClean="0">
                <a:latin typeface="VNI-Times" pitchFamily="2" charset="0"/>
              </a:rPr>
              <a:t> </a:t>
            </a:r>
            <a:r>
              <a:rPr lang="en-US" sz="2400" dirty="0" err="1" smtClean="0">
                <a:latin typeface="VNI-Times" pitchFamily="2" charset="0"/>
              </a:rPr>
              <a:t>coù</a:t>
            </a:r>
            <a:r>
              <a:rPr lang="en-US" sz="2400" dirty="0" smtClean="0">
                <a:latin typeface="VNI-Times" pitchFamily="2" charset="0"/>
              </a:rPr>
              <a:t> </a:t>
            </a:r>
            <a:r>
              <a:rPr lang="en-US" sz="2400" dirty="0" err="1" smtClean="0">
                <a:latin typeface="VNI-Times" pitchFamily="2" charset="0"/>
              </a:rPr>
              <a:t>theå</a:t>
            </a:r>
            <a:r>
              <a:rPr lang="en-US" sz="2400" dirty="0" smtClean="0">
                <a:latin typeface="VNI-Times" pitchFamily="2" charset="0"/>
              </a:rPr>
              <a:t> </a:t>
            </a:r>
            <a:r>
              <a:rPr lang="en-US" sz="2400" dirty="0" err="1" smtClean="0">
                <a:latin typeface="VNI-Times" pitchFamily="2" charset="0"/>
              </a:rPr>
              <a:t>ñöôïc</a:t>
            </a:r>
            <a:r>
              <a:rPr lang="en-US" sz="2400" dirty="0" smtClean="0">
                <a:latin typeface="VNI-Times" pitchFamily="2" charset="0"/>
              </a:rPr>
              <a:t> </a:t>
            </a:r>
            <a:r>
              <a:rPr lang="en-US" sz="2400" dirty="0" err="1" smtClean="0">
                <a:latin typeface="VNI-Times" pitchFamily="2" charset="0"/>
              </a:rPr>
              <a:t>döï</a:t>
            </a:r>
            <a:r>
              <a:rPr lang="en-US" sz="2400" dirty="0" smtClean="0">
                <a:latin typeface="VNI-Times" pitchFamily="2" charset="0"/>
              </a:rPr>
              <a:t> </a:t>
            </a:r>
            <a:r>
              <a:rPr lang="en-US" sz="2400" dirty="0" err="1" smtClean="0">
                <a:latin typeface="VNI-Times" pitchFamily="2" charset="0"/>
              </a:rPr>
              <a:t>tính</a:t>
            </a:r>
            <a:r>
              <a:rPr lang="en-US" sz="2400" dirty="0" smtClean="0">
                <a:latin typeface="VNI-Times" pitchFamily="2" charset="0"/>
              </a:rPr>
              <a:t> </a:t>
            </a:r>
            <a:r>
              <a:rPr lang="en-US" sz="2400" dirty="0" err="1" smtClean="0">
                <a:latin typeface="VNI-Times" pitchFamily="2" charset="0"/>
              </a:rPr>
              <a:t>moät</a:t>
            </a:r>
            <a:r>
              <a:rPr lang="en-US" sz="2400" dirty="0" smtClean="0">
                <a:latin typeface="VNI-Times" pitchFamily="2" charset="0"/>
              </a:rPr>
              <a:t> </a:t>
            </a:r>
            <a:r>
              <a:rPr lang="en-US" sz="2400" dirty="0" err="1" smtClean="0">
                <a:latin typeface="VNI-Times" pitchFamily="2" charset="0"/>
              </a:rPr>
              <a:t>caùch</a:t>
            </a:r>
            <a:r>
              <a:rPr lang="en-US" sz="2400" dirty="0" smtClean="0">
                <a:latin typeface="VNI-Times" pitchFamily="2" charset="0"/>
              </a:rPr>
              <a:t> </a:t>
            </a:r>
            <a:r>
              <a:rPr lang="en-US" sz="2400" dirty="0" err="1" smtClean="0">
                <a:latin typeface="VNI-Times" pitchFamily="2" charset="0"/>
              </a:rPr>
              <a:t>deã</a:t>
            </a:r>
            <a:r>
              <a:rPr lang="en-US" sz="2400" dirty="0" smtClean="0">
                <a:latin typeface="VNI-Times" pitchFamily="2" charset="0"/>
              </a:rPr>
              <a:t> </a:t>
            </a:r>
            <a:r>
              <a:rPr lang="en-US" sz="2400" dirty="0" err="1" smtClean="0">
                <a:latin typeface="VNI-Times" pitchFamily="2" charset="0"/>
              </a:rPr>
              <a:t>daøng</a:t>
            </a:r>
            <a:r>
              <a:rPr lang="en-US" sz="2400" dirty="0" smtClean="0">
                <a:latin typeface="VNI-Times" pitchFamily="2" charset="0"/>
              </a:rPr>
              <a:t>.</a:t>
            </a:r>
          </a:p>
          <a:p>
            <a:pPr>
              <a:lnSpc>
                <a:spcPct val="150000"/>
              </a:lnSpc>
            </a:pPr>
            <a:r>
              <a:rPr lang="en-US" sz="2400" dirty="0" smtClean="0">
                <a:latin typeface="VNI-Times" pitchFamily="2" charset="0"/>
              </a:rPr>
              <a:t>– </a:t>
            </a:r>
            <a:r>
              <a:rPr lang="en-US" sz="2400" dirty="0" err="1" smtClean="0">
                <a:latin typeface="VNI-Times" pitchFamily="2" charset="0"/>
              </a:rPr>
              <a:t>Noù</a:t>
            </a:r>
            <a:r>
              <a:rPr lang="en-US" sz="2400" dirty="0" smtClean="0">
                <a:latin typeface="VNI-Times" pitchFamily="2" charset="0"/>
              </a:rPr>
              <a:t> </a:t>
            </a:r>
            <a:r>
              <a:rPr lang="en-US" sz="2400" dirty="0" err="1" smtClean="0">
                <a:latin typeface="VNI-Times" pitchFamily="2" charset="0"/>
              </a:rPr>
              <a:t>bao</a:t>
            </a:r>
            <a:r>
              <a:rPr lang="en-US" sz="2400" dirty="0" smtClean="0">
                <a:latin typeface="VNI-Times" pitchFamily="2" charset="0"/>
              </a:rPr>
              <a:t> </a:t>
            </a:r>
            <a:r>
              <a:rPr lang="en-US" sz="2400" dirty="0" err="1" smtClean="0">
                <a:latin typeface="VNI-Times" pitchFamily="2" charset="0"/>
              </a:rPr>
              <a:t>goàm</a:t>
            </a:r>
            <a:r>
              <a:rPr lang="en-US" sz="2400" dirty="0" smtClean="0">
                <a:latin typeface="VNI-Times" pitchFamily="2" charset="0"/>
              </a:rPr>
              <a:t> </a:t>
            </a:r>
            <a:r>
              <a:rPr lang="en-US" sz="2400" dirty="0" err="1" smtClean="0">
                <a:latin typeface="VNI-Times" pitchFamily="2" charset="0"/>
              </a:rPr>
              <a:t>caùc</a:t>
            </a:r>
            <a:r>
              <a:rPr lang="en-US" sz="2400" dirty="0" smtClean="0">
                <a:latin typeface="VNI-Times" pitchFamily="2" charset="0"/>
              </a:rPr>
              <a:t> </a:t>
            </a:r>
            <a:r>
              <a:rPr lang="en-US" sz="2400" dirty="0" err="1" smtClean="0">
                <a:latin typeface="VNI-Times" pitchFamily="2" charset="0"/>
              </a:rPr>
              <a:t>coâng</a:t>
            </a:r>
            <a:r>
              <a:rPr lang="en-US" sz="2400" dirty="0" smtClean="0">
                <a:latin typeface="VNI-Times" pitchFamily="2" charset="0"/>
              </a:rPr>
              <a:t> </a:t>
            </a:r>
            <a:r>
              <a:rPr lang="en-US" sz="2400" dirty="0" err="1" smtClean="0">
                <a:latin typeface="VNI-Times" pitchFamily="2" charset="0"/>
              </a:rPr>
              <a:t>vieäc</a:t>
            </a:r>
            <a:r>
              <a:rPr lang="en-US" sz="2400" dirty="0" smtClean="0">
                <a:latin typeface="VNI-Times" pitchFamily="2" charset="0"/>
              </a:rPr>
              <a:t> </a:t>
            </a:r>
            <a:r>
              <a:rPr lang="en-US" sz="2400" dirty="0" err="1" smtClean="0">
                <a:latin typeface="VNI-Times" pitchFamily="2" charset="0"/>
              </a:rPr>
              <a:t>coù</a:t>
            </a:r>
            <a:r>
              <a:rPr lang="en-US" sz="2400" dirty="0" smtClean="0">
                <a:latin typeface="VNI-Times" pitchFamily="2" charset="0"/>
              </a:rPr>
              <a:t> </a:t>
            </a:r>
            <a:r>
              <a:rPr lang="en-US" sz="2400" dirty="0" err="1" smtClean="0">
                <a:latin typeface="VNI-Times" pitchFamily="2" charset="0"/>
              </a:rPr>
              <a:t>theå</a:t>
            </a:r>
            <a:r>
              <a:rPr lang="en-US" sz="2400" dirty="0" smtClean="0">
                <a:latin typeface="VNI-Times" pitchFamily="2" charset="0"/>
              </a:rPr>
              <a:t> </a:t>
            </a:r>
            <a:r>
              <a:rPr lang="en-US" sz="2400" dirty="0" err="1" smtClean="0">
                <a:latin typeface="VNI-Times" pitchFamily="2" charset="0"/>
              </a:rPr>
              <a:t>quaûn</a:t>
            </a:r>
            <a:r>
              <a:rPr lang="en-US" sz="2400" dirty="0" smtClean="0">
                <a:latin typeface="VNI-Times" pitchFamily="2" charset="0"/>
              </a:rPr>
              <a:t> </a:t>
            </a:r>
            <a:r>
              <a:rPr lang="en-US" sz="2400" dirty="0" err="1" smtClean="0">
                <a:latin typeface="VNI-Times" pitchFamily="2" charset="0"/>
              </a:rPr>
              <a:t>lyù</a:t>
            </a:r>
            <a:r>
              <a:rPr lang="en-US" sz="2400" dirty="0" smtClean="0">
                <a:latin typeface="VNI-Times" pitchFamily="2" charset="0"/>
              </a:rPr>
              <a:t>, </a:t>
            </a:r>
            <a:r>
              <a:rPr lang="en-US" sz="2400" dirty="0" err="1" smtClean="0">
                <a:latin typeface="VNI-Times" pitchFamily="2" charset="0"/>
              </a:rPr>
              <a:t>coù</a:t>
            </a:r>
            <a:r>
              <a:rPr lang="en-US" sz="2400" dirty="0" smtClean="0">
                <a:latin typeface="VNI-Times" pitchFamily="2" charset="0"/>
              </a:rPr>
              <a:t> </a:t>
            </a:r>
            <a:r>
              <a:rPr lang="en-US" sz="2400" dirty="0" err="1" smtClean="0">
                <a:latin typeface="VNI-Times" pitchFamily="2" charset="0"/>
              </a:rPr>
              <a:t>theå</a:t>
            </a:r>
            <a:r>
              <a:rPr lang="en-US" sz="2400" dirty="0" smtClean="0">
                <a:latin typeface="VNI-Times" pitchFamily="2" charset="0"/>
              </a:rPr>
              <a:t> </a:t>
            </a:r>
            <a:r>
              <a:rPr lang="en-US" sz="2400" dirty="0" err="1" smtClean="0">
                <a:latin typeface="VNI-Times" pitchFamily="2" charset="0"/>
              </a:rPr>
              <a:t>ño</a:t>
            </a:r>
            <a:r>
              <a:rPr lang="en-US" sz="2400" dirty="0" smtClean="0">
                <a:latin typeface="VNI-Times" pitchFamily="2" charset="0"/>
              </a:rPr>
              <a:t> </a:t>
            </a:r>
            <a:r>
              <a:rPr lang="en-US" sz="2400" dirty="0" err="1" smtClean="0">
                <a:latin typeface="VNI-Times" pitchFamily="2" charset="0"/>
              </a:rPr>
              <a:t>ñöôïc</a:t>
            </a:r>
            <a:r>
              <a:rPr lang="en-US" sz="2400" dirty="0" smtClean="0">
                <a:latin typeface="VNI-Times" pitchFamily="2" charset="0"/>
              </a:rPr>
              <a:t> </a:t>
            </a:r>
            <a:r>
              <a:rPr lang="en-US" sz="2400" dirty="0" err="1" smtClean="0">
                <a:latin typeface="VNI-Times" pitchFamily="2" charset="0"/>
              </a:rPr>
              <a:t>vaø</a:t>
            </a:r>
            <a:r>
              <a:rPr lang="en-US" sz="2400" dirty="0" smtClean="0">
                <a:latin typeface="VNI-Times" pitchFamily="2" charset="0"/>
              </a:rPr>
              <a:t> </a:t>
            </a:r>
            <a:r>
              <a:rPr lang="en-US" sz="2400" dirty="0" err="1" smtClean="0">
                <a:latin typeface="VNI-Times" pitchFamily="2" charset="0"/>
              </a:rPr>
              <a:t>caùc</a:t>
            </a:r>
            <a:r>
              <a:rPr lang="en-US" sz="2400" dirty="0" smtClean="0">
                <a:latin typeface="VNI-Times" pitchFamily="2" charset="0"/>
              </a:rPr>
              <a:t> </a:t>
            </a:r>
            <a:r>
              <a:rPr lang="en-US" sz="2400" dirty="0" err="1" smtClean="0">
                <a:latin typeface="VNI-Times" pitchFamily="2" charset="0"/>
              </a:rPr>
              <a:t>coâng</a:t>
            </a:r>
            <a:r>
              <a:rPr lang="en-US" sz="2400" dirty="0" smtClean="0">
                <a:latin typeface="VNI-Times" pitchFamily="2" charset="0"/>
              </a:rPr>
              <a:t> </a:t>
            </a:r>
            <a:r>
              <a:rPr lang="en-US" sz="2400" dirty="0" err="1" smtClean="0">
                <a:latin typeface="VNI-Times" pitchFamily="2" charset="0"/>
              </a:rPr>
              <a:t>vieäc</a:t>
            </a:r>
            <a:r>
              <a:rPr lang="en-US" sz="2400" dirty="0" smtClean="0">
                <a:latin typeface="VNI-Times" pitchFamily="2" charset="0"/>
              </a:rPr>
              <a:t> </a:t>
            </a:r>
            <a:r>
              <a:rPr lang="en-US" sz="2400" dirty="0" err="1" smtClean="0">
                <a:latin typeface="VNI-Times" pitchFamily="2" charset="0"/>
              </a:rPr>
              <a:t>naøy</a:t>
            </a:r>
            <a:r>
              <a:rPr lang="en-US" sz="2400" dirty="0" smtClean="0">
                <a:latin typeface="VNI-Times" pitchFamily="2" charset="0"/>
              </a:rPr>
              <a:t> </a:t>
            </a:r>
            <a:r>
              <a:rPr lang="en-US" sz="2400" dirty="0" err="1" smtClean="0">
                <a:latin typeface="VNI-Times" pitchFamily="2" charset="0"/>
              </a:rPr>
              <a:t>ñoäc</a:t>
            </a:r>
            <a:r>
              <a:rPr lang="en-US" sz="2400" dirty="0" smtClean="0">
                <a:latin typeface="VNI-Times" pitchFamily="2" charset="0"/>
              </a:rPr>
              <a:t> </a:t>
            </a:r>
            <a:r>
              <a:rPr lang="en-US" sz="2400" dirty="0" err="1" smtClean="0">
                <a:latin typeface="VNI-Times" pitchFamily="2" charset="0"/>
              </a:rPr>
              <a:t>laäp</a:t>
            </a:r>
            <a:r>
              <a:rPr lang="en-US" sz="2400" dirty="0" smtClean="0">
                <a:latin typeface="VNI-Times" pitchFamily="2" charset="0"/>
              </a:rPr>
              <a:t> </a:t>
            </a:r>
            <a:r>
              <a:rPr lang="en-US" sz="2400" dirty="0" err="1" smtClean="0">
                <a:latin typeface="VNI-Times" pitchFamily="2" charset="0"/>
              </a:rPr>
              <a:t>vôùi</a:t>
            </a:r>
            <a:r>
              <a:rPr lang="en-US" sz="2400" dirty="0" smtClean="0">
                <a:latin typeface="VNI-Times" pitchFamily="2" charset="0"/>
              </a:rPr>
              <a:t> </a:t>
            </a:r>
            <a:r>
              <a:rPr lang="en-US" sz="2400" dirty="0" err="1" smtClean="0">
                <a:latin typeface="VNI-Times" pitchFamily="2" charset="0"/>
              </a:rPr>
              <a:t>caùc</a:t>
            </a:r>
            <a:r>
              <a:rPr lang="en-US" sz="2400" dirty="0" smtClean="0">
                <a:latin typeface="VNI-Times" pitchFamily="2" charset="0"/>
              </a:rPr>
              <a:t> </a:t>
            </a:r>
            <a:r>
              <a:rPr lang="en-US" sz="2400" dirty="0" err="1" smtClean="0">
                <a:latin typeface="VNI-Times" pitchFamily="2" charset="0"/>
              </a:rPr>
              <a:t>coâng</a:t>
            </a:r>
            <a:r>
              <a:rPr lang="en-US" sz="2400" dirty="0" smtClean="0">
                <a:latin typeface="VNI-Times" pitchFamily="2" charset="0"/>
              </a:rPr>
              <a:t> </a:t>
            </a:r>
            <a:r>
              <a:rPr lang="en-US" sz="2400" dirty="0" err="1" smtClean="0">
                <a:latin typeface="VNI-Times" pitchFamily="2" charset="0"/>
              </a:rPr>
              <a:t>vieäc</a:t>
            </a:r>
            <a:r>
              <a:rPr lang="en-US" sz="2400" dirty="0" smtClean="0">
                <a:latin typeface="VNI-Times" pitchFamily="2" charset="0"/>
              </a:rPr>
              <a:t> </a:t>
            </a:r>
            <a:r>
              <a:rPr lang="en-US" sz="2400" dirty="0" err="1" smtClean="0">
                <a:latin typeface="VNI-Times" pitchFamily="2" charset="0"/>
              </a:rPr>
              <a:t>cuûa</a:t>
            </a:r>
            <a:r>
              <a:rPr lang="en-US" sz="2400" dirty="0" smtClean="0">
                <a:latin typeface="VNI-Times" pitchFamily="2" charset="0"/>
              </a:rPr>
              <a:t> </a:t>
            </a:r>
            <a:r>
              <a:rPr lang="en-US" sz="2400" dirty="0" err="1" smtClean="0">
                <a:latin typeface="VNI-Times" pitchFamily="2" charset="0"/>
              </a:rPr>
              <a:t>hoaït</a:t>
            </a:r>
            <a:r>
              <a:rPr lang="en-US" sz="2400" dirty="0" smtClean="0">
                <a:latin typeface="VNI-Times" pitchFamily="2" charset="0"/>
              </a:rPr>
              <a:t> </a:t>
            </a:r>
            <a:r>
              <a:rPr lang="en-US" sz="2400" dirty="0" err="1" smtClean="0">
                <a:latin typeface="VNI-Times" pitchFamily="2" charset="0"/>
              </a:rPr>
              <a:t>ñoäng</a:t>
            </a:r>
            <a:r>
              <a:rPr lang="en-US" sz="2400" dirty="0" smtClean="0">
                <a:latin typeface="VNI-Times" pitchFamily="2" charset="0"/>
              </a:rPr>
              <a:t> </a:t>
            </a:r>
            <a:r>
              <a:rPr lang="en-US" sz="2400" dirty="0" err="1" smtClean="0">
                <a:latin typeface="VNI-Times" pitchFamily="2" charset="0"/>
              </a:rPr>
              <a:t>khaùc</a:t>
            </a:r>
            <a:r>
              <a:rPr lang="en-US" sz="2400" dirty="0" smtClean="0">
                <a:latin typeface="VNI-Times" pitchFamily="2" charset="0"/>
              </a:rPr>
              <a:t>.</a:t>
            </a:r>
          </a:p>
          <a:p>
            <a:pPr>
              <a:lnSpc>
                <a:spcPct val="150000"/>
              </a:lnSpc>
            </a:pPr>
            <a:r>
              <a:rPr lang="en-US" sz="2400" dirty="0" smtClean="0">
                <a:latin typeface="VNI-Times" pitchFamily="2" charset="0"/>
              </a:rPr>
              <a:t>– </a:t>
            </a:r>
            <a:r>
              <a:rPr lang="en-US" sz="2400" dirty="0" err="1" smtClean="0">
                <a:latin typeface="VNI-Times" pitchFamily="2" charset="0"/>
              </a:rPr>
              <a:t>Noù</a:t>
            </a:r>
            <a:r>
              <a:rPr lang="en-US" sz="2400" dirty="0" smtClean="0">
                <a:latin typeface="VNI-Times" pitchFamily="2" charset="0"/>
              </a:rPr>
              <a:t> </a:t>
            </a:r>
            <a:r>
              <a:rPr lang="en-US" sz="2400" dirty="0" err="1" smtClean="0">
                <a:latin typeface="VNI-Times" pitchFamily="2" charset="0"/>
              </a:rPr>
              <a:t>thöôøng</a:t>
            </a:r>
            <a:r>
              <a:rPr lang="en-US" sz="2400" dirty="0" smtClean="0">
                <a:latin typeface="VNI-Times" pitchFamily="2" charset="0"/>
              </a:rPr>
              <a:t> </a:t>
            </a:r>
            <a:r>
              <a:rPr lang="en-US" sz="2400" dirty="0" err="1" smtClean="0">
                <a:latin typeface="VNI-Times" pitchFamily="2" charset="0"/>
              </a:rPr>
              <a:t>goàm</a:t>
            </a:r>
            <a:r>
              <a:rPr lang="en-US" sz="2400" dirty="0" smtClean="0">
                <a:latin typeface="VNI-Times" pitchFamily="2" charset="0"/>
              </a:rPr>
              <a:t> </a:t>
            </a:r>
            <a:r>
              <a:rPr lang="en-US" sz="2400" dirty="0" err="1" smtClean="0">
                <a:latin typeface="VNI-Times" pitchFamily="2" charset="0"/>
              </a:rPr>
              <a:t>moät</a:t>
            </a:r>
            <a:r>
              <a:rPr lang="en-US" sz="2400" dirty="0" smtClean="0">
                <a:latin typeface="VNI-Times" pitchFamily="2" charset="0"/>
              </a:rPr>
              <a:t> </a:t>
            </a:r>
            <a:r>
              <a:rPr lang="en-US" sz="2400" dirty="0" err="1" smtClean="0">
                <a:latin typeface="VNI-Times" pitchFamily="2" charset="0"/>
              </a:rPr>
              <a:t>chuoãi</a:t>
            </a:r>
            <a:r>
              <a:rPr lang="en-US" sz="2400" dirty="0" smtClean="0">
                <a:latin typeface="VNI-Times" pitchFamily="2" charset="0"/>
              </a:rPr>
              <a:t> </a:t>
            </a:r>
            <a:r>
              <a:rPr lang="en-US" sz="2400" dirty="0" err="1" smtClean="0">
                <a:latin typeface="VNI-Times" pitchFamily="2" charset="0"/>
              </a:rPr>
              <a:t>caùc</a:t>
            </a:r>
            <a:r>
              <a:rPr lang="en-US" sz="2400" dirty="0" smtClean="0">
                <a:latin typeface="VNI-Times" pitchFamily="2" charset="0"/>
              </a:rPr>
              <a:t> </a:t>
            </a:r>
            <a:r>
              <a:rPr lang="en-US" sz="2400" dirty="0" err="1" smtClean="0">
                <a:latin typeface="VNI-Times" pitchFamily="2" charset="0"/>
              </a:rPr>
              <a:t>coâng</a:t>
            </a:r>
            <a:r>
              <a:rPr lang="en-US" sz="2400" dirty="0" smtClean="0">
                <a:latin typeface="VNI-Times" pitchFamily="2" charset="0"/>
              </a:rPr>
              <a:t> </a:t>
            </a:r>
            <a:r>
              <a:rPr lang="en-US" sz="2400" dirty="0" err="1" smtClean="0">
                <a:latin typeface="VNI-Times" pitchFamily="2" charset="0"/>
              </a:rPr>
              <a:t>vieäc</a:t>
            </a:r>
            <a:r>
              <a:rPr lang="en-US" sz="2400" dirty="0" smtClean="0">
                <a:latin typeface="VNI-Times" pitchFamily="2" charset="0"/>
              </a:rPr>
              <a:t> </a:t>
            </a:r>
            <a:r>
              <a:rPr lang="en-US" sz="2400" dirty="0" err="1" smtClean="0">
                <a:latin typeface="VNI-Times" pitchFamily="2" charset="0"/>
              </a:rPr>
              <a:t>lieân</a:t>
            </a:r>
            <a:r>
              <a:rPr lang="en-US" sz="2400" dirty="0" smtClean="0">
                <a:latin typeface="VNI-Times" pitchFamily="2" charset="0"/>
              </a:rPr>
              <a:t> </a:t>
            </a:r>
            <a:r>
              <a:rPr lang="en-US" sz="2400" dirty="0" err="1" smtClean="0">
                <a:latin typeface="VNI-Times" pitchFamily="2" charset="0"/>
              </a:rPr>
              <a:t>tuïc</a:t>
            </a:r>
            <a:r>
              <a:rPr lang="en-US" sz="2400" dirty="0" smtClean="0">
                <a:latin typeface="VNI-Times" pitchFamily="2" charset="0"/>
              </a:rPr>
              <a:t> </a:t>
            </a:r>
            <a:r>
              <a:rPr lang="en-US" sz="2400" dirty="0" err="1" smtClean="0">
                <a:latin typeface="VNI-Times" pitchFamily="2" charset="0"/>
              </a:rPr>
              <a:t>töø</a:t>
            </a:r>
            <a:r>
              <a:rPr lang="en-US" sz="2400" dirty="0" smtClean="0">
                <a:latin typeface="VNI-Times" pitchFamily="2" charset="0"/>
              </a:rPr>
              <a:t> </a:t>
            </a:r>
            <a:r>
              <a:rPr lang="en-US" sz="2400" dirty="0" err="1" smtClean="0">
                <a:latin typeface="VNI-Times" pitchFamily="2" charset="0"/>
              </a:rPr>
              <a:t>khi</a:t>
            </a:r>
            <a:r>
              <a:rPr lang="en-US" sz="2400" dirty="0" smtClean="0">
                <a:latin typeface="VNI-Times" pitchFamily="2" charset="0"/>
              </a:rPr>
              <a:t> </a:t>
            </a:r>
            <a:r>
              <a:rPr lang="en-US" sz="2400" dirty="0" err="1" smtClean="0">
                <a:latin typeface="VNI-Times" pitchFamily="2" charset="0"/>
              </a:rPr>
              <a:t>baét</a:t>
            </a:r>
            <a:r>
              <a:rPr lang="en-US" sz="2400" dirty="0" smtClean="0">
                <a:latin typeface="VNI-Times" pitchFamily="2" charset="0"/>
              </a:rPr>
              <a:t> </a:t>
            </a:r>
            <a:r>
              <a:rPr lang="en-US" sz="2400" dirty="0" err="1" smtClean="0">
                <a:latin typeface="VNI-Times" pitchFamily="2" charset="0"/>
              </a:rPr>
              <a:t>ñaàu</a:t>
            </a:r>
            <a:r>
              <a:rPr lang="en-US" sz="2400" dirty="0" smtClean="0">
                <a:latin typeface="VNI-Times" pitchFamily="2" charset="0"/>
              </a:rPr>
              <a:t> </a:t>
            </a:r>
            <a:r>
              <a:rPr lang="en-US" sz="2400" dirty="0" err="1" smtClean="0">
                <a:latin typeface="VNI-Times" pitchFamily="2" charset="0"/>
              </a:rPr>
              <a:t>ñeán</a:t>
            </a:r>
            <a:r>
              <a:rPr lang="en-US" sz="2400" dirty="0" smtClean="0">
                <a:latin typeface="VNI-Times" pitchFamily="2" charset="0"/>
              </a:rPr>
              <a:t> </a:t>
            </a:r>
            <a:r>
              <a:rPr lang="en-US" sz="2400" dirty="0" err="1" smtClean="0">
                <a:latin typeface="VNI-Times" pitchFamily="2" charset="0"/>
              </a:rPr>
              <a:t>khi</a:t>
            </a:r>
            <a:r>
              <a:rPr lang="en-US" sz="2400" dirty="0" smtClean="0">
                <a:latin typeface="VNI-Times" pitchFamily="2" charset="0"/>
              </a:rPr>
              <a:t> </a:t>
            </a:r>
            <a:r>
              <a:rPr lang="en-US" sz="2400" dirty="0" err="1" smtClean="0">
                <a:latin typeface="VNI-Times" pitchFamily="2" charset="0"/>
              </a:rPr>
              <a:t>keát</a:t>
            </a:r>
            <a:r>
              <a:rPr lang="en-US" sz="2400" dirty="0" smtClean="0">
                <a:latin typeface="VNI-Times" pitchFamily="2" charset="0"/>
              </a:rPr>
              <a:t> </a:t>
            </a:r>
            <a:r>
              <a:rPr lang="en-US" sz="2400" dirty="0" err="1" smtClean="0">
                <a:latin typeface="VNI-Times" pitchFamily="2" charset="0"/>
              </a:rPr>
              <a:t>thuùc</a:t>
            </a:r>
            <a:endParaRPr lang="en-US" sz="2400" dirty="0">
              <a:latin typeface="VNI-Times"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152400"/>
            <a:ext cx="5105400" cy="1066800"/>
          </a:xfrm>
        </p:spPr>
        <p:txBody>
          <a:bodyPr/>
          <a:lstStyle/>
          <a:p>
            <a:pPr eaLnBrk="1" hangingPunct="1"/>
            <a:r>
              <a:rPr lang="en-US" sz="3200" b="1" smtClean="0"/>
              <a:t>PHÁT</a:t>
            </a:r>
            <a:r>
              <a:rPr lang="en-US" sz="3200" b="1" smtClean="0">
                <a:latin typeface="VNI-Times" pitchFamily="2" charset="0"/>
              </a:rPr>
              <a:t> </a:t>
            </a:r>
            <a:r>
              <a:rPr lang="en-US" sz="3200" b="1" smtClean="0"/>
              <a:t>TRIỂN</a:t>
            </a:r>
            <a:r>
              <a:rPr lang="en-US" sz="3200" b="1" smtClean="0">
                <a:latin typeface="VNI-Times" pitchFamily="2" charset="0"/>
              </a:rPr>
              <a:t> </a:t>
            </a:r>
            <a:r>
              <a:rPr lang="en-US" sz="3200" b="1" smtClean="0"/>
              <a:t>WBS</a:t>
            </a:r>
            <a:r>
              <a:rPr lang="en-US" sz="3200" b="1" smtClean="0">
                <a:latin typeface="VNI-Times" pitchFamily="2" charset="0"/>
              </a:rPr>
              <a:t/>
            </a:r>
            <a:br>
              <a:rPr lang="en-US" sz="3200" b="1" smtClean="0">
                <a:latin typeface="VNI-Times" pitchFamily="2" charset="0"/>
              </a:rPr>
            </a:br>
            <a:r>
              <a:rPr lang="en-US" sz="2400" b="1" smtClean="0"/>
              <a:t>Cái</a:t>
            </a:r>
            <a:r>
              <a:rPr lang="en-US" sz="2400" b="1" smtClean="0">
                <a:latin typeface="VNI-Times" pitchFamily="2" charset="0"/>
              </a:rPr>
              <a:t> </a:t>
            </a:r>
            <a:r>
              <a:rPr lang="en-US" sz="2400" b="1" smtClean="0"/>
              <a:t>gì</a:t>
            </a:r>
            <a:r>
              <a:rPr lang="en-US" sz="2400" b="1" smtClean="0">
                <a:latin typeface="VNI-Times" pitchFamily="2" charset="0"/>
              </a:rPr>
              <a:t> </a:t>
            </a:r>
            <a:r>
              <a:rPr lang="en-US" sz="2400" b="1" smtClean="0"/>
              <a:t>sẽ</a:t>
            </a:r>
            <a:r>
              <a:rPr lang="en-US" sz="2400" b="1" smtClean="0">
                <a:latin typeface="VNI-Times" pitchFamily="2" charset="0"/>
              </a:rPr>
              <a:t> </a:t>
            </a:r>
            <a:r>
              <a:rPr lang="en-US" sz="2400" b="1" smtClean="0"/>
              <a:t>được</a:t>
            </a:r>
            <a:r>
              <a:rPr lang="en-US" sz="2400" b="1" smtClean="0">
                <a:latin typeface="VNI-Times" pitchFamily="2" charset="0"/>
              </a:rPr>
              <a:t> </a:t>
            </a:r>
            <a:r>
              <a:rPr lang="en-US" sz="2400" b="1" smtClean="0"/>
              <a:t>làm</a:t>
            </a:r>
            <a:r>
              <a:rPr lang="en-US" sz="2400" b="1" smtClean="0">
                <a:latin typeface="VNI-Times" pitchFamily="2" charset="0"/>
              </a:rPr>
              <a:t>?</a:t>
            </a:r>
            <a:endParaRPr lang="en-CA" sz="2400" b="1" smtClean="0">
              <a:latin typeface="VNI-Times" pitchFamily="2" charset="0"/>
            </a:endParaRPr>
          </a:p>
        </p:txBody>
      </p:sp>
      <p:sp>
        <p:nvSpPr>
          <p:cNvPr id="44035" name="Rectangle 3"/>
          <p:cNvSpPr>
            <a:spLocks noGrp="1" noChangeArrowheads="1"/>
          </p:cNvSpPr>
          <p:nvPr>
            <p:ph type="body" idx="1"/>
          </p:nvPr>
        </p:nvSpPr>
        <p:spPr>
          <a:xfrm>
            <a:off x="381000" y="1524000"/>
            <a:ext cx="8301038" cy="4191000"/>
          </a:xfrm>
        </p:spPr>
        <p:txBody>
          <a:bodyPr/>
          <a:lstStyle/>
          <a:p>
            <a:pPr eaLnBrk="1" hangingPunct="1">
              <a:lnSpc>
                <a:spcPct val="90000"/>
              </a:lnSpc>
              <a:spcBef>
                <a:spcPct val="40000"/>
              </a:spcBef>
              <a:buFont typeface="Wingdings" pitchFamily="2" charset="2"/>
              <a:buChar char="§"/>
            </a:pPr>
            <a:r>
              <a:rPr lang="en-US" sz="2400" smtClean="0">
                <a:solidFill>
                  <a:schemeClr val="bg2"/>
                </a:solidFill>
              </a:rPr>
              <a:t>Dự</a:t>
            </a:r>
            <a:r>
              <a:rPr lang="en-US" sz="2400" smtClean="0">
                <a:solidFill>
                  <a:schemeClr val="bg2"/>
                </a:solidFill>
                <a:latin typeface="VNI-Times" pitchFamily="2" charset="0"/>
              </a:rPr>
              <a:t> </a:t>
            </a:r>
            <a:r>
              <a:rPr lang="en-US" sz="2400" smtClean="0">
                <a:solidFill>
                  <a:schemeClr val="bg2"/>
                </a:solidFill>
              </a:rPr>
              <a:t>án</a:t>
            </a:r>
            <a:r>
              <a:rPr lang="en-US" sz="2400" smtClean="0">
                <a:solidFill>
                  <a:schemeClr val="bg2"/>
                </a:solidFill>
                <a:latin typeface="VNI-Times" pitchFamily="2" charset="0"/>
              </a:rPr>
              <a:t> </a:t>
            </a:r>
            <a:r>
              <a:rPr lang="en-US" sz="2400" smtClean="0">
                <a:solidFill>
                  <a:schemeClr val="bg2"/>
                </a:solidFill>
              </a:rPr>
              <a:t>và</a:t>
            </a:r>
            <a:r>
              <a:rPr lang="en-US" sz="2400" smtClean="0">
                <a:solidFill>
                  <a:schemeClr val="bg2"/>
                </a:solidFill>
                <a:latin typeface="VNI-Times" pitchFamily="2" charset="0"/>
              </a:rPr>
              <a:t> </a:t>
            </a:r>
            <a:r>
              <a:rPr lang="en-US" sz="2400" smtClean="0">
                <a:solidFill>
                  <a:schemeClr val="bg2"/>
                </a:solidFill>
              </a:rPr>
              <a:t>các</a:t>
            </a:r>
            <a:r>
              <a:rPr lang="en-US" sz="2400" smtClean="0">
                <a:solidFill>
                  <a:schemeClr val="bg2"/>
                </a:solidFill>
                <a:latin typeface="VNI-Times" pitchFamily="2" charset="0"/>
              </a:rPr>
              <a:t> </a:t>
            </a:r>
            <a:r>
              <a:rPr lang="en-US" sz="2400" smtClean="0">
                <a:solidFill>
                  <a:schemeClr val="bg2"/>
                </a:solidFill>
              </a:rPr>
              <a:t>hoạt</a:t>
            </a:r>
            <a:r>
              <a:rPr lang="en-US" sz="2400" smtClean="0">
                <a:solidFill>
                  <a:schemeClr val="bg2"/>
                </a:solidFill>
                <a:latin typeface="VNI-Times" pitchFamily="2" charset="0"/>
              </a:rPr>
              <a:t> </a:t>
            </a:r>
            <a:r>
              <a:rPr lang="en-US" sz="2400" smtClean="0">
                <a:solidFill>
                  <a:schemeClr val="bg2"/>
                </a:solidFill>
              </a:rPr>
              <a:t>động</a:t>
            </a:r>
            <a:r>
              <a:rPr lang="en-US" sz="2400" smtClean="0">
                <a:solidFill>
                  <a:schemeClr val="bg2"/>
                </a:solidFill>
                <a:latin typeface="VNI-Times" pitchFamily="2" charset="0"/>
              </a:rPr>
              <a:t> </a:t>
            </a:r>
            <a:r>
              <a:rPr lang="en-US" sz="2400" smtClean="0">
                <a:solidFill>
                  <a:schemeClr val="bg2"/>
                </a:solidFill>
              </a:rPr>
              <a:t>cuả</a:t>
            </a:r>
            <a:r>
              <a:rPr lang="en-US" sz="2400" smtClean="0">
                <a:solidFill>
                  <a:schemeClr val="bg2"/>
                </a:solidFill>
                <a:latin typeface="VNI-Times" pitchFamily="2" charset="0"/>
              </a:rPr>
              <a:t> </a:t>
            </a:r>
            <a:r>
              <a:rPr lang="en-US" sz="2400" smtClean="0">
                <a:solidFill>
                  <a:schemeClr val="bg2"/>
                </a:solidFill>
              </a:rPr>
              <a:t>nó</a:t>
            </a:r>
            <a:r>
              <a:rPr lang="en-US" sz="2400" smtClean="0">
                <a:solidFill>
                  <a:schemeClr val="bg2"/>
                </a:solidFill>
                <a:latin typeface="VNI-Times" pitchFamily="2" charset="0"/>
              </a:rPr>
              <a:t> </a:t>
            </a:r>
            <a:r>
              <a:rPr lang="en-US" sz="2400" smtClean="0">
                <a:solidFill>
                  <a:schemeClr val="bg2"/>
                </a:solidFill>
              </a:rPr>
              <a:t>có</a:t>
            </a:r>
            <a:r>
              <a:rPr lang="en-US" sz="2400" smtClean="0">
                <a:solidFill>
                  <a:schemeClr val="bg2"/>
                </a:solidFill>
                <a:latin typeface="VNI-Times" pitchFamily="2" charset="0"/>
              </a:rPr>
              <a:t> </a:t>
            </a:r>
            <a:r>
              <a:rPr lang="en-US" sz="2400" smtClean="0">
                <a:solidFill>
                  <a:schemeClr val="bg2"/>
                </a:solidFill>
              </a:rPr>
              <a:t>thể</a:t>
            </a:r>
            <a:r>
              <a:rPr lang="en-US" sz="2400" smtClean="0">
                <a:solidFill>
                  <a:schemeClr val="bg2"/>
                </a:solidFill>
                <a:latin typeface="VNI-Times" pitchFamily="2" charset="0"/>
              </a:rPr>
              <a:t> </a:t>
            </a:r>
            <a:r>
              <a:rPr lang="en-US" sz="2400" smtClean="0">
                <a:solidFill>
                  <a:schemeClr val="bg2"/>
                </a:solidFill>
              </a:rPr>
              <a:t>được</a:t>
            </a:r>
            <a:r>
              <a:rPr lang="en-US" sz="2400" smtClean="0">
                <a:solidFill>
                  <a:schemeClr val="bg2"/>
                </a:solidFill>
                <a:latin typeface="VNI-Times" pitchFamily="2" charset="0"/>
              </a:rPr>
              <a:t> </a:t>
            </a:r>
            <a:r>
              <a:rPr lang="en-US" sz="2400" smtClean="0">
                <a:solidFill>
                  <a:srgbClr val="FF3300"/>
                </a:solidFill>
              </a:rPr>
              <a:t>phân</a:t>
            </a:r>
            <a:r>
              <a:rPr lang="en-US" sz="2400" smtClean="0">
                <a:solidFill>
                  <a:srgbClr val="FF3300"/>
                </a:solidFill>
                <a:latin typeface="VNI-Times" pitchFamily="2" charset="0"/>
              </a:rPr>
              <a:t> </a:t>
            </a:r>
            <a:r>
              <a:rPr lang="en-US" sz="2400" smtClean="0">
                <a:solidFill>
                  <a:srgbClr val="FF3300"/>
                </a:solidFill>
              </a:rPr>
              <a:t>tích</a:t>
            </a:r>
            <a:r>
              <a:rPr lang="en-US" sz="2400" smtClean="0">
                <a:solidFill>
                  <a:srgbClr val="FF3300"/>
                </a:solidFill>
                <a:latin typeface="VNI-Times" pitchFamily="2" charset="0"/>
              </a:rPr>
              <a:t> </a:t>
            </a:r>
            <a:r>
              <a:rPr lang="en-US" sz="2400" smtClean="0">
                <a:solidFill>
                  <a:srgbClr val="FF3300"/>
                </a:solidFill>
              </a:rPr>
              <a:t>theo</a:t>
            </a:r>
            <a:r>
              <a:rPr lang="en-US" sz="2400" smtClean="0">
                <a:solidFill>
                  <a:srgbClr val="FF3300"/>
                </a:solidFill>
                <a:latin typeface="VNI-Times" pitchFamily="2" charset="0"/>
              </a:rPr>
              <a:t> </a:t>
            </a:r>
            <a:r>
              <a:rPr lang="en-US" sz="2400" smtClean="0">
                <a:solidFill>
                  <a:srgbClr val="FF3300"/>
                </a:solidFill>
              </a:rPr>
              <a:t>kết</a:t>
            </a:r>
            <a:r>
              <a:rPr lang="en-US" sz="2400" smtClean="0">
                <a:solidFill>
                  <a:srgbClr val="FF3300"/>
                </a:solidFill>
                <a:latin typeface="VNI-Times" pitchFamily="2" charset="0"/>
              </a:rPr>
              <a:t> </a:t>
            </a:r>
            <a:r>
              <a:rPr lang="en-US" sz="2400" smtClean="0">
                <a:solidFill>
                  <a:srgbClr val="FF3300"/>
                </a:solidFill>
              </a:rPr>
              <a:t>quả</a:t>
            </a:r>
            <a:r>
              <a:rPr lang="en-US" sz="2400" smtClean="0">
                <a:solidFill>
                  <a:srgbClr val="FF3300"/>
                </a:solidFill>
                <a:latin typeface="VNI-Times" pitchFamily="2" charset="0"/>
              </a:rPr>
              <a:t> </a:t>
            </a:r>
            <a:r>
              <a:rPr lang="en-US" sz="2400" smtClean="0">
                <a:solidFill>
                  <a:srgbClr val="FF3300"/>
                </a:solidFill>
              </a:rPr>
              <a:t>hoặc</a:t>
            </a:r>
            <a:r>
              <a:rPr lang="en-US" sz="2400" smtClean="0">
                <a:solidFill>
                  <a:srgbClr val="FF3300"/>
                </a:solidFill>
                <a:latin typeface="VNI-Times" pitchFamily="2" charset="0"/>
              </a:rPr>
              <a:t> </a:t>
            </a:r>
            <a:r>
              <a:rPr lang="en-US" sz="2400" smtClean="0">
                <a:solidFill>
                  <a:srgbClr val="FF3300"/>
                </a:solidFill>
              </a:rPr>
              <a:t>theo</a:t>
            </a:r>
            <a:r>
              <a:rPr lang="en-US" sz="2400" smtClean="0">
                <a:solidFill>
                  <a:srgbClr val="FF3300"/>
                </a:solidFill>
                <a:latin typeface="VNI-Times" pitchFamily="2" charset="0"/>
              </a:rPr>
              <a:t> </a:t>
            </a:r>
            <a:r>
              <a:rPr lang="en-US" sz="2400" smtClean="0">
                <a:solidFill>
                  <a:srgbClr val="FF3300"/>
                </a:solidFill>
              </a:rPr>
              <a:t>các</a:t>
            </a:r>
            <a:r>
              <a:rPr lang="en-US" sz="2400" smtClean="0">
                <a:solidFill>
                  <a:srgbClr val="FF3300"/>
                </a:solidFill>
                <a:latin typeface="VNI-Times" pitchFamily="2" charset="0"/>
              </a:rPr>
              <a:t> </a:t>
            </a:r>
            <a:r>
              <a:rPr lang="en-US" sz="2400" smtClean="0">
                <a:solidFill>
                  <a:srgbClr val="FF3300"/>
                </a:solidFill>
              </a:rPr>
              <a:t>chức</a:t>
            </a:r>
            <a:r>
              <a:rPr lang="en-US" sz="2400" smtClean="0">
                <a:solidFill>
                  <a:srgbClr val="FF3300"/>
                </a:solidFill>
                <a:latin typeface="VNI-Times" pitchFamily="2" charset="0"/>
              </a:rPr>
              <a:t> </a:t>
            </a:r>
            <a:r>
              <a:rPr lang="en-US" sz="2400" smtClean="0">
                <a:solidFill>
                  <a:srgbClr val="FF3300"/>
                </a:solidFill>
              </a:rPr>
              <a:t>năng</a:t>
            </a:r>
            <a:r>
              <a:rPr lang="en-US" sz="2400" smtClean="0">
                <a:solidFill>
                  <a:schemeClr val="bg2"/>
                </a:solidFill>
                <a:latin typeface="VNI-Times" pitchFamily="2" charset="0"/>
              </a:rPr>
              <a:t> </a:t>
            </a:r>
            <a:r>
              <a:rPr lang="en-US" sz="2400" smtClean="0">
                <a:solidFill>
                  <a:schemeClr val="bg2"/>
                </a:solidFill>
              </a:rPr>
              <a:t>được</a:t>
            </a:r>
            <a:r>
              <a:rPr lang="en-US" sz="2400" smtClean="0">
                <a:solidFill>
                  <a:schemeClr val="bg2"/>
                </a:solidFill>
                <a:latin typeface="VNI-Times" pitchFamily="2" charset="0"/>
              </a:rPr>
              <a:t> </a:t>
            </a:r>
            <a:r>
              <a:rPr lang="en-US" sz="2400" smtClean="0">
                <a:solidFill>
                  <a:schemeClr val="bg2"/>
                </a:solidFill>
              </a:rPr>
              <a:t>yêu</a:t>
            </a:r>
            <a:r>
              <a:rPr lang="en-US" sz="2400" smtClean="0">
                <a:solidFill>
                  <a:schemeClr val="bg2"/>
                </a:solidFill>
                <a:latin typeface="VNI-Times" pitchFamily="2" charset="0"/>
              </a:rPr>
              <a:t> </a:t>
            </a:r>
            <a:r>
              <a:rPr lang="en-US" sz="2400" smtClean="0">
                <a:solidFill>
                  <a:schemeClr val="bg2"/>
                </a:solidFill>
              </a:rPr>
              <a:t>cầu</a:t>
            </a:r>
            <a:r>
              <a:rPr lang="en-US" sz="2400" smtClean="0">
                <a:solidFill>
                  <a:schemeClr val="bg2"/>
                </a:solidFill>
                <a:latin typeface="VNI-Times" pitchFamily="2" charset="0"/>
              </a:rPr>
              <a:t>.</a:t>
            </a:r>
          </a:p>
          <a:p>
            <a:pPr eaLnBrk="1" hangingPunct="1">
              <a:lnSpc>
                <a:spcPct val="90000"/>
              </a:lnSpc>
              <a:spcBef>
                <a:spcPct val="40000"/>
              </a:spcBef>
              <a:buFont typeface="Wingdings" pitchFamily="2" charset="2"/>
              <a:buChar char="§"/>
            </a:pPr>
            <a:r>
              <a:rPr lang="en-US" sz="2400" smtClean="0">
                <a:solidFill>
                  <a:schemeClr val="bg2"/>
                </a:solidFill>
              </a:rPr>
              <a:t>Không</a:t>
            </a:r>
            <a:r>
              <a:rPr lang="en-US" sz="2400" smtClean="0">
                <a:solidFill>
                  <a:schemeClr val="bg2"/>
                </a:solidFill>
                <a:latin typeface="VNI-Times" pitchFamily="2" charset="0"/>
              </a:rPr>
              <a:t> </a:t>
            </a:r>
            <a:r>
              <a:rPr lang="en-US" sz="2400" smtClean="0">
                <a:solidFill>
                  <a:schemeClr val="bg2"/>
                </a:solidFill>
              </a:rPr>
              <a:t>nhất</a:t>
            </a:r>
            <a:r>
              <a:rPr lang="en-US" sz="2400" smtClean="0">
                <a:solidFill>
                  <a:schemeClr val="bg2"/>
                </a:solidFill>
                <a:latin typeface="VNI-Times" pitchFamily="2" charset="0"/>
              </a:rPr>
              <a:t> </a:t>
            </a:r>
            <a:r>
              <a:rPr lang="en-US" sz="2400" smtClean="0">
                <a:solidFill>
                  <a:schemeClr val="bg2"/>
                </a:solidFill>
              </a:rPr>
              <a:t>thiết</a:t>
            </a:r>
            <a:r>
              <a:rPr lang="en-US" sz="2400" smtClean="0">
                <a:solidFill>
                  <a:schemeClr val="bg2"/>
                </a:solidFill>
                <a:latin typeface="VNI-Times" pitchFamily="2" charset="0"/>
              </a:rPr>
              <a:t> </a:t>
            </a:r>
            <a:r>
              <a:rPr lang="en-US" sz="2400" smtClean="0">
                <a:solidFill>
                  <a:schemeClr val="bg2"/>
                </a:solidFill>
              </a:rPr>
              <a:t>phân</a:t>
            </a:r>
            <a:r>
              <a:rPr lang="en-US" sz="2400" smtClean="0">
                <a:solidFill>
                  <a:schemeClr val="bg2"/>
                </a:solidFill>
                <a:latin typeface="VNI-Times" pitchFamily="2" charset="0"/>
              </a:rPr>
              <a:t> </a:t>
            </a:r>
            <a:r>
              <a:rPr lang="en-US" sz="2400" smtClean="0">
                <a:solidFill>
                  <a:schemeClr val="bg2"/>
                </a:solidFill>
              </a:rPr>
              <a:t>chia</a:t>
            </a:r>
            <a:r>
              <a:rPr lang="en-US" sz="2400" smtClean="0">
                <a:solidFill>
                  <a:schemeClr val="bg2"/>
                </a:solidFill>
                <a:latin typeface="VNI-Times" pitchFamily="2" charset="0"/>
              </a:rPr>
              <a:t> </a:t>
            </a:r>
            <a:r>
              <a:rPr lang="en-US" sz="2400" smtClean="0">
                <a:solidFill>
                  <a:schemeClr val="bg2"/>
                </a:solidFill>
              </a:rPr>
              <a:t>tất</a:t>
            </a:r>
            <a:r>
              <a:rPr lang="en-US" sz="2400" smtClean="0">
                <a:solidFill>
                  <a:schemeClr val="bg2"/>
                </a:solidFill>
                <a:latin typeface="VNI-Times" pitchFamily="2" charset="0"/>
              </a:rPr>
              <a:t> </a:t>
            </a:r>
            <a:r>
              <a:rPr lang="en-US" sz="2400" smtClean="0">
                <a:solidFill>
                  <a:schemeClr val="bg2"/>
                </a:solidFill>
              </a:rPr>
              <a:t>cả</a:t>
            </a:r>
            <a:r>
              <a:rPr lang="en-US" sz="2400" smtClean="0">
                <a:solidFill>
                  <a:schemeClr val="bg2"/>
                </a:solidFill>
                <a:latin typeface="VNI-Times" pitchFamily="2" charset="0"/>
              </a:rPr>
              <a:t> </a:t>
            </a:r>
            <a:r>
              <a:rPr lang="en-US" sz="2400" smtClean="0">
                <a:solidFill>
                  <a:schemeClr val="bg2"/>
                </a:solidFill>
              </a:rPr>
              <a:t>các</a:t>
            </a:r>
            <a:r>
              <a:rPr lang="en-US" sz="2400" smtClean="0">
                <a:solidFill>
                  <a:schemeClr val="bg2"/>
                </a:solidFill>
                <a:latin typeface="VNI-Times" pitchFamily="2" charset="0"/>
              </a:rPr>
              <a:t> </a:t>
            </a:r>
            <a:r>
              <a:rPr lang="en-US" sz="2400" smtClean="0">
                <a:solidFill>
                  <a:schemeClr val="bg2"/>
                </a:solidFill>
              </a:rPr>
              <a:t>thành</a:t>
            </a:r>
            <a:r>
              <a:rPr lang="en-US" sz="2400" smtClean="0">
                <a:solidFill>
                  <a:schemeClr val="bg2"/>
                </a:solidFill>
                <a:latin typeface="VNI-Times" pitchFamily="2" charset="0"/>
              </a:rPr>
              <a:t> </a:t>
            </a:r>
            <a:r>
              <a:rPr lang="en-US" sz="2400" smtClean="0">
                <a:solidFill>
                  <a:schemeClr val="bg2"/>
                </a:solidFill>
              </a:rPr>
              <a:t>phần</a:t>
            </a:r>
            <a:r>
              <a:rPr lang="en-US" sz="2400" smtClean="0">
                <a:solidFill>
                  <a:schemeClr val="bg2"/>
                </a:solidFill>
                <a:latin typeface="VNI-Times" pitchFamily="2" charset="0"/>
              </a:rPr>
              <a:t> </a:t>
            </a:r>
            <a:r>
              <a:rPr lang="en-US" sz="2400" smtClean="0">
                <a:solidFill>
                  <a:schemeClr val="bg2"/>
                </a:solidFill>
              </a:rPr>
              <a:t>của</a:t>
            </a:r>
            <a:r>
              <a:rPr lang="en-US" sz="2400" smtClean="0">
                <a:solidFill>
                  <a:schemeClr val="bg2"/>
                </a:solidFill>
                <a:latin typeface="VNI-Times" pitchFamily="2" charset="0"/>
              </a:rPr>
              <a:t> </a:t>
            </a:r>
            <a:r>
              <a:rPr lang="en-US" sz="2400" smtClean="0">
                <a:solidFill>
                  <a:schemeClr val="bg2"/>
                </a:solidFill>
              </a:rPr>
              <a:t>WBS</a:t>
            </a:r>
            <a:r>
              <a:rPr lang="en-US" sz="2400" smtClean="0">
                <a:solidFill>
                  <a:schemeClr val="bg2"/>
                </a:solidFill>
                <a:latin typeface="VNI-Times" pitchFamily="2" charset="0"/>
              </a:rPr>
              <a:t> </a:t>
            </a:r>
            <a:r>
              <a:rPr lang="en-US" sz="2400" smtClean="0">
                <a:solidFill>
                  <a:schemeClr val="bg2"/>
                </a:solidFill>
              </a:rPr>
              <a:t>ở</a:t>
            </a:r>
            <a:r>
              <a:rPr lang="en-US" sz="2400" smtClean="0">
                <a:solidFill>
                  <a:schemeClr val="bg2"/>
                </a:solidFill>
                <a:latin typeface="VNI-Times" pitchFamily="2" charset="0"/>
              </a:rPr>
              <a:t> </a:t>
            </a:r>
            <a:r>
              <a:rPr lang="en-US" sz="2400" smtClean="0">
                <a:solidFill>
                  <a:schemeClr val="bg2"/>
                </a:solidFill>
              </a:rPr>
              <a:t>cùng</a:t>
            </a:r>
            <a:r>
              <a:rPr lang="en-US" sz="2400" smtClean="0">
                <a:solidFill>
                  <a:schemeClr val="bg2"/>
                </a:solidFill>
                <a:latin typeface="VNI-Times" pitchFamily="2" charset="0"/>
              </a:rPr>
              <a:t> </a:t>
            </a:r>
            <a:r>
              <a:rPr lang="en-US" sz="2400" smtClean="0">
                <a:solidFill>
                  <a:schemeClr val="bg2"/>
                </a:solidFill>
              </a:rPr>
              <a:t>một</a:t>
            </a:r>
            <a:r>
              <a:rPr lang="en-US" sz="2400" smtClean="0">
                <a:solidFill>
                  <a:schemeClr val="bg2"/>
                </a:solidFill>
                <a:latin typeface="VNI-Times" pitchFamily="2" charset="0"/>
              </a:rPr>
              <a:t> </a:t>
            </a:r>
            <a:r>
              <a:rPr lang="en-US" sz="2400" smtClean="0">
                <a:solidFill>
                  <a:schemeClr val="bg2"/>
                </a:solidFill>
              </a:rPr>
              <a:t>cấp</a:t>
            </a:r>
            <a:r>
              <a:rPr lang="en-US" sz="2400" smtClean="0">
                <a:solidFill>
                  <a:schemeClr val="bg2"/>
                </a:solidFill>
                <a:latin typeface="VNI-Times" pitchFamily="2" charset="0"/>
              </a:rPr>
              <a:t> </a:t>
            </a:r>
            <a:r>
              <a:rPr lang="en-US" sz="2400" smtClean="0">
                <a:solidFill>
                  <a:schemeClr val="bg2"/>
                </a:solidFill>
              </a:rPr>
              <a:t>độ</a:t>
            </a:r>
          </a:p>
          <a:p>
            <a:pPr eaLnBrk="1" hangingPunct="1">
              <a:lnSpc>
                <a:spcPct val="90000"/>
              </a:lnSpc>
              <a:spcBef>
                <a:spcPct val="40000"/>
              </a:spcBef>
              <a:buFont typeface="Wingdings" pitchFamily="2" charset="2"/>
              <a:buChar char="§"/>
            </a:pPr>
            <a:r>
              <a:rPr lang="en-US" sz="2400" smtClean="0">
                <a:solidFill>
                  <a:schemeClr val="bg2"/>
                </a:solidFill>
              </a:rPr>
              <a:t>Các</a:t>
            </a:r>
            <a:r>
              <a:rPr lang="en-US" sz="2400" smtClean="0">
                <a:solidFill>
                  <a:schemeClr val="bg2"/>
                </a:solidFill>
                <a:latin typeface="VNI-Times" pitchFamily="2" charset="0"/>
              </a:rPr>
              <a:t> </a:t>
            </a:r>
            <a:r>
              <a:rPr lang="en-US" sz="2400" smtClean="0">
                <a:solidFill>
                  <a:schemeClr val="bg2"/>
                </a:solidFill>
              </a:rPr>
              <a:t>thành</a:t>
            </a:r>
            <a:r>
              <a:rPr lang="en-US" sz="2400" smtClean="0">
                <a:solidFill>
                  <a:schemeClr val="bg2"/>
                </a:solidFill>
                <a:latin typeface="VNI-Times" pitchFamily="2" charset="0"/>
              </a:rPr>
              <a:t> </a:t>
            </a:r>
            <a:r>
              <a:rPr lang="en-US" sz="2400" smtClean="0">
                <a:solidFill>
                  <a:schemeClr val="bg2"/>
                </a:solidFill>
              </a:rPr>
              <a:t>phần</a:t>
            </a:r>
            <a:r>
              <a:rPr lang="en-US" sz="2400" smtClean="0">
                <a:solidFill>
                  <a:schemeClr val="bg2"/>
                </a:solidFill>
                <a:latin typeface="VNI-Times" pitchFamily="2" charset="0"/>
              </a:rPr>
              <a:t> </a:t>
            </a:r>
            <a:r>
              <a:rPr lang="en-US" sz="2400" smtClean="0">
                <a:solidFill>
                  <a:schemeClr val="bg2"/>
                </a:solidFill>
              </a:rPr>
              <a:t>theo</a:t>
            </a:r>
            <a:r>
              <a:rPr lang="en-US" sz="2400" smtClean="0">
                <a:solidFill>
                  <a:schemeClr val="bg2"/>
                </a:solidFill>
                <a:latin typeface="VNI-Times" pitchFamily="2" charset="0"/>
              </a:rPr>
              <a:t> </a:t>
            </a:r>
            <a:r>
              <a:rPr lang="en-US" sz="2400" smtClean="0">
                <a:solidFill>
                  <a:schemeClr val="bg2"/>
                </a:solidFill>
              </a:rPr>
              <a:t>cấp</a:t>
            </a:r>
            <a:r>
              <a:rPr lang="en-US" sz="2400" smtClean="0">
                <a:solidFill>
                  <a:schemeClr val="bg2"/>
                </a:solidFill>
                <a:latin typeface="VNI-Times" pitchFamily="2" charset="0"/>
              </a:rPr>
              <a:t> </a:t>
            </a:r>
            <a:r>
              <a:rPr lang="en-US" sz="2400" smtClean="0">
                <a:solidFill>
                  <a:schemeClr val="bg2"/>
                </a:solidFill>
              </a:rPr>
              <a:t>bậc</a:t>
            </a:r>
            <a:r>
              <a:rPr lang="en-US" sz="2400" smtClean="0">
                <a:solidFill>
                  <a:schemeClr val="bg2"/>
                </a:solidFill>
                <a:latin typeface="VNI-Times" pitchFamily="2" charset="0"/>
              </a:rPr>
              <a:t> </a:t>
            </a:r>
            <a:r>
              <a:rPr lang="en-US" sz="2400" smtClean="0">
                <a:solidFill>
                  <a:schemeClr val="bg2"/>
                </a:solidFill>
              </a:rPr>
              <a:t>trong</a:t>
            </a:r>
            <a:r>
              <a:rPr lang="en-US" sz="2400" smtClean="0">
                <a:solidFill>
                  <a:schemeClr val="bg2"/>
                </a:solidFill>
                <a:latin typeface="VNI-Times" pitchFamily="2" charset="0"/>
              </a:rPr>
              <a:t> </a:t>
            </a:r>
            <a:r>
              <a:rPr lang="en-US" sz="2400" smtClean="0">
                <a:solidFill>
                  <a:schemeClr val="bg2"/>
                </a:solidFill>
              </a:rPr>
              <a:t>WBS</a:t>
            </a:r>
            <a:r>
              <a:rPr lang="en-US" sz="2400" smtClean="0">
                <a:solidFill>
                  <a:schemeClr val="bg2"/>
                </a:solidFill>
                <a:latin typeface="VNI-Times" pitchFamily="2" charset="0"/>
              </a:rPr>
              <a:t> </a:t>
            </a:r>
            <a:r>
              <a:rPr lang="en-US" sz="2400" smtClean="0">
                <a:solidFill>
                  <a:schemeClr val="bg2"/>
                </a:solidFill>
              </a:rPr>
              <a:t>có</a:t>
            </a:r>
            <a:r>
              <a:rPr lang="en-US" sz="2400" smtClean="0">
                <a:solidFill>
                  <a:schemeClr val="bg2"/>
                </a:solidFill>
                <a:latin typeface="VNI-Times" pitchFamily="2" charset="0"/>
              </a:rPr>
              <a:t> </a:t>
            </a:r>
            <a:r>
              <a:rPr lang="en-US" sz="2400" smtClean="0">
                <a:solidFill>
                  <a:schemeClr val="bg2"/>
                </a:solidFill>
              </a:rPr>
              <a:t>mối</a:t>
            </a:r>
            <a:r>
              <a:rPr lang="en-US" sz="2400" smtClean="0">
                <a:solidFill>
                  <a:schemeClr val="bg2"/>
                </a:solidFill>
                <a:latin typeface="VNI-Times" pitchFamily="2" charset="0"/>
              </a:rPr>
              <a:t> </a:t>
            </a:r>
            <a:r>
              <a:rPr lang="en-US" sz="2400" smtClean="0">
                <a:solidFill>
                  <a:schemeClr val="bg2"/>
                </a:solidFill>
              </a:rPr>
              <a:t>liên</a:t>
            </a:r>
            <a:r>
              <a:rPr lang="en-US" sz="2400" smtClean="0">
                <a:solidFill>
                  <a:schemeClr val="bg2"/>
                </a:solidFill>
                <a:latin typeface="VNI-Times" pitchFamily="2" charset="0"/>
              </a:rPr>
              <a:t> </a:t>
            </a:r>
            <a:r>
              <a:rPr lang="en-US" sz="2400" smtClean="0">
                <a:solidFill>
                  <a:schemeClr val="bg2"/>
                </a:solidFill>
              </a:rPr>
              <a:t>hệ</a:t>
            </a:r>
            <a:r>
              <a:rPr lang="en-US" sz="2400" smtClean="0">
                <a:solidFill>
                  <a:schemeClr val="bg2"/>
                </a:solidFill>
                <a:latin typeface="VNI-Times" pitchFamily="2" charset="0"/>
              </a:rPr>
              <a:t> </a:t>
            </a:r>
            <a:r>
              <a:rPr lang="en-US" sz="2400" smtClean="0">
                <a:solidFill>
                  <a:schemeClr val="bg2"/>
                </a:solidFill>
              </a:rPr>
              <a:t>“Mẹ</a:t>
            </a:r>
            <a:r>
              <a:rPr lang="en-US" sz="2400" smtClean="0">
                <a:solidFill>
                  <a:schemeClr val="bg2"/>
                </a:solidFill>
                <a:latin typeface="VNI-Times" pitchFamily="2" charset="0"/>
              </a:rPr>
              <a:t>/</a:t>
            </a:r>
            <a:r>
              <a:rPr lang="en-US" sz="2400" smtClean="0">
                <a:solidFill>
                  <a:schemeClr val="bg2"/>
                </a:solidFill>
              </a:rPr>
              <a:t>con”</a:t>
            </a:r>
            <a:r>
              <a:rPr lang="en-US" sz="2400" smtClean="0">
                <a:solidFill>
                  <a:schemeClr val="bg2"/>
                </a:solidFill>
                <a:latin typeface="VNI-Times" pitchFamily="2" charset="0"/>
              </a:rPr>
              <a:t>  </a:t>
            </a:r>
            <a:endParaRPr lang="en-US" sz="2400" smtClean="0">
              <a:solidFill>
                <a:srgbClr val="FF3300"/>
              </a:solidFill>
              <a:latin typeface="VNI-Times" pitchFamily="2" charset="0"/>
            </a:endParaRPr>
          </a:p>
          <a:p>
            <a:pPr eaLnBrk="1" hangingPunct="1">
              <a:lnSpc>
                <a:spcPct val="90000"/>
              </a:lnSpc>
              <a:spcBef>
                <a:spcPct val="40000"/>
              </a:spcBef>
              <a:buFont typeface="Wingdings" pitchFamily="2" charset="2"/>
              <a:buChar char="§"/>
            </a:pPr>
            <a:r>
              <a:rPr lang="en-US" sz="2400" smtClean="0">
                <a:solidFill>
                  <a:schemeClr val="bg2"/>
                </a:solidFill>
              </a:rPr>
              <a:t>Chúng</a:t>
            </a:r>
            <a:r>
              <a:rPr lang="en-US" sz="2400" smtClean="0">
                <a:solidFill>
                  <a:schemeClr val="bg2"/>
                </a:solidFill>
                <a:latin typeface="VNI-Times" pitchFamily="2" charset="0"/>
              </a:rPr>
              <a:t> </a:t>
            </a:r>
            <a:r>
              <a:rPr lang="en-US" sz="2400" smtClean="0">
                <a:solidFill>
                  <a:schemeClr val="bg2"/>
                </a:solidFill>
              </a:rPr>
              <a:t>ta</a:t>
            </a:r>
            <a:r>
              <a:rPr lang="en-US" sz="2400" smtClean="0">
                <a:solidFill>
                  <a:schemeClr val="bg2"/>
                </a:solidFill>
                <a:latin typeface="VNI-Times" pitchFamily="2" charset="0"/>
              </a:rPr>
              <a:t> </a:t>
            </a:r>
            <a:r>
              <a:rPr lang="en-US" sz="2400" smtClean="0">
                <a:solidFill>
                  <a:schemeClr val="bg2"/>
                </a:solidFill>
              </a:rPr>
              <a:t>có</a:t>
            </a:r>
            <a:r>
              <a:rPr lang="en-US" sz="2400" smtClean="0">
                <a:solidFill>
                  <a:schemeClr val="bg2"/>
                </a:solidFill>
                <a:latin typeface="VNI-Times" pitchFamily="2" charset="0"/>
              </a:rPr>
              <a:t> </a:t>
            </a:r>
            <a:r>
              <a:rPr lang="en-US" sz="2400" smtClean="0">
                <a:solidFill>
                  <a:schemeClr val="bg2"/>
                </a:solidFill>
              </a:rPr>
              <a:t>thể</a:t>
            </a:r>
            <a:r>
              <a:rPr lang="en-US" sz="2400" smtClean="0">
                <a:solidFill>
                  <a:schemeClr val="bg2"/>
                </a:solidFill>
                <a:latin typeface="VNI-Times" pitchFamily="2" charset="0"/>
              </a:rPr>
              <a:t> </a:t>
            </a:r>
            <a:r>
              <a:rPr lang="en-US" sz="2400" smtClean="0">
                <a:solidFill>
                  <a:srgbClr val="FF3300"/>
                </a:solidFill>
              </a:rPr>
              <a:t>ngừng</a:t>
            </a:r>
            <a:r>
              <a:rPr lang="en-US" sz="2400" smtClean="0">
                <a:solidFill>
                  <a:srgbClr val="FF3300"/>
                </a:solidFill>
                <a:latin typeface="VNI-Times" pitchFamily="2" charset="0"/>
              </a:rPr>
              <a:t> </a:t>
            </a:r>
            <a:r>
              <a:rPr lang="en-US" sz="2400" smtClean="0">
                <a:solidFill>
                  <a:srgbClr val="FF3300"/>
                </a:solidFill>
              </a:rPr>
              <a:t>tiến</a:t>
            </a:r>
            <a:r>
              <a:rPr lang="en-US" sz="2400" smtClean="0">
                <a:solidFill>
                  <a:srgbClr val="FF3300"/>
                </a:solidFill>
                <a:latin typeface="VNI-Times" pitchFamily="2" charset="0"/>
              </a:rPr>
              <a:t> </a:t>
            </a:r>
            <a:r>
              <a:rPr lang="en-US" sz="2400" smtClean="0">
                <a:solidFill>
                  <a:srgbClr val="FF3300"/>
                </a:solidFill>
              </a:rPr>
              <a:t>trình</a:t>
            </a:r>
            <a:r>
              <a:rPr lang="en-US" sz="2400" smtClean="0">
                <a:solidFill>
                  <a:schemeClr val="bg2"/>
                </a:solidFill>
                <a:latin typeface="VNI-Times" pitchFamily="2" charset="0"/>
              </a:rPr>
              <a:t> </a:t>
            </a:r>
            <a:r>
              <a:rPr lang="en-US" sz="2400" smtClean="0">
                <a:solidFill>
                  <a:schemeClr val="bg2"/>
                </a:solidFill>
              </a:rPr>
              <a:t>chia</a:t>
            </a:r>
            <a:r>
              <a:rPr lang="en-US" sz="2400" smtClean="0">
                <a:solidFill>
                  <a:schemeClr val="bg2"/>
                </a:solidFill>
                <a:latin typeface="VNI-Times" pitchFamily="2" charset="0"/>
              </a:rPr>
              <a:t> </a:t>
            </a:r>
            <a:r>
              <a:rPr lang="en-US" sz="2400" smtClean="0">
                <a:solidFill>
                  <a:schemeClr val="bg2"/>
                </a:solidFill>
              </a:rPr>
              <a:t>nhỏ</a:t>
            </a:r>
            <a:r>
              <a:rPr lang="en-US" sz="2400" smtClean="0">
                <a:solidFill>
                  <a:schemeClr val="bg2"/>
                </a:solidFill>
                <a:latin typeface="VNI-Times" pitchFamily="2" charset="0"/>
              </a:rPr>
              <a:t> </a:t>
            </a:r>
            <a:r>
              <a:rPr lang="en-US" sz="2400" smtClean="0">
                <a:solidFill>
                  <a:schemeClr val="bg2"/>
                </a:solidFill>
              </a:rPr>
              <a:t>WBS</a:t>
            </a:r>
            <a:r>
              <a:rPr lang="en-US" sz="2400" smtClean="0">
                <a:solidFill>
                  <a:schemeClr val="bg2"/>
                </a:solidFill>
                <a:latin typeface="VNI-Times" pitchFamily="2" charset="0"/>
              </a:rPr>
              <a:t> </a:t>
            </a:r>
            <a:r>
              <a:rPr lang="en-US" sz="2400" smtClean="0">
                <a:solidFill>
                  <a:schemeClr val="bg2"/>
                </a:solidFill>
              </a:rPr>
              <a:t>khi</a:t>
            </a:r>
            <a:r>
              <a:rPr lang="en-US" sz="2400" smtClean="0">
                <a:solidFill>
                  <a:schemeClr val="bg2"/>
                </a:solidFill>
                <a:latin typeface="VNI-Times" pitchFamily="2" charset="0"/>
              </a:rPr>
              <a:t> </a:t>
            </a:r>
            <a:r>
              <a:rPr lang="en-US" sz="2400" smtClean="0">
                <a:solidFill>
                  <a:schemeClr val="bg2"/>
                </a:solidFill>
              </a:rPr>
              <a:t>chúng</a:t>
            </a:r>
            <a:r>
              <a:rPr lang="en-US" sz="2400" smtClean="0">
                <a:solidFill>
                  <a:schemeClr val="bg2"/>
                </a:solidFill>
                <a:latin typeface="VNI-Times" pitchFamily="2" charset="0"/>
              </a:rPr>
              <a:t> </a:t>
            </a:r>
            <a:r>
              <a:rPr lang="en-US" sz="2400" smtClean="0">
                <a:solidFill>
                  <a:schemeClr val="bg2"/>
                </a:solidFill>
              </a:rPr>
              <a:t>ta</a:t>
            </a:r>
            <a:r>
              <a:rPr lang="en-US" sz="2400" smtClean="0">
                <a:solidFill>
                  <a:schemeClr val="bg2"/>
                </a:solidFill>
                <a:latin typeface="VNI-Times" pitchFamily="2" charset="0"/>
              </a:rPr>
              <a:t> </a:t>
            </a:r>
            <a:r>
              <a:rPr lang="en-US" sz="2400" smtClean="0">
                <a:solidFill>
                  <a:schemeClr val="bg2"/>
                </a:solidFill>
              </a:rPr>
              <a:t>tìm</a:t>
            </a:r>
            <a:r>
              <a:rPr lang="en-US" sz="2400" smtClean="0">
                <a:solidFill>
                  <a:schemeClr val="bg2"/>
                </a:solidFill>
                <a:latin typeface="VNI-Times" pitchFamily="2" charset="0"/>
              </a:rPr>
              <a:t> </a:t>
            </a:r>
            <a:r>
              <a:rPr lang="en-US" sz="2400" smtClean="0">
                <a:solidFill>
                  <a:schemeClr val="bg2"/>
                </a:solidFill>
              </a:rPr>
              <a:t>thấy</a:t>
            </a:r>
            <a:r>
              <a:rPr lang="en-US" sz="2400" smtClean="0">
                <a:solidFill>
                  <a:schemeClr val="bg2"/>
                </a:solidFill>
                <a:latin typeface="VNI-Times" pitchFamily="2" charset="0"/>
              </a:rPr>
              <a:t> </a:t>
            </a:r>
            <a:r>
              <a:rPr lang="en-US" sz="2400" smtClean="0">
                <a:solidFill>
                  <a:schemeClr val="bg2"/>
                </a:solidFill>
              </a:rPr>
              <a:t>mức</a:t>
            </a:r>
            <a:r>
              <a:rPr lang="en-US" sz="2400" smtClean="0">
                <a:solidFill>
                  <a:schemeClr val="bg2"/>
                </a:solidFill>
                <a:latin typeface="VNI-Times" pitchFamily="2" charset="0"/>
              </a:rPr>
              <a:t> </a:t>
            </a:r>
            <a:r>
              <a:rPr lang="en-US" sz="2400" smtClean="0">
                <a:solidFill>
                  <a:schemeClr val="bg2"/>
                </a:solidFill>
              </a:rPr>
              <a:t>độ</a:t>
            </a:r>
            <a:r>
              <a:rPr lang="en-US" sz="2400" smtClean="0">
                <a:solidFill>
                  <a:schemeClr val="bg2"/>
                </a:solidFill>
                <a:latin typeface="VNI-Times" pitchFamily="2" charset="0"/>
              </a:rPr>
              <a:t> </a:t>
            </a:r>
            <a:r>
              <a:rPr lang="en-US" sz="2400" smtClean="0">
                <a:solidFill>
                  <a:schemeClr val="bg2"/>
                </a:solidFill>
              </a:rPr>
              <a:t>chi</a:t>
            </a:r>
            <a:r>
              <a:rPr lang="en-US" sz="2400" smtClean="0">
                <a:solidFill>
                  <a:schemeClr val="bg2"/>
                </a:solidFill>
                <a:latin typeface="VNI-Times" pitchFamily="2" charset="0"/>
              </a:rPr>
              <a:t> </a:t>
            </a:r>
            <a:r>
              <a:rPr lang="en-US" sz="2400" smtClean="0">
                <a:solidFill>
                  <a:schemeClr val="bg2"/>
                </a:solidFill>
              </a:rPr>
              <a:t>tiết</a:t>
            </a:r>
            <a:r>
              <a:rPr lang="en-US" sz="2400" smtClean="0">
                <a:solidFill>
                  <a:schemeClr val="bg2"/>
                </a:solidFill>
                <a:latin typeface="VNI-Times" pitchFamily="2" charset="0"/>
              </a:rPr>
              <a:t> </a:t>
            </a:r>
            <a:r>
              <a:rPr lang="en-US" sz="2400" smtClean="0">
                <a:solidFill>
                  <a:schemeClr val="bg2"/>
                </a:solidFill>
              </a:rPr>
              <a:t>cần</a:t>
            </a:r>
            <a:r>
              <a:rPr lang="en-US" sz="2400" smtClean="0">
                <a:solidFill>
                  <a:schemeClr val="bg2"/>
                </a:solidFill>
                <a:latin typeface="VNI-Times" pitchFamily="2" charset="0"/>
              </a:rPr>
              <a:t> </a:t>
            </a:r>
            <a:r>
              <a:rPr lang="en-US" sz="2400" smtClean="0">
                <a:solidFill>
                  <a:schemeClr val="bg2"/>
                </a:solidFill>
              </a:rPr>
              <a:t>thiết</a:t>
            </a:r>
            <a:r>
              <a:rPr lang="en-US" sz="2400" smtClean="0">
                <a:solidFill>
                  <a:schemeClr val="bg2"/>
                </a:solidFill>
                <a:latin typeface="VNI-Times" pitchFamily="2" charset="0"/>
              </a:rPr>
              <a:t> (</a:t>
            </a:r>
            <a:r>
              <a:rPr lang="en-US" sz="2400" smtClean="0">
                <a:solidFill>
                  <a:schemeClr val="bg2"/>
                </a:solidFill>
              </a:rPr>
              <a:t>Việc</a:t>
            </a:r>
            <a:r>
              <a:rPr lang="en-US" sz="2400" smtClean="0">
                <a:solidFill>
                  <a:schemeClr val="bg2"/>
                </a:solidFill>
                <a:latin typeface="VNI-Times" pitchFamily="2" charset="0"/>
              </a:rPr>
              <a:t> </a:t>
            </a:r>
            <a:r>
              <a:rPr lang="en-US" sz="2400" smtClean="0">
                <a:solidFill>
                  <a:schemeClr val="bg2"/>
                </a:solidFill>
              </a:rPr>
              <a:t>ngừng</a:t>
            </a:r>
            <a:r>
              <a:rPr lang="en-US" sz="2400" smtClean="0">
                <a:solidFill>
                  <a:schemeClr val="bg2"/>
                </a:solidFill>
                <a:latin typeface="VNI-Times" pitchFamily="2" charset="0"/>
              </a:rPr>
              <a:t> </a:t>
            </a:r>
            <a:r>
              <a:rPr lang="en-US" sz="2400" smtClean="0">
                <a:solidFill>
                  <a:schemeClr val="bg2"/>
                </a:solidFill>
              </a:rPr>
              <a:t>tiến</a:t>
            </a:r>
            <a:r>
              <a:rPr lang="en-US" sz="2400" smtClean="0">
                <a:solidFill>
                  <a:schemeClr val="bg2"/>
                </a:solidFill>
                <a:latin typeface="VNI-Times" pitchFamily="2" charset="0"/>
              </a:rPr>
              <a:t> </a:t>
            </a:r>
            <a:r>
              <a:rPr lang="en-US" sz="2400" smtClean="0">
                <a:solidFill>
                  <a:schemeClr val="bg2"/>
                </a:solidFill>
              </a:rPr>
              <a:t>trình</a:t>
            </a:r>
            <a:r>
              <a:rPr lang="en-US" sz="2400" smtClean="0">
                <a:solidFill>
                  <a:schemeClr val="bg2"/>
                </a:solidFill>
                <a:latin typeface="VNI-Times" pitchFamily="2" charset="0"/>
              </a:rPr>
              <a:t> </a:t>
            </a:r>
            <a:r>
              <a:rPr lang="en-US" sz="2400" smtClean="0">
                <a:solidFill>
                  <a:schemeClr val="bg2"/>
                </a:solidFill>
              </a:rPr>
              <a:t>có</a:t>
            </a:r>
            <a:r>
              <a:rPr lang="en-US" sz="2400" smtClean="0">
                <a:solidFill>
                  <a:schemeClr val="bg2"/>
                </a:solidFill>
                <a:latin typeface="VNI-Times" pitchFamily="2" charset="0"/>
              </a:rPr>
              <a:t> </a:t>
            </a:r>
            <a:r>
              <a:rPr lang="en-US" sz="2400" smtClean="0">
                <a:solidFill>
                  <a:schemeClr val="bg2"/>
                </a:solidFill>
              </a:rPr>
              <a:t>thể</a:t>
            </a:r>
            <a:r>
              <a:rPr lang="en-US" sz="2400" smtClean="0">
                <a:solidFill>
                  <a:schemeClr val="bg2"/>
                </a:solidFill>
                <a:latin typeface="VNI-Times" pitchFamily="2" charset="0"/>
              </a:rPr>
              <a:t> </a:t>
            </a:r>
            <a:r>
              <a:rPr lang="en-US" sz="2400" smtClean="0">
                <a:solidFill>
                  <a:schemeClr val="bg2"/>
                </a:solidFill>
              </a:rPr>
              <a:t>tuỳ</a:t>
            </a:r>
            <a:r>
              <a:rPr lang="en-US" sz="2400" smtClean="0">
                <a:solidFill>
                  <a:schemeClr val="bg2"/>
                </a:solidFill>
                <a:latin typeface="VNI-Times" pitchFamily="2" charset="0"/>
              </a:rPr>
              <a:t> </a:t>
            </a:r>
            <a:r>
              <a:rPr lang="en-US" sz="2400" smtClean="0">
                <a:solidFill>
                  <a:schemeClr val="bg2"/>
                </a:solidFill>
              </a:rPr>
              <a:t>thuộc</a:t>
            </a:r>
            <a:r>
              <a:rPr lang="en-US" sz="2400" smtClean="0">
                <a:solidFill>
                  <a:schemeClr val="bg2"/>
                </a:solidFill>
                <a:latin typeface="VNI-Times" pitchFamily="2" charset="0"/>
              </a:rPr>
              <a:t> </a:t>
            </a:r>
            <a:r>
              <a:rPr lang="en-US" sz="2400" smtClean="0">
                <a:solidFill>
                  <a:schemeClr val="bg2"/>
                </a:solidFill>
              </a:rPr>
              <a:t>vào</a:t>
            </a:r>
            <a:r>
              <a:rPr lang="en-US" sz="2400" smtClean="0">
                <a:solidFill>
                  <a:schemeClr val="bg2"/>
                </a:solidFill>
                <a:latin typeface="VNI-Times" pitchFamily="2" charset="0"/>
              </a:rPr>
              <a:t> </a:t>
            </a:r>
            <a:r>
              <a:rPr lang="en-US" sz="2400" smtClean="0">
                <a:solidFill>
                  <a:schemeClr val="bg2"/>
                </a:solidFill>
              </a:rPr>
              <a:t>mục</a:t>
            </a:r>
            <a:r>
              <a:rPr lang="en-US" sz="2400" smtClean="0">
                <a:solidFill>
                  <a:schemeClr val="bg2"/>
                </a:solidFill>
                <a:latin typeface="VNI-Times" pitchFamily="2" charset="0"/>
              </a:rPr>
              <a:t> </a:t>
            </a:r>
            <a:r>
              <a:rPr lang="en-US" sz="2400" smtClean="0">
                <a:solidFill>
                  <a:schemeClr val="bg2"/>
                </a:solidFill>
              </a:rPr>
              <a:t>đích</a:t>
            </a:r>
            <a:r>
              <a:rPr lang="en-US" sz="2400" smtClean="0">
                <a:solidFill>
                  <a:schemeClr val="bg2"/>
                </a:solidFill>
                <a:latin typeface="VNI-Times" pitchFamily="2" charset="0"/>
              </a:rPr>
              <a:t> </a:t>
            </a:r>
            <a:r>
              <a:rPr lang="en-US" sz="2400" smtClean="0">
                <a:solidFill>
                  <a:schemeClr val="bg2"/>
                </a:solidFill>
              </a:rPr>
              <a:t>của</a:t>
            </a:r>
            <a:r>
              <a:rPr lang="en-US" sz="2400" smtClean="0">
                <a:solidFill>
                  <a:schemeClr val="bg2"/>
                </a:solidFill>
                <a:latin typeface="VNI-Times" pitchFamily="2" charset="0"/>
              </a:rPr>
              <a:t> </a:t>
            </a:r>
            <a:r>
              <a:rPr lang="en-US" sz="2400" smtClean="0">
                <a:solidFill>
                  <a:schemeClr val="bg2"/>
                </a:solidFill>
              </a:rPr>
              <a:t>WBS</a:t>
            </a:r>
            <a:r>
              <a:rPr lang="en-US" sz="2400" smtClean="0">
                <a:solidFill>
                  <a:schemeClr val="bg2"/>
                </a:solidFill>
                <a:latin typeface="VNI-Times" pitchFamily="2" charset="0"/>
              </a:rPr>
              <a:t> </a:t>
            </a:r>
            <a:r>
              <a:rPr lang="en-US" sz="2400" smtClean="0">
                <a:solidFill>
                  <a:schemeClr val="bg2"/>
                </a:solidFill>
              </a:rPr>
              <a:t>và</a:t>
            </a:r>
            <a:r>
              <a:rPr lang="en-US" sz="2400" smtClean="0">
                <a:solidFill>
                  <a:schemeClr val="bg2"/>
                </a:solidFill>
                <a:latin typeface="VNI-Times" pitchFamily="2" charset="0"/>
              </a:rPr>
              <a:t> </a:t>
            </a:r>
            <a:r>
              <a:rPr lang="en-US" sz="2400" smtClean="0">
                <a:solidFill>
                  <a:schemeClr val="bg2"/>
                </a:solidFill>
              </a:rPr>
              <a:t>tuỳ</a:t>
            </a:r>
            <a:r>
              <a:rPr lang="en-US" sz="2400" smtClean="0">
                <a:solidFill>
                  <a:schemeClr val="bg2"/>
                </a:solidFill>
                <a:latin typeface="VNI-Times" pitchFamily="2" charset="0"/>
              </a:rPr>
              <a:t> </a:t>
            </a:r>
            <a:r>
              <a:rPr lang="en-US" sz="2400" smtClean="0">
                <a:solidFill>
                  <a:schemeClr val="bg2"/>
                </a:solidFill>
              </a:rPr>
              <a:t>thuộc</a:t>
            </a:r>
            <a:r>
              <a:rPr lang="en-US" sz="2400" smtClean="0">
                <a:solidFill>
                  <a:schemeClr val="bg2"/>
                </a:solidFill>
                <a:latin typeface="VNI-Times" pitchFamily="2" charset="0"/>
              </a:rPr>
              <a:t> </a:t>
            </a:r>
            <a:r>
              <a:rPr lang="en-US" sz="2400" smtClean="0">
                <a:solidFill>
                  <a:schemeClr val="bg2"/>
                </a:solidFill>
              </a:rPr>
              <a:t>vào</a:t>
            </a:r>
            <a:r>
              <a:rPr lang="en-US" sz="2400" smtClean="0">
                <a:solidFill>
                  <a:schemeClr val="bg2"/>
                </a:solidFill>
                <a:latin typeface="VNI-Times" pitchFamily="2" charset="0"/>
              </a:rPr>
              <a:t> </a:t>
            </a:r>
            <a:r>
              <a:rPr lang="en-US" sz="2400" smtClean="0">
                <a:solidFill>
                  <a:schemeClr val="bg2"/>
                </a:solidFill>
              </a:rPr>
              <a:t>từng</a:t>
            </a:r>
            <a:r>
              <a:rPr lang="en-US" sz="2400" smtClean="0">
                <a:solidFill>
                  <a:schemeClr val="bg2"/>
                </a:solidFill>
                <a:latin typeface="VNI-Times" pitchFamily="2" charset="0"/>
              </a:rPr>
              <a:t> </a:t>
            </a:r>
            <a:r>
              <a:rPr lang="en-US" sz="2400" smtClean="0">
                <a:solidFill>
                  <a:schemeClr val="bg2"/>
                </a:solidFill>
              </a:rPr>
              <a:t>pha</a:t>
            </a:r>
            <a:r>
              <a:rPr lang="en-US" sz="2400" smtClean="0">
                <a:solidFill>
                  <a:schemeClr val="bg2"/>
                </a:solidFill>
                <a:latin typeface="VNI-Times" pitchFamily="2" charset="0"/>
              </a:rPr>
              <a:t> </a:t>
            </a:r>
            <a:r>
              <a:rPr lang="en-US" sz="2400" smtClean="0">
                <a:solidFill>
                  <a:schemeClr val="bg2"/>
                </a:solidFill>
              </a:rPr>
              <a:t>cuả</a:t>
            </a:r>
            <a:r>
              <a:rPr lang="en-US" sz="2400" smtClean="0">
                <a:solidFill>
                  <a:schemeClr val="bg2"/>
                </a:solidFill>
                <a:latin typeface="VNI-Times" pitchFamily="2" charset="0"/>
              </a:rPr>
              <a:t> </a:t>
            </a:r>
            <a:r>
              <a:rPr lang="en-US" sz="2400" smtClean="0">
                <a:solidFill>
                  <a:schemeClr val="bg2"/>
                </a:solidFill>
              </a:rPr>
              <a:t>dự</a:t>
            </a:r>
            <a:r>
              <a:rPr lang="en-US" sz="2400" smtClean="0">
                <a:solidFill>
                  <a:schemeClr val="bg2"/>
                </a:solidFill>
                <a:latin typeface="VNI-Times" pitchFamily="2" charset="0"/>
              </a:rPr>
              <a:t> </a:t>
            </a:r>
            <a:r>
              <a:rPr lang="en-US" sz="2400" smtClean="0">
                <a:solidFill>
                  <a:schemeClr val="bg2"/>
                </a:solidFill>
              </a:rPr>
              <a:t>án</a:t>
            </a:r>
            <a:r>
              <a:rPr lang="en-US" sz="2400" smtClean="0">
                <a:solidFill>
                  <a:schemeClr val="bg2"/>
                </a:solidFill>
                <a:latin typeface="VNI-Times" pitchFamily="2" charset="0"/>
              </a:rPr>
              <a:t>). </a:t>
            </a:r>
            <a:endParaRPr lang="en-CA" sz="2400" smtClean="0">
              <a:solidFill>
                <a:schemeClr val="bg2"/>
              </a:solidFill>
              <a:latin typeface="VNI-Times"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304800" y="1600200"/>
            <a:ext cx="8405813" cy="3810000"/>
          </a:xfrm>
        </p:spPr>
        <p:txBody>
          <a:bodyPr/>
          <a:lstStyle/>
          <a:p>
            <a:pPr eaLnBrk="1" hangingPunct="1">
              <a:lnSpc>
                <a:spcPct val="90000"/>
              </a:lnSpc>
              <a:spcBef>
                <a:spcPct val="40000"/>
              </a:spcBef>
              <a:buFont typeface="Wingdings" pitchFamily="2" charset="2"/>
              <a:buNone/>
            </a:pPr>
            <a:r>
              <a:rPr lang="en-US" sz="2000" smtClean="0">
                <a:solidFill>
                  <a:schemeClr val="bg2"/>
                </a:solidFill>
                <a:latin typeface="VNI-Helve" pitchFamily="2" charset="0"/>
              </a:rPr>
              <a:t>	</a:t>
            </a:r>
            <a:r>
              <a:rPr lang="en-US" sz="2000" smtClean="0">
                <a:solidFill>
                  <a:schemeClr val="bg2"/>
                </a:solidFill>
              </a:rPr>
              <a:t>Gói</a:t>
            </a:r>
            <a:r>
              <a:rPr lang="en-US" sz="2000" smtClean="0">
                <a:solidFill>
                  <a:schemeClr val="bg2"/>
                </a:solidFill>
                <a:latin typeface="VNI-Helve" pitchFamily="2" charset="0"/>
              </a:rPr>
              <a:t> </a:t>
            </a:r>
            <a:r>
              <a:rPr lang="en-US" sz="2000" smtClean="0">
                <a:solidFill>
                  <a:schemeClr val="bg2"/>
                </a:solidFill>
              </a:rPr>
              <a:t>công</a:t>
            </a:r>
            <a:r>
              <a:rPr lang="en-US" sz="2000" smtClean="0">
                <a:solidFill>
                  <a:schemeClr val="bg2"/>
                </a:solidFill>
                <a:latin typeface="VNI-Helve" pitchFamily="2" charset="0"/>
              </a:rPr>
              <a:t> </a:t>
            </a:r>
            <a:r>
              <a:rPr lang="en-US" sz="2000" smtClean="0">
                <a:solidFill>
                  <a:schemeClr val="bg2"/>
                </a:solidFill>
              </a:rPr>
              <a:t>việc</a:t>
            </a:r>
            <a:r>
              <a:rPr lang="en-US" sz="2000" smtClean="0">
                <a:solidFill>
                  <a:schemeClr val="bg2"/>
                </a:solidFill>
                <a:latin typeface="VNI-Helve" pitchFamily="2" charset="0"/>
              </a:rPr>
              <a:t> </a:t>
            </a:r>
            <a:r>
              <a:rPr lang="en-US" sz="2000" smtClean="0">
                <a:solidFill>
                  <a:schemeClr val="bg2"/>
                </a:solidFill>
              </a:rPr>
              <a:t>là</a:t>
            </a:r>
            <a:r>
              <a:rPr lang="en-US" sz="2000" smtClean="0">
                <a:solidFill>
                  <a:schemeClr val="bg2"/>
                </a:solidFill>
                <a:latin typeface="VNI-Helve" pitchFamily="2" charset="0"/>
              </a:rPr>
              <a:t> </a:t>
            </a:r>
            <a:r>
              <a:rPr lang="en-US" sz="2000" smtClean="0">
                <a:solidFill>
                  <a:srgbClr val="FF3300"/>
                </a:solidFill>
              </a:rPr>
              <a:t>cấp</a:t>
            </a:r>
            <a:r>
              <a:rPr lang="en-US" sz="2000" smtClean="0">
                <a:solidFill>
                  <a:srgbClr val="FF3300"/>
                </a:solidFill>
                <a:latin typeface="VNI-Helve" pitchFamily="2" charset="0"/>
              </a:rPr>
              <a:t> </a:t>
            </a:r>
            <a:r>
              <a:rPr lang="en-US" sz="2000" smtClean="0">
                <a:solidFill>
                  <a:srgbClr val="FF3300"/>
                </a:solidFill>
              </a:rPr>
              <a:t>thấp</a:t>
            </a:r>
            <a:r>
              <a:rPr lang="en-US" sz="2000" smtClean="0">
                <a:solidFill>
                  <a:srgbClr val="FF3300"/>
                </a:solidFill>
                <a:latin typeface="VNI-Helve" pitchFamily="2" charset="0"/>
              </a:rPr>
              <a:t> </a:t>
            </a:r>
            <a:r>
              <a:rPr lang="en-US" sz="2000" smtClean="0">
                <a:solidFill>
                  <a:srgbClr val="FF3300"/>
                </a:solidFill>
              </a:rPr>
              <a:t>nhất</a:t>
            </a:r>
            <a:r>
              <a:rPr lang="en-US" sz="2000" smtClean="0">
                <a:solidFill>
                  <a:schemeClr val="bg2"/>
                </a:solidFill>
                <a:latin typeface="VNI-Helve" pitchFamily="2" charset="0"/>
              </a:rPr>
              <a:t> </a:t>
            </a:r>
            <a:r>
              <a:rPr lang="en-US" sz="2000" smtClean="0">
                <a:solidFill>
                  <a:schemeClr val="bg2"/>
                </a:solidFill>
              </a:rPr>
              <a:t>của</a:t>
            </a:r>
            <a:r>
              <a:rPr lang="en-US" sz="2000" smtClean="0">
                <a:solidFill>
                  <a:schemeClr val="bg2"/>
                </a:solidFill>
                <a:latin typeface="VNI-Helve" pitchFamily="2" charset="0"/>
              </a:rPr>
              <a:t> </a:t>
            </a:r>
            <a:r>
              <a:rPr lang="en-US" sz="2000" smtClean="0">
                <a:solidFill>
                  <a:schemeClr val="bg2"/>
                </a:solidFill>
              </a:rPr>
              <a:t>WBS</a:t>
            </a:r>
            <a:r>
              <a:rPr lang="en-US" sz="2000" smtClean="0">
                <a:solidFill>
                  <a:schemeClr val="bg2"/>
                </a:solidFill>
                <a:latin typeface="VNI-Helve" pitchFamily="2" charset="0"/>
              </a:rPr>
              <a:t>. </a:t>
            </a:r>
            <a:r>
              <a:rPr lang="en-US" sz="2000" smtClean="0">
                <a:solidFill>
                  <a:schemeClr val="bg2"/>
                </a:solidFill>
              </a:rPr>
              <a:t>Một</a:t>
            </a:r>
            <a:r>
              <a:rPr lang="en-US" sz="2000" smtClean="0">
                <a:solidFill>
                  <a:schemeClr val="bg2"/>
                </a:solidFill>
                <a:latin typeface="VNI-Helve" pitchFamily="2" charset="0"/>
              </a:rPr>
              <a:t> </a:t>
            </a:r>
            <a:r>
              <a:rPr lang="en-US" sz="2000" smtClean="0">
                <a:solidFill>
                  <a:schemeClr val="bg2"/>
                </a:solidFill>
              </a:rPr>
              <a:t>gói</a:t>
            </a:r>
            <a:r>
              <a:rPr lang="en-US" sz="2000" smtClean="0">
                <a:solidFill>
                  <a:schemeClr val="bg2"/>
                </a:solidFill>
                <a:latin typeface="VNI-Helve" pitchFamily="2" charset="0"/>
              </a:rPr>
              <a:t> </a:t>
            </a:r>
            <a:r>
              <a:rPr lang="en-US" sz="2000" smtClean="0">
                <a:solidFill>
                  <a:schemeClr val="bg2"/>
                </a:solidFill>
              </a:rPr>
              <a:t>công</a:t>
            </a:r>
            <a:r>
              <a:rPr lang="en-US" sz="2000" smtClean="0">
                <a:solidFill>
                  <a:schemeClr val="bg2"/>
                </a:solidFill>
                <a:latin typeface="VNI-Helve" pitchFamily="2" charset="0"/>
              </a:rPr>
              <a:t> </a:t>
            </a:r>
            <a:r>
              <a:rPr lang="en-US" sz="2000" smtClean="0">
                <a:solidFill>
                  <a:schemeClr val="bg2"/>
                </a:solidFill>
              </a:rPr>
              <a:t>việc</a:t>
            </a:r>
            <a:r>
              <a:rPr lang="en-US" sz="2000" smtClean="0">
                <a:solidFill>
                  <a:schemeClr val="bg2"/>
                </a:solidFill>
                <a:latin typeface="VNI-Helve" pitchFamily="2" charset="0"/>
              </a:rPr>
              <a:t> </a:t>
            </a:r>
            <a:r>
              <a:rPr lang="en-US" sz="2000" smtClean="0">
                <a:solidFill>
                  <a:schemeClr val="bg2"/>
                </a:solidFill>
              </a:rPr>
              <a:t>được</a:t>
            </a:r>
            <a:r>
              <a:rPr lang="en-US" sz="2000" smtClean="0">
                <a:solidFill>
                  <a:schemeClr val="bg2"/>
                </a:solidFill>
                <a:latin typeface="VNI-Helve" pitchFamily="2" charset="0"/>
              </a:rPr>
              <a:t> </a:t>
            </a:r>
            <a:r>
              <a:rPr lang="en-US" sz="2000" smtClean="0">
                <a:solidFill>
                  <a:schemeClr val="bg2"/>
                </a:solidFill>
              </a:rPr>
              <a:t>xác</a:t>
            </a:r>
            <a:r>
              <a:rPr lang="en-US" sz="2000" smtClean="0">
                <a:solidFill>
                  <a:schemeClr val="bg2"/>
                </a:solidFill>
                <a:latin typeface="VNI-Helve" pitchFamily="2" charset="0"/>
              </a:rPr>
              <a:t> </a:t>
            </a:r>
            <a:r>
              <a:rPr lang="en-US" sz="2000" smtClean="0">
                <a:solidFill>
                  <a:schemeClr val="bg2"/>
                </a:solidFill>
              </a:rPr>
              <a:t>định</a:t>
            </a:r>
            <a:r>
              <a:rPr lang="en-US" sz="2000" smtClean="0">
                <a:solidFill>
                  <a:schemeClr val="bg2"/>
                </a:solidFill>
                <a:latin typeface="VNI-Helve" pitchFamily="2" charset="0"/>
              </a:rPr>
              <a:t> </a:t>
            </a:r>
            <a:r>
              <a:rPr lang="en-US" sz="2000" smtClean="0">
                <a:solidFill>
                  <a:schemeClr val="bg2"/>
                </a:solidFill>
              </a:rPr>
              <a:t>một</a:t>
            </a:r>
            <a:r>
              <a:rPr lang="en-US" sz="2000" smtClean="0">
                <a:solidFill>
                  <a:schemeClr val="bg2"/>
                </a:solidFill>
                <a:latin typeface="VNI-Helve" pitchFamily="2" charset="0"/>
              </a:rPr>
              <a:t> </a:t>
            </a:r>
            <a:r>
              <a:rPr lang="en-US" sz="2000" smtClean="0">
                <a:solidFill>
                  <a:schemeClr val="bg2"/>
                </a:solidFill>
              </a:rPr>
              <a:t>cách</a:t>
            </a:r>
            <a:r>
              <a:rPr lang="en-US" sz="2000" smtClean="0">
                <a:solidFill>
                  <a:schemeClr val="bg2"/>
                </a:solidFill>
                <a:latin typeface="VNI-Helve" pitchFamily="2" charset="0"/>
              </a:rPr>
              <a:t> </a:t>
            </a:r>
            <a:r>
              <a:rPr lang="en-US" sz="2000" smtClean="0">
                <a:solidFill>
                  <a:srgbClr val="FF3300"/>
                </a:solidFill>
              </a:rPr>
              <a:t>rõ</a:t>
            </a:r>
            <a:r>
              <a:rPr lang="en-US" sz="2000" smtClean="0">
                <a:solidFill>
                  <a:srgbClr val="FF3300"/>
                </a:solidFill>
                <a:latin typeface="VNI-Helve" pitchFamily="2" charset="0"/>
              </a:rPr>
              <a:t> </a:t>
            </a:r>
            <a:r>
              <a:rPr lang="en-US" sz="2000" smtClean="0">
                <a:solidFill>
                  <a:srgbClr val="FF3300"/>
                </a:solidFill>
              </a:rPr>
              <a:t>ràng</a:t>
            </a:r>
            <a:r>
              <a:rPr lang="en-US" sz="2000" smtClean="0">
                <a:solidFill>
                  <a:schemeClr val="bg2"/>
                </a:solidFill>
                <a:latin typeface="VNI-Helve" pitchFamily="2" charset="0"/>
              </a:rPr>
              <a:t> </a:t>
            </a:r>
            <a:r>
              <a:rPr lang="en-US" sz="2000" smtClean="0">
                <a:solidFill>
                  <a:schemeClr val="bg2"/>
                </a:solidFill>
              </a:rPr>
              <a:t>sẽ</a:t>
            </a:r>
            <a:r>
              <a:rPr lang="en-US" sz="2000" smtClean="0">
                <a:solidFill>
                  <a:schemeClr val="bg2"/>
                </a:solidFill>
                <a:latin typeface="VNI-Helve" pitchFamily="2" charset="0"/>
              </a:rPr>
              <a:t> </a:t>
            </a:r>
            <a:r>
              <a:rPr lang="en-US" sz="2000" smtClean="0">
                <a:solidFill>
                  <a:schemeClr val="bg2"/>
                </a:solidFill>
              </a:rPr>
              <a:t>có</a:t>
            </a:r>
            <a:r>
              <a:rPr lang="en-US" sz="2000" smtClean="0">
                <a:solidFill>
                  <a:schemeClr val="bg2"/>
                </a:solidFill>
                <a:latin typeface="VNI-Helve" pitchFamily="2" charset="0"/>
              </a:rPr>
              <a:t> </a:t>
            </a:r>
            <a:r>
              <a:rPr lang="en-US" sz="2000" smtClean="0">
                <a:solidFill>
                  <a:schemeClr val="bg2"/>
                </a:solidFill>
              </a:rPr>
              <a:t>những</a:t>
            </a:r>
            <a:r>
              <a:rPr lang="en-US" sz="2000" smtClean="0">
                <a:solidFill>
                  <a:schemeClr val="bg2"/>
                </a:solidFill>
                <a:latin typeface="VNI-Helve" pitchFamily="2" charset="0"/>
              </a:rPr>
              <a:t> </a:t>
            </a:r>
            <a:r>
              <a:rPr lang="en-US" sz="2000" smtClean="0">
                <a:solidFill>
                  <a:schemeClr val="bg2"/>
                </a:solidFill>
              </a:rPr>
              <a:t>đặc</a:t>
            </a:r>
            <a:r>
              <a:rPr lang="en-US" sz="2000" smtClean="0">
                <a:solidFill>
                  <a:schemeClr val="bg2"/>
                </a:solidFill>
                <a:latin typeface="VNI-Helve" pitchFamily="2" charset="0"/>
              </a:rPr>
              <a:t> </a:t>
            </a:r>
            <a:r>
              <a:rPr lang="en-US" sz="2000" smtClean="0">
                <a:solidFill>
                  <a:schemeClr val="bg2"/>
                </a:solidFill>
              </a:rPr>
              <a:t>điểm</a:t>
            </a:r>
            <a:r>
              <a:rPr lang="en-US" sz="2000" smtClean="0">
                <a:solidFill>
                  <a:schemeClr val="bg2"/>
                </a:solidFill>
                <a:latin typeface="VNI-Helve" pitchFamily="2" charset="0"/>
              </a:rPr>
              <a:t> </a:t>
            </a:r>
            <a:r>
              <a:rPr lang="en-US" sz="2000" smtClean="0">
                <a:solidFill>
                  <a:schemeClr val="bg2"/>
                </a:solidFill>
              </a:rPr>
              <a:t>sau</a:t>
            </a:r>
            <a:r>
              <a:rPr lang="en-US" sz="2000" smtClean="0">
                <a:solidFill>
                  <a:schemeClr val="bg2"/>
                </a:solidFill>
                <a:latin typeface="VNI-Helve" pitchFamily="2" charset="0"/>
              </a:rPr>
              <a:t> :</a:t>
            </a:r>
          </a:p>
          <a:p>
            <a:pPr eaLnBrk="1" hangingPunct="1">
              <a:lnSpc>
                <a:spcPct val="90000"/>
              </a:lnSpc>
              <a:spcBef>
                <a:spcPct val="40000"/>
              </a:spcBef>
              <a:buClr>
                <a:schemeClr val="tx1"/>
              </a:buClr>
              <a:buFont typeface="Wingdings" pitchFamily="2" charset="2"/>
              <a:buChar char="Ø"/>
            </a:pPr>
            <a:r>
              <a:rPr lang="en-US" sz="2000" i="1" smtClean="0">
                <a:solidFill>
                  <a:schemeClr val="bg2"/>
                </a:solidFill>
              </a:rPr>
              <a:t>Định</a:t>
            </a:r>
            <a:r>
              <a:rPr lang="en-US" sz="2000" i="1" smtClean="0">
                <a:solidFill>
                  <a:schemeClr val="bg2"/>
                </a:solidFill>
                <a:latin typeface="VNI-Helve" pitchFamily="2" charset="0"/>
              </a:rPr>
              <a:t> </a:t>
            </a:r>
            <a:r>
              <a:rPr lang="en-US" sz="2000" i="1" smtClean="0">
                <a:solidFill>
                  <a:schemeClr val="bg2"/>
                </a:solidFill>
              </a:rPr>
              <a:t>nghiã</a:t>
            </a:r>
            <a:r>
              <a:rPr lang="en-US" sz="2000" i="1" smtClean="0">
                <a:solidFill>
                  <a:schemeClr val="bg2"/>
                </a:solidFill>
                <a:latin typeface="VNI-Helve" pitchFamily="2" charset="0"/>
              </a:rPr>
              <a:t> </a:t>
            </a:r>
            <a:r>
              <a:rPr lang="en-US" sz="2000" i="1" smtClean="0">
                <a:solidFill>
                  <a:schemeClr val="bg2"/>
                </a:solidFill>
              </a:rPr>
              <a:t>được</a:t>
            </a:r>
            <a:r>
              <a:rPr lang="en-US" sz="2000" i="1" smtClean="0">
                <a:solidFill>
                  <a:schemeClr val="bg2"/>
                </a:solidFill>
                <a:latin typeface="VNI-Helve" pitchFamily="2" charset="0"/>
              </a:rPr>
              <a:t> </a:t>
            </a:r>
            <a:r>
              <a:rPr lang="en-US" sz="2000" i="1" smtClean="0">
                <a:solidFill>
                  <a:srgbClr val="FF3300"/>
                </a:solidFill>
              </a:rPr>
              <a:t>công</a:t>
            </a:r>
            <a:r>
              <a:rPr lang="en-US" sz="2000" i="1" smtClean="0">
                <a:solidFill>
                  <a:srgbClr val="FF3300"/>
                </a:solidFill>
                <a:latin typeface="VNI-Helve" pitchFamily="2" charset="0"/>
              </a:rPr>
              <a:t> </a:t>
            </a:r>
            <a:r>
              <a:rPr lang="en-US" sz="2000" i="1" smtClean="0">
                <a:solidFill>
                  <a:srgbClr val="FF3300"/>
                </a:solidFill>
              </a:rPr>
              <a:t>việc</a:t>
            </a:r>
            <a:r>
              <a:rPr lang="en-US" sz="2000" i="1" smtClean="0">
                <a:solidFill>
                  <a:schemeClr val="bg2"/>
                </a:solidFill>
                <a:latin typeface="VNI-Helve" pitchFamily="2" charset="0"/>
              </a:rPr>
              <a:t> (</a:t>
            </a:r>
            <a:r>
              <a:rPr lang="en-US" sz="2000" i="1" smtClean="0">
                <a:solidFill>
                  <a:srgbClr val="FF3300"/>
                </a:solidFill>
              </a:rPr>
              <a:t>Cái</a:t>
            </a:r>
            <a:r>
              <a:rPr lang="en-US" sz="2000" i="1" smtClean="0">
                <a:solidFill>
                  <a:srgbClr val="FF3300"/>
                </a:solidFill>
                <a:latin typeface="VNI-Helve" pitchFamily="2" charset="0"/>
              </a:rPr>
              <a:t> </a:t>
            </a:r>
            <a:r>
              <a:rPr lang="en-US" sz="2000" i="1" smtClean="0">
                <a:solidFill>
                  <a:srgbClr val="FF3300"/>
                </a:solidFill>
              </a:rPr>
              <a:t>gì</a:t>
            </a:r>
            <a:r>
              <a:rPr lang="en-US" sz="2000" i="1" smtClean="0">
                <a:solidFill>
                  <a:schemeClr val="bg2"/>
                </a:solidFill>
                <a:latin typeface="VNI-Helve" pitchFamily="2" charset="0"/>
              </a:rPr>
              <a:t> </a:t>
            </a:r>
            <a:r>
              <a:rPr lang="en-US" sz="2000" i="1" smtClean="0">
                <a:solidFill>
                  <a:schemeClr val="bg2"/>
                </a:solidFill>
              </a:rPr>
              <a:t>–</a:t>
            </a:r>
            <a:r>
              <a:rPr lang="en-US" sz="2000" i="1" smtClean="0">
                <a:solidFill>
                  <a:schemeClr val="bg2"/>
                </a:solidFill>
                <a:latin typeface="VNI-Helve" pitchFamily="2" charset="0"/>
              </a:rPr>
              <a:t> </a:t>
            </a:r>
            <a:r>
              <a:rPr lang="en-US" sz="2000" i="1" smtClean="0">
                <a:solidFill>
                  <a:schemeClr val="bg2"/>
                </a:solidFill>
              </a:rPr>
              <a:t>What</a:t>
            </a:r>
            <a:r>
              <a:rPr lang="en-US" sz="2000" i="1" smtClean="0">
                <a:solidFill>
                  <a:schemeClr val="bg2"/>
                </a:solidFill>
                <a:latin typeface="VNI-Helve" pitchFamily="2" charset="0"/>
              </a:rPr>
              <a:t>)</a:t>
            </a:r>
          </a:p>
          <a:p>
            <a:pPr eaLnBrk="1" hangingPunct="1">
              <a:lnSpc>
                <a:spcPct val="90000"/>
              </a:lnSpc>
              <a:spcBef>
                <a:spcPct val="40000"/>
              </a:spcBef>
              <a:buClr>
                <a:schemeClr val="tx1"/>
              </a:buClr>
              <a:buFont typeface="Wingdings" pitchFamily="2" charset="2"/>
              <a:buChar char="Ø"/>
            </a:pPr>
            <a:r>
              <a:rPr lang="en-US" sz="2000" i="1" smtClean="0">
                <a:solidFill>
                  <a:schemeClr val="bg2"/>
                </a:solidFill>
              </a:rPr>
              <a:t>Chỉ</a:t>
            </a:r>
            <a:r>
              <a:rPr lang="en-US" sz="2000" i="1" smtClean="0">
                <a:solidFill>
                  <a:schemeClr val="bg2"/>
                </a:solidFill>
                <a:latin typeface="VNI-Helve" pitchFamily="2" charset="0"/>
              </a:rPr>
              <a:t> </a:t>
            </a:r>
            <a:r>
              <a:rPr lang="en-US" sz="2000" i="1" smtClean="0">
                <a:solidFill>
                  <a:schemeClr val="bg2"/>
                </a:solidFill>
              </a:rPr>
              <a:t>ra</a:t>
            </a:r>
            <a:r>
              <a:rPr lang="en-US" sz="2000" i="1" smtClean="0">
                <a:solidFill>
                  <a:schemeClr val="bg2"/>
                </a:solidFill>
                <a:latin typeface="VNI-Helve" pitchFamily="2" charset="0"/>
              </a:rPr>
              <a:t> </a:t>
            </a:r>
            <a:r>
              <a:rPr lang="en-US" sz="2000" i="1" smtClean="0">
                <a:solidFill>
                  <a:srgbClr val="FF3300"/>
                </a:solidFill>
              </a:rPr>
              <a:t>thời</a:t>
            </a:r>
            <a:r>
              <a:rPr lang="en-US" sz="2000" i="1" smtClean="0">
                <a:solidFill>
                  <a:srgbClr val="FF3300"/>
                </a:solidFill>
                <a:latin typeface="VNI-Helve" pitchFamily="2" charset="0"/>
              </a:rPr>
              <a:t> </a:t>
            </a:r>
            <a:r>
              <a:rPr lang="en-US" sz="2000" i="1" smtClean="0">
                <a:solidFill>
                  <a:srgbClr val="FF3300"/>
                </a:solidFill>
              </a:rPr>
              <a:t>gian</a:t>
            </a:r>
            <a:r>
              <a:rPr lang="en-US" sz="2000" i="1" smtClean="0">
                <a:solidFill>
                  <a:schemeClr val="bg2"/>
                </a:solidFill>
                <a:latin typeface="VNI-Helve" pitchFamily="2" charset="0"/>
              </a:rPr>
              <a:t> </a:t>
            </a:r>
            <a:r>
              <a:rPr lang="en-US" sz="2000" i="1" smtClean="0">
                <a:solidFill>
                  <a:schemeClr val="bg2"/>
                </a:solidFill>
              </a:rPr>
              <a:t>để</a:t>
            </a:r>
            <a:r>
              <a:rPr lang="en-US" sz="2000" i="1" smtClean="0">
                <a:solidFill>
                  <a:schemeClr val="bg2"/>
                </a:solidFill>
                <a:latin typeface="VNI-Helve" pitchFamily="2" charset="0"/>
              </a:rPr>
              <a:t> </a:t>
            </a:r>
            <a:r>
              <a:rPr lang="en-US" sz="2000" i="1" smtClean="0">
                <a:solidFill>
                  <a:schemeClr val="bg2"/>
                </a:solidFill>
              </a:rPr>
              <a:t>hoàn</a:t>
            </a:r>
            <a:r>
              <a:rPr lang="en-US" sz="2000" i="1" smtClean="0">
                <a:solidFill>
                  <a:schemeClr val="bg2"/>
                </a:solidFill>
                <a:latin typeface="VNI-Helve" pitchFamily="2" charset="0"/>
              </a:rPr>
              <a:t> </a:t>
            </a:r>
            <a:r>
              <a:rPr lang="en-US" sz="2000" i="1" smtClean="0">
                <a:solidFill>
                  <a:schemeClr val="bg2"/>
                </a:solidFill>
              </a:rPr>
              <a:t>thành</a:t>
            </a:r>
            <a:r>
              <a:rPr lang="en-US" sz="2000" i="1" smtClean="0">
                <a:solidFill>
                  <a:schemeClr val="bg2"/>
                </a:solidFill>
                <a:latin typeface="VNI-Helve" pitchFamily="2" charset="0"/>
              </a:rPr>
              <a:t> </a:t>
            </a:r>
            <a:r>
              <a:rPr lang="en-US" sz="2000" i="1" smtClean="0">
                <a:solidFill>
                  <a:schemeClr val="bg2"/>
                </a:solidFill>
              </a:rPr>
              <a:t>gói</a:t>
            </a:r>
            <a:r>
              <a:rPr lang="en-US" sz="2000" i="1" smtClean="0">
                <a:solidFill>
                  <a:schemeClr val="bg2"/>
                </a:solidFill>
                <a:latin typeface="VNI-Helve" pitchFamily="2" charset="0"/>
              </a:rPr>
              <a:t> </a:t>
            </a:r>
            <a:r>
              <a:rPr lang="en-US" sz="2000" i="1" smtClean="0">
                <a:solidFill>
                  <a:schemeClr val="bg2"/>
                </a:solidFill>
              </a:rPr>
              <a:t>công</a:t>
            </a:r>
            <a:r>
              <a:rPr lang="en-US" sz="2000" i="1" smtClean="0">
                <a:solidFill>
                  <a:schemeClr val="bg2"/>
                </a:solidFill>
                <a:latin typeface="VNI-Helve" pitchFamily="2" charset="0"/>
              </a:rPr>
              <a:t> </a:t>
            </a:r>
            <a:r>
              <a:rPr lang="en-US" sz="2000" i="1" smtClean="0">
                <a:solidFill>
                  <a:schemeClr val="bg2"/>
                </a:solidFill>
              </a:rPr>
              <a:t>việc</a:t>
            </a:r>
            <a:r>
              <a:rPr lang="en-US" sz="2000" i="1" smtClean="0">
                <a:solidFill>
                  <a:schemeClr val="bg2"/>
                </a:solidFill>
                <a:latin typeface="VNI-Helve" pitchFamily="2" charset="0"/>
              </a:rPr>
              <a:t> (</a:t>
            </a:r>
            <a:r>
              <a:rPr lang="en-US" sz="2000" i="1" smtClean="0">
                <a:solidFill>
                  <a:srgbClr val="FF3300"/>
                </a:solidFill>
              </a:rPr>
              <a:t>Bao</a:t>
            </a:r>
            <a:r>
              <a:rPr lang="en-US" sz="2000" i="1" smtClean="0">
                <a:solidFill>
                  <a:srgbClr val="FF3300"/>
                </a:solidFill>
                <a:latin typeface="VNI-Helve" pitchFamily="2" charset="0"/>
              </a:rPr>
              <a:t> </a:t>
            </a:r>
            <a:r>
              <a:rPr lang="en-US" sz="2000" i="1" smtClean="0">
                <a:solidFill>
                  <a:srgbClr val="FF3300"/>
                </a:solidFill>
              </a:rPr>
              <a:t>lâu</a:t>
            </a:r>
            <a:r>
              <a:rPr lang="en-US" sz="2000" i="1" smtClean="0">
                <a:solidFill>
                  <a:schemeClr val="bg2"/>
                </a:solidFill>
                <a:latin typeface="VNI-Helve" pitchFamily="2" charset="0"/>
              </a:rPr>
              <a:t> </a:t>
            </a:r>
            <a:r>
              <a:rPr lang="en-US" sz="2000" i="1" smtClean="0">
                <a:solidFill>
                  <a:schemeClr val="bg2"/>
                </a:solidFill>
              </a:rPr>
              <a:t>–</a:t>
            </a:r>
            <a:r>
              <a:rPr lang="en-US" sz="2000" i="1" smtClean="0">
                <a:solidFill>
                  <a:schemeClr val="bg2"/>
                </a:solidFill>
                <a:latin typeface="VNI-Helve" pitchFamily="2" charset="0"/>
              </a:rPr>
              <a:t> </a:t>
            </a:r>
            <a:r>
              <a:rPr lang="en-US" sz="2000" i="1" smtClean="0">
                <a:solidFill>
                  <a:schemeClr val="bg2"/>
                </a:solidFill>
              </a:rPr>
              <a:t>How</a:t>
            </a:r>
            <a:r>
              <a:rPr lang="en-US" sz="2000" i="1" smtClean="0">
                <a:solidFill>
                  <a:schemeClr val="bg2"/>
                </a:solidFill>
                <a:latin typeface="VNI-Helve" pitchFamily="2" charset="0"/>
              </a:rPr>
              <a:t> </a:t>
            </a:r>
            <a:r>
              <a:rPr lang="en-US" sz="2000" i="1" smtClean="0">
                <a:solidFill>
                  <a:schemeClr val="bg2"/>
                </a:solidFill>
              </a:rPr>
              <a:t>long</a:t>
            </a:r>
            <a:r>
              <a:rPr lang="en-US" sz="2000" i="1" smtClean="0">
                <a:solidFill>
                  <a:schemeClr val="bg2"/>
                </a:solidFill>
                <a:latin typeface="VNI-Helve" pitchFamily="2" charset="0"/>
              </a:rPr>
              <a:t>)</a:t>
            </a:r>
          </a:p>
          <a:p>
            <a:pPr eaLnBrk="1" hangingPunct="1">
              <a:lnSpc>
                <a:spcPct val="90000"/>
              </a:lnSpc>
              <a:spcBef>
                <a:spcPct val="40000"/>
              </a:spcBef>
              <a:buClr>
                <a:schemeClr val="tx1"/>
              </a:buClr>
              <a:buFont typeface="Wingdings" pitchFamily="2" charset="2"/>
              <a:buChar char="Ø"/>
            </a:pPr>
            <a:r>
              <a:rPr lang="en-US" sz="2000" i="1" smtClean="0">
                <a:solidFill>
                  <a:schemeClr val="bg2"/>
                </a:solidFill>
              </a:rPr>
              <a:t>Chỉ</a:t>
            </a:r>
            <a:r>
              <a:rPr lang="en-US" sz="2000" i="1" smtClean="0">
                <a:solidFill>
                  <a:schemeClr val="bg2"/>
                </a:solidFill>
                <a:latin typeface="VNI-Helve" pitchFamily="2" charset="0"/>
              </a:rPr>
              <a:t> </a:t>
            </a:r>
            <a:r>
              <a:rPr lang="en-US" sz="2000" i="1" smtClean="0">
                <a:solidFill>
                  <a:schemeClr val="bg2"/>
                </a:solidFill>
              </a:rPr>
              <a:t>ra</a:t>
            </a:r>
            <a:r>
              <a:rPr lang="en-US" sz="2000" i="1" smtClean="0">
                <a:solidFill>
                  <a:schemeClr val="bg2"/>
                </a:solidFill>
                <a:latin typeface="VNI-Helve" pitchFamily="2" charset="0"/>
              </a:rPr>
              <a:t> </a:t>
            </a:r>
            <a:r>
              <a:rPr lang="en-US" sz="2000" i="1" smtClean="0">
                <a:solidFill>
                  <a:schemeClr val="bg2"/>
                </a:solidFill>
              </a:rPr>
              <a:t>ngân</a:t>
            </a:r>
            <a:r>
              <a:rPr lang="en-US" sz="2000" i="1" smtClean="0">
                <a:solidFill>
                  <a:schemeClr val="bg2"/>
                </a:solidFill>
                <a:latin typeface="VNI-Helve" pitchFamily="2" charset="0"/>
              </a:rPr>
              <a:t> </a:t>
            </a:r>
            <a:r>
              <a:rPr lang="en-US" sz="2000" i="1" smtClean="0">
                <a:solidFill>
                  <a:schemeClr val="bg2"/>
                </a:solidFill>
              </a:rPr>
              <a:t>sách</a:t>
            </a:r>
            <a:r>
              <a:rPr lang="en-US" sz="2000" i="1" smtClean="0">
                <a:solidFill>
                  <a:schemeClr val="bg2"/>
                </a:solidFill>
                <a:latin typeface="VNI-Helve" pitchFamily="2" charset="0"/>
              </a:rPr>
              <a:t> </a:t>
            </a:r>
            <a:r>
              <a:rPr lang="en-US" sz="2000" i="1" smtClean="0">
                <a:solidFill>
                  <a:schemeClr val="bg2"/>
                </a:solidFill>
              </a:rPr>
              <a:t>theo</a:t>
            </a:r>
            <a:r>
              <a:rPr lang="en-US" sz="2000" i="1" smtClean="0">
                <a:solidFill>
                  <a:schemeClr val="bg2"/>
                </a:solidFill>
                <a:latin typeface="VNI-Helve" pitchFamily="2" charset="0"/>
              </a:rPr>
              <a:t> </a:t>
            </a:r>
            <a:r>
              <a:rPr lang="en-US" sz="2000" i="1" smtClean="0">
                <a:solidFill>
                  <a:schemeClr val="bg2"/>
                </a:solidFill>
              </a:rPr>
              <a:t>từng</a:t>
            </a:r>
            <a:r>
              <a:rPr lang="en-US" sz="2000" i="1" smtClean="0">
                <a:solidFill>
                  <a:schemeClr val="bg2"/>
                </a:solidFill>
                <a:latin typeface="VNI-Helve" pitchFamily="2" charset="0"/>
              </a:rPr>
              <a:t> </a:t>
            </a:r>
            <a:r>
              <a:rPr lang="en-US" sz="2000" i="1" smtClean="0">
                <a:solidFill>
                  <a:schemeClr val="bg2"/>
                </a:solidFill>
              </a:rPr>
              <a:t>thời</a:t>
            </a:r>
            <a:r>
              <a:rPr lang="en-US" sz="2000" i="1" smtClean="0">
                <a:solidFill>
                  <a:schemeClr val="bg2"/>
                </a:solidFill>
                <a:latin typeface="VNI-Helve" pitchFamily="2" charset="0"/>
              </a:rPr>
              <a:t> </a:t>
            </a:r>
            <a:r>
              <a:rPr lang="en-US" sz="2000" i="1" smtClean="0">
                <a:solidFill>
                  <a:schemeClr val="bg2"/>
                </a:solidFill>
              </a:rPr>
              <a:t>đoạn</a:t>
            </a:r>
            <a:r>
              <a:rPr lang="en-US" sz="2000" i="1" smtClean="0">
                <a:solidFill>
                  <a:schemeClr val="bg2"/>
                </a:solidFill>
                <a:latin typeface="VNI-Helve" pitchFamily="2" charset="0"/>
              </a:rPr>
              <a:t> </a:t>
            </a:r>
            <a:r>
              <a:rPr lang="en-US" sz="2000" i="1" smtClean="0">
                <a:solidFill>
                  <a:schemeClr val="bg2"/>
                </a:solidFill>
              </a:rPr>
              <a:t>để</a:t>
            </a:r>
            <a:r>
              <a:rPr lang="en-US" sz="2000" i="1" smtClean="0">
                <a:solidFill>
                  <a:schemeClr val="bg2"/>
                </a:solidFill>
                <a:latin typeface="VNI-Helve" pitchFamily="2" charset="0"/>
              </a:rPr>
              <a:t> </a:t>
            </a:r>
            <a:r>
              <a:rPr lang="en-US" sz="2000" i="1" smtClean="0">
                <a:solidFill>
                  <a:schemeClr val="bg2"/>
                </a:solidFill>
              </a:rPr>
              <a:t>hoàn</a:t>
            </a:r>
            <a:r>
              <a:rPr lang="en-US" sz="2000" i="1" smtClean="0">
                <a:solidFill>
                  <a:schemeClr val="bg2"/>
                </a:solidFill>
                <a:latin typeface="VNI-Helve" pitchFamily="2" charset="0"/>
              </a:rPr>
              <a:t> </a:t>
            </a:r>
            <a:r>
              <a:rPr lang="en-US" sz="2000" i="1" smtClean="0">
                <a:solidFill>
                  <a:schemeClr val="bg2"/>
                </a:solidFill>
              </a:rPr>
              <a:t>thành</a:t>
            </a:r>
            <a:r>
              <a:rPr lang="en-US" sz="2000" i="1" smtClean="0">
                <a:solidFill>
                  <a:schemeClr val="bg2"/>
                </a:solidFill>
                <a:latin typeface="VNI-Helve" pitchFamily="2" charset="0"/>
              </a:rPr>
              <a:t> </a:t>
            </a:r>
            <a:r>
              <a:rPr lang="en-US" sz="2000" i="1" smtClean="0">
                <a:solidFill>
                  <a:schemeClr val="bg2"/>
                </a:solidFill>
              </a:rPr>
              <a:t>gói</a:t>
            </a:r>
            <a:r>
              <a:rPr lang="en-US" sz="2000" i="1" smtClean="0">
                <a:solidFill>
                  <a:schemeClr val="bg2"/>
                </a:solidFill>
                <a:latin typeface="VNI-Helve" pitchFamily="2" charset="0"/>
              </a:rPr>
              <a:t> </a:t>
            </a:r>
            <a:r>
              <a:rPr lang="en-US" sz="2000" i="1" smtClean="0">
                <a:solidFill>
                  <a:schemeClr val="bg2"/>
                </a:solidFill>
              </a:rPr>
              <a:t>công</a:t>
            </a:r>
            <a:r>
              <a:rPr lang="en-US" sz="2000" i="1" smtClean="0">
                <a:solidFill>
                  <a:schemeClr val="bg2"/>
                </a:solidFill>
                <a:latin typeface="VNI-Helve" pitchFamily="2" charset="0"/>
              </a:rPr>
              <a:t> </a:t>
            </a:r>
            <a:r>
              <a:rPr lang="en-US" sz="2000" i="1" smtClean="0">
                <a:solidFill>
                  <a:schemeClr val="bg2"/>
                </a:solidFill>
              </a:rPr>
              <a:t>việc</a:t>
            </a:r>
            <a:r>
              <a:rPr lang="en-US" sz="2000" i="1" smtClean="0">
                <a:solidFill>
                  <a:schemeClr val="bg2"/>
                </a:solidFill>
                <a:latin typeface="VNI-Helve" pitchFamily="2" charset="0"/>
              </a:rPr>
              <a:t> (</a:t>
            </a:r>
            <a:r>
              <a:rPr lang="en-US" sz="2000" i="1" smtClean="0">
                <a:solidFill>
                  <a:srgbClr val="FF3300"/>
                </a:solidFill>
              </a:rPr>
              <a:t>Chi</a:t>
            </a:r>
            <a:r>
              <a:rPr lang="en-US" sz="2000" i="1" smtClean="0">
                <a:solidFill>
                  <a:srgbClr val="FF3300"/>
                </a:solidFill>
                <a:latin typeface="VNI-Helve" pitchFamily="2" charset="0"/>
              </a:rPr>
              <a:t> </a:t>
            </a:r>
            <a:r>
              <a:rPr lang="en-US" sz="2000" i="1" smtClean="0">
                <a:solidFill>
                  <a:srgbClr val="FF3300"/>
                </a:solidFill>
              </a:rPr>
              <a:t>phí</a:t>
            </a:r>
            <a:r>
              <a:rPr lang="en-US" sz="2000" i="1" smtClean="0">
                <a:solidFill>
                  <a:schemeClr val="bg2"/>
                </a:solidFill>
                <a:latin typeface="VNI-Helve" pitchFamily="2" charset="0"/>
              </a:rPr>
              <a:t> </a:t>
            </a:r>
            <a:r>
              <a:rPr lang="en-US" sz="2000" i="1" smtClean="0">
                <a:solidFill>
                  <a:schemeClr val="bg2"/>
                </a:solidFill>
              </a:rPr>
              <a:t>–</a:t>
            </a:r>
            <a:r>
              <a:rPr lang="en-US" sz="2000" i="1" smtClean="0">
                <a:solidFill>
                  <a:schemeClr val="bg2"/>
                </a:solidFill>
                <a:latin typeface="VNI-Helve" pitchFamily="2" charset="0"/>
              </a:rPr>
              <a:t> </a:t>
            </a:r>
            <a:r>
              <a:rPr lang="en-US" sz="2000" i="1" smtClean="0">
                <a:solidFill>
                  <a:schemeClr val="bg2"/>
                </a:solidFill>
              </a:rPr>
              <a:t>Cost</a:t>
            </a:r>
            <a:r>
              <a:rPr lang="en-US" sz="2000" i="1" smtClean="0">
                <a:solidFill>
                  <a:schemeClr val="bg2"/>
                </a:solidFill>
                <a:latin typeface="VNI-Helve" pitchFamily="2" charset="0"/>
              </a:rPr>
              <a:t>)</a:t>
            </a:r>
          </a:p>
          <a:p>
            <a:pPr eaLnBrk="1" hangingPunct="1">
              <a:lnSpc>
                <a:spcPct val="90000"/>
              </a:lnSpc>
              <a:spcBef>
                <a:spcPct val="40000"/>
              </a:spcBef>
              <a:buClr>
                <a:schemeClr val="tx1"/>
              </a:buClr>
              <a:buFont typeface="Wingdings" pitchFamily="2" charset="2"/>
              <a:buChar char="Ø"/>
            </a:pPr>
            <a:r>
              <a:rPr lang="en-US" sz="2000" i="1" smtClean="0">
                <a:solidFill>
                  <a:schemeClr val="bg2"/>
                </a:solidFill>
                <a:latin typeface="VNI-Helve" pitchFamily="2" charset="0"/>
              </a:rPr>
              <a:t> </a:t>
            </a:r>
            <a:r>
              <a:rPr lang="en-US" sz="2000" i="1" smtClean="0">
                <a:solidFill>
                  <a:schemeClr val="bg2"/>
                </a:solidFill>
              </a:rPr>
              <a:t>Chỉ</a:t>
            </a:r>
            <a:r>
              <a:rPr lang="en-US" sz="2000" i="1" smtClean="0">
                <a:solidFill>
                  <a:schemeClr val="bg2"/>
                </a:solidFill>
                <a:latin typeface="VNI-Helve" pitchFamily="2" charset="0"/>
              </a:rPr>
              <a:t> </a:t>
            </a:r>
            <a:r>
              <a:rPr lang="en-US" sz="2000" i="1" smtClean="0">
                <a:solidFill>
                  <a:schemeClr val="bg2"/>
                </a:solidFill>
              </a:rPr>
              <a:t>ra</a:t>
            </a:r>
            <a:r>
              <a:rPr lang="en-US" sz="2000" i="1" smtClean="0">
                <a:solidFill>
                  <a:schemeClr val="bg2"/>
                </a:solidFill>
                <a:latin typeface="VNI-Helve" pitchFamily="2" charset="0"/>
              </a:rPr>
              <a:t> </a:t>
            </a:r>
            <a:r>
              <a:rPr lang="en-US" sz="2000" i="1" smtClean="0">
                <a:solidFill>
                  <a:schemeClr val="bg2"/>
                </a:solidFill>
              </a:rPr>
              <a:t>những</a:t>
            </a:r>
            <a:r>
              <a:rPr lang="en-US" sz="2000" i="1" smtClean="0">
                <a:solidFill>
                  <a:schemeClr val="bg2"/>
                </a:solidFill>
                <a:latin typeface="VNI-Helve" pitchFamily="2" charset="0"/>
              </a:rPr>
              <a:t> </a:t>
            </a:r>
            <a:r>
              <a:rPr lang="en-US" sz="2000" i="1" smtClean="0">
                <a:solidFill>
                  <a:srgbClr val="FF3300"/>
                </a:solidFill>
              </a:rPr>
              <a:t>nguồn</a:t>
            </a:r>
            <a:r>
              <a:rPr lang="en-US" sz="2000" i="1" smtClean="0">
                <a:solidFill>
                  <a:srgbClr val="FF3300"/>
                </a:solidFill>
                <a:latin typeface="VNI-Helve" pitchFamily="2" charset="0"/>
              </a:rPr>
              <a:t> </a:t>
            </a:r>
            <a:r>
              <a:rPr lang="en-US" sz="2000" i="1" smtClean="0">
                <a:solidFill>
                  <a:srgbClr val="FF3300"/>
                </a:solidFill>
              </a:rPr>
              <a:t>lực</a:t>
            </a:r>
            <a:r>
              <a:rPr lang="en-US" sz="2000" i="1" smtClean="0">
                <a:solidFill>
                  <a:schemeClr val="bg2"/>
                </a:solidFill>
                <a:latin typeface="VNI-Helve" pitchFamily="2" charset="0"/>
              </a:rPr>
              <a:t> </a:t>
            </a:r>
            <a:r>
              <a:rPr lang="en-US" sz="2000" i="1" smtClean="0">
                <a:solidFill>
                  <a:schemeClr val="bg2"/>
                </a:solidFill>
              </a:rPr>
              <a:t>cần</a:t>
            </a:r>
            <a:r>
              <a:rPr lang="en-US" sz="2000" i="1" smtClean="0">
                <a:solidFill>
                  <a:schemeClr val="bg2"/>
                </a:solidFill>
                <a:latin typeface="VNI-Helve" pitchFamily="2" charset="0"/>
              </a:rPr>
              <a:t> </a:t>
            </a:r>
            <a:r>
              <a:rPr lang="en-US" sz="2000" i="1" smtClean="0">
                <a:solidFill>
                  <a:schemeClr val="bg2"/>
                </a:solidFill>
              </a:rPr>
              <a:t>có</a:t>
            </a:r>
            <a:r>
              <a:rPr lang="en-US" sz="2000" i="1" smtClean="0">
                <a:solidFill>
                  <a:schemeClr val="bg2"/>
                </a:solidFill>
                <a:latin typeface="VNI-Helve" pitchFamily="2" charset="0"/>
              </a:rPr>
              <a:t> </a:t>
            </a:r>
            <a:r>
              <a:rPr lang="en-US" sz="2000" i="1" smtClean="0">
                <a:solidFill>
                  <a:schemeClr val="bg2"/>
                </a:solidFill>
              </a:rPr>
              <a:t>để</a:t>
            </a:r>
            <a:r>
              <a:rPr lang="en-US" sz="2000" i="1" smtClean="0">
                <a:solidFill>
                  <a:schemeClr val="bg2"/>
                </a:solidFill>
                <a:latin typeface="VNI-Helve" pitchFamily="2" charset="0"/>
              </a:rPr>
              <a:t> </a:t>
            </a:r>
            <a:r>
              <a:rPr lang="en-US" sz="2000" i="1" smtClean="0">
                <a:solidFill>
                  <a:schemeClr val="bg2"/>
                </a:solidFill>
              </a:rPr>
              <a:t>hoàn</a:t>
            </a:r>
            <a:r>
              <a:rPr lang="en-US" sz="2000" i="1" smtClean="0">
                <a:solidFill>
                  <a:schemeClr val="bg2"/>
                </a:solidFill>
                <a:latin typeface="VNI-Helve" pitchFamily="2" charset="0"/>
              </a:rPr>
              <a:t> </a:t>
            </a:r>
            <a:r>
              <a:rPr lang="en-US" sz="2000" i="1" smtClean="0">
                <a:solidFill>
                  <a:schemeClr val="bg2"/>
                </a:solidFill>
              </a:rPr>
              <a:t>thành</a:t>
            </a:r>
            <a:r>
              <a:rPr lang="en-US" sz="2000" i="1" smtClean="0">
                <a:solidFill>
                  <a:schemeClr val="bg2"/>
                </a:solidFill>
                <a:latin typeface="VNI-Helve" pitchFamily="2" charset="0"/>
              </a:rPr>
              <a:t> </a:t>
            </a:r>
            <a:r>
              <a:rPr lang="en-US" sz="2000" i="1" smtClean="0">
                <a:solidFill>
                  <a:schemeClr val="bg2"/>
                </a:solidFill>
              </a:rPr>
              <a:t>gói</a:t>
            </a:r>
            <a:r>
              <a:rPr lang="en-US" sz="2000" i="1" smtClean="0">
                <a:solidFill>
                  <a:schemeClr val="bg2"/>
                </a:solidFill>
                <a:latin typeface="VNI-Helve" pitchFamily="2" charset="0"/>
              </a:rPr>
              <a:t> </a:t>
            </a:r>
            <a:r>
              <a:rPr lang="en-US" sz="2000" i="1" smtClean="0">
                <a:solidFill>
                  <a:schemeClr val="bg2"/>
                </a:solidFill>
              </a:rPr>
              <a:t>công</a:t>
            </a:r>
            <a:r>
              <a:rPr lang="en-US" sz="2000" i="1" smtClean="0">
                <a:solidFill>
                  <a:schemeClr val="bg2"/>
                </a:solidFill>
                <a:latin typeface="VNI-Helve" pitchFamily="2" charset="0"/>
              </a:rPr>
              <a:t> </a:t>
            </a:r>
            <a:r>
              <a:rPr lang="en-US" sz="2000" i="1" smtClean="0">
                <a:solidFill>
                  <a:schemeClr val="bg2"/>
                </a:solidFill>
              </a:rPr>
              <a:t>việc</a:t>
            </a:r>
            <a:r>
              <a:rPr lang="en-US" sz="2000" i="1" smtClean="0">
                <a:solidFill>
                  <a:schemeClr val="bg2"/>
                </a:solidFill>
                <a:latin typeface="VNI-Helve" pitchFamily="2" charset="0"/>
              </a:rPr>
              <a:t> (</a:t>
            </a:r>
            <a:r>
              <a:rPr lang="en-US" sz="2000" i="1" smtClean="0">
                <a:solidFill>
                  <a:srgbClr val="FF3300"/>
                </a:solidFill>
              </a:rPr>
              <a:t>Bao</a:t>
            </a:r>
            <a:r>
              <a:rPr lang="en-US" sz="2000" i="1" smtClean="0">
                <a:solidFill>
                  <a:srgbClr val="FF3300"/>
                </a:solidFill>
                <a:latin typeface="VNI-Helve" pitchFamily="2" charset="0"/>
              </a:rPr>
              <a:t> </a:t>
            </a:r>
            <a:r>
              <a:rPr lang="en-US" sz="2000" i="1" smtClean="0">
                <a:solidFill>
                  <a:srgbClr val="FF3300"/>
                </a:solidFill>
              </a:rPr>
              <a:t>nhiêu</a:t>
            </a:r>
            <a:r>
              <a:rPr lang="en-US" sz="2000" i="1" smtClean="0">
                <a:solidFill>
                  <a:schemeClr val="bg2"/>
                </a:solidFill>
                <a:latin typeface="VNI-Helve" pitchFamily="2" charset="0"/>
              </a:rPr>
              <a:t> </a:t>
            </a:r>
            <a:r>
              <a:rPr lang="en-US" sz="2000" i="1" smtClean="0">
                <a:solidFill>
                  <a:schemeClr val="bg2"/>
                </a:solidFill>
              </a:rPr>
              <a:t>–</a:t>
            </a:r>
            <a:r>
              <a:rPr lang="en-US" sz="2000" i="1" smtClean="0">
                <a:solidFill>
                  <a:schemeClr val="bg2"/>
                </a:solidFill>
                <a:latin typeface="VNI-Helve" pitchFamily="2" charset="0"/>
              </a:rPr>
              <a:t> </a:t>
            </a:r>
            <a:r>
              <a:rPr lang="en-US" sz="2000" i="1" smtClean="0">
                <a:solidFill>
                  <a:schemeClr val="bg2"/>
                </a:solidFill>
              </a:rPr>
              <a:t>How</a:t>
            </a:r>
            <a:r>
              <a:rPr lang="en-US" sz="2000" i="1" smtClean="0">
                <a:solidFill>
                  <a:schemeClr val="bg2"/>
                </a:solidFill>
                <a:latin typeface="VNI-Helve" pitchFamily="2" charset="0"/>
              </a:rPr>
              <a:t> </a:t>
            </a:r>
            <a:r>
              <a:rPr lang="en-US" sz="2000" i="1" smtClean="0">
                <a:solidFill>
                  <a:schemeClr val="bg2"/>
                </a:solidFill>
              </a:rPr>
              <a:t>much</a:t>
            </a:r>
            <a:r>
              <a:rPr lang="en-US" sz="2000" i="1" smtClean="0">
                <a:solidFill>
                  <a:schemeClr val="bg2"/>
                </a:solidFill>
                <a:latin typeface="VNI-Helve" pitchFamily="2" charset="0"/>
              </a:rPr>
              <a:t>)</a:t>
            </a:r>
          </a:p>
          <a:p>
            <a:pPr eaLnBrk="1" hangingPunct="1">
              <a:lnSpc>
                <a:spcPct val="90000"/>
              </a:lnSpc>
              <a:spcBef>
                <a:spcPct val="40000"/>
              </a:spcBef>
              <a:buClr>
                <a:schemeClr val="tx1"/>
              </a:buClr>
              <a:buFont typeface="Wingdings" pitchFamily="2" charset="2"/>
              <a:buChar char="Ø"/>
            </a:pPr>
            <a:r>
              <a:rPr lang="en-US" sz="2000" i="1" smtClean="0">
                <a:solidFill>
                  <a:schemeClr val="bg2"/>
                </a:solidFill>
              </a:rPr>
              <a:t>Chỉ</a:t>
            </a:r>
            <a:r>
              <a:rPr lang="en-US" sz="2000" i="1" smtClean="0">
                <a:solidFill>
                  <a:schemeClr val="bg2"/>
                </a:solidFill>
                <a:latin typeface="VNI-Helve" pitchFamily="2" charset="0"/>
              </a:rPr>
              <a:t> </a:t>
            </a:r>
            <a:r>
              <a:rPr lang="en-US" sz="2000" i="1" smtClean="0">
                <a:solidFill>
                  <a:schemeClr val="bg2"/>
                </a:solidFill>
              </a:rPr>
              <a:t>ra</a:t>
            </a:r>
            <a:r>
              <a:rPr lang="en-US" sz="2000" i="1" smtClean="0">
                <a:solidFill>
                  <a:schemeClr val="bg2"/>
                </a:solidFill>
                <a:latin typeface="VNI-Helve" pitchFamily="2" charset="0"/>
              </a:rPr>
              <a:t> </a:t>
            </a:r>
            <a:r>
              <a:rPr lang="en-US" sz="2000" i="1" smtClean="0">
                <a:solidFill>
                  <a:srgbClr val="FF3300"/>
                </a:solidFill>
              </a:rPr>
              <a:t>trách</a:t>
            </a:r>
            <a:r>
              <a:rPr lang="en-US" sz="2000" i="1" smtClean="0">
                <a:solidFill>
                  <a:srgbClr val="FF3300"/>
                </a:solidFill>
                <a:latin typeface="VNI-Helve" pitchFamily="2" charset="0"/>
              </a:rPr>
              <a:t> </a:t>
            </a:r>
            <a:r>
              <a:rPr lang="en-US" sz="2000" i="1" smtClean="0">
                <a:solidFill>
                  <a:srgbClr val="FF3300"/>
                </a:solidFill>
              </a:rPr>
              <a:t>nhiệm</a:t>
            </a:r>
            <a:r>
              <a:rPr lang="en-US" sz="2000" i="1" smtClean="0">
                <a:solidFill>
                  <a:schemeClr val="bg2"/>
                </a:solidFill>
                <a:latin typeface="VNI-Helve" pitchFamily="2" charset="0"/>
              </a:rPr>
              <a:t> </a:t>
            </a:r>
            <a:r>
              <a:rPr lang="en-US" sz="2000" i="1" smtClean="0">
                <a:solidFill>
                  <a:schemeClr val="bg2"/>
                </a:solidFill>
              </a:rPr>
              <a:t>cuả</a:t>
            </a:r>
            <a:r>
              <a:rPr lang="en-US" sz="2000" i="1" smtClean="0">
                <a:solidFill>
                  <a:schemeClr val="bg2"/>
                </a:solidFill>
                <a:latin typeface="VNI-Helve" pitchFamily="2" charset="0"/>
              </a:rPr>
              <a:t> </a:t>
            </a:r>
            <a:r>
              <a:rPr lang="en-US" sz="2000" i="1" smtClean="0">
                <a:solidFill>
                  <a:schemeClr val="bg2"/>
                </a:solidFill>
              </a:rPr>
              <a:t>từng</a:t>
            </a:r>
            <a:r>
              <a:rPr lang="en-US" sz="2000" i="1" smtClean="0">
                <a:solidFill>
                  <a:schemeClr val="bg2"/>
                </a:solidFill>
                <a:latin typeface="VNI-Helve" pitchFamily="2" charset="0"/>
              </a:rPr>
              <a:t> </a:t>
            </a:r>
            <a:r>
              <a:rPr lang="en-US" sz="2000" i="1" smtClean="0">
                <a:solidFill>
                  <a:schemeClr val="bg2"/>
                </a:solidFill>
              </a:rPr>
              <a:t>người</a:t>
            </a:r>
            <a:r>
              <a:rPr lang="en-US" sz="2000" i="1" smtClean="0">
                <a:solidFill>
                  <a:schemeClr val="bg2"/>
                </a:solidFill>
                <a:latin typeface="VNI-Helve" pitchFamily="2" charset="0"/>
              </a:rPr>
              <a:t> </a:t>
            </a:r>
            <a:r>
              <a:rPr lang="en-US" sz="2000" i="1" smtClean="0">
                <a:solidFill>
                  <a:schemeClr val="bg2"/>
                </a:solidFill>
              </a:rPr>
              <a:t>đối</a:t>
            </a:r>
            <a:r>
              <a:rPr lang="en-US" sz="2000" i="1" smtClean="0">
                <a:solidFill>
                  <a:schemeClr val="bg2"/>
                </a:solidFill>
                <a:latin typeface="VNI-Helve" pitchFamily="2" charset="0"/>
              </a:rPr>
              <a:t> </a:t>
            </a:r>
            <a:r>
              <a:rPr lang="en-US" sz="2000" i="1" smtClean="0">
                <a:solidFill>
                  <a:schemeClr val="bg2"/>
                </a:solidFill>
              </a:rPr>
              <a:t>với</a:t>
            </a:r>
            <a:r>
              <a:rPr lang="en-US" sz="2000" i="1" smtClean="0">
                <a:solidFill>
                  <a:schemeClr val="bg2"/>
                </a:solidFill>
                <a:latin typeface="VNI-Helve" pitchFamily="2" charset="0"/>
              </a:rPr>
              <a:t> </a:t>
            </a:r>
            <a:r>
              <a:rPr lang="en-US" sz="2000" i="1" smtClean="0">
                <a:solidFill>
                  <a:schemeClr val="bg2"/>
                </a:solidFill>
              </a:rPr>
              <a:t>từng</a:t>
            </a:r>
            <a:r>
              <a:rPr lang="en-US" sz="2000" i="1" smtClean="0">
                <a:solidFill>
                  <a:schemeClr val="bg2"/>
                </a:solidFill>
                <a:latin typeface="VNI-Helve" pitchFamily="2" charset="0"/>
              </a:rPr>
              <a:t> </a:t>
            </a:r>
            <a:r>
              <a:rPr lang="en-US" sz="2000" i="1" smtClean="0">
                <a:solidFill>
                  <a:schemeClr val="bg2"/>
                </a:solidFill>
              </a:rPr>
              <a:t>công</a:t>
            </a:r>
            <a:r>
              <a:rPr lang="en-US" sz="2000" i="1" smtClean="0">
                <a:solidFill>
                  <a:schemeClr val="bg2"/>
                </a:solidFill>
                <a:latin typeface="VNI-Helve" pitchFamily="2" charset="0"/>
              </a:rPr>
              <a:t> </a:t>
            </a:r>
            <a:r>
              <a:rPr lang="en-US" sz="2000" i="1" smtClean="0">
                <a:solidFill>
                  <a:schemeClr val="bg2"/>
                </a:solidFill>
              </a:rPr>
              <a:t>việc</a:t>
            </a:r>
            <a:r>
              <a:rPr lang="en-US" sz="2000" i="1" smtClean="0">
                <a:solidFill>
                  <a:schemeClr val="bg2"/>
                </a:solidFill>
                <a:latin typeface="VNI-Helve" pitchFamily="2" charset="0"/>
              </a:rPr>
              <a:t> (</a:t>
            </a:r>
            <a:r>
              <a:rPr lang="en-US" sz="2000" i="1" smtClean="0">
                <a:solidFill>
                  <a:srgbClr val="FF3300"/>
                </a:solidFill>
              </a:rPr>
              <a:t>Ai</a:t>
            </a:r>
            <a:r>
              <a:rPr lang="en-US" sz="2000" i="1" smtClean="0">
                <a:solidFill>
                  <a:schemeClr val="bg2"/>
                </a:solidFill>
                <a:latin typeface="VNI-Helve" pitchFamily="2" charset="0"/>
              </a:rPr>
              <a:t> </a:t>
            </a:r>
            <a:r>
              <a:rPr lang="en-US" sz="2000" i="1" smtClean="0">
                <a:solidFill>
                  <a:schemeClr val="bg2"/>
                </a:solidFill>
              </a:rPr>
              <a:t>–Who</a:t>
            </a:r>
            <a:r>
              <a:rPr lang="en-US" sz="2000" i="1" smtClean="0">
                <a:solidFill>
                  <a:schemeClr val="bg2"/>
                </a:solidFill>
                <a:latin typeface="VNI-Helve" pitchFamily="2" charset="0"/>
              </a:rPr>
              <a:t>)</a:t>
            </a:r>
          </a:p>
          <a:p>
            <a:pPr eaLnBrk="1" hangingPunct="1">
              <a:lnSpc>
                <a:spcPct val="90000"/>
              </a:lnSpc>
              <a:spcBef>
                <a:spcPct val="40000"/>
              </a:spcBef>
              <a:buClr>
                <a:schemeClr val="tx1"/>
              </a:buClr>
              <a:buFont typeface="Wingdings" pitchFamily="2" charset="2"/>
              <a:buChar char="Ø"/>
            </a:pPr>
            <a:r>
              <a:rPr lang="en-US" sz="2000" i="1" smtClean="0">
                <a:solidFill>
                  <a:schemeClr val="bg2"/>
                </a:solidFill>
              </a:rPr>
              <a:t>Chỉ</a:t>
            </a:r>
            <a:r>
              <a:rPr lang="en-US" sz="2000" i="1" smtClean="0">
                <a:solidFill>
                  <a:schemeClr val="bg2"/>
                </a:solidFill>
                <a:latin typeface="VNI-Helve" pitchFamily="2" charset="0"/>
              </a:rPr>
              <a:t> </a:t>
            </a:r>
            <a:r>
              <a:rPr lang="en-US" sz="2000" i="1" smtClean="0">
                <a:solidFill>
                  <a:schemeClr val="bg2"/>
                </a:solidFill>
              </a:rPr>
              <a:t>ra</a:t>
            </a:r>
            <a:r>
              <a:rPr lang="en-US" sz="2000" i="1" smtClean="0">
                <a:solidFill>
                  <a:schemeClr val="bg2"/>
                </a:solidFill>
                <a:latin typeface="VNI-Helve" pitchFamily="2" charset="0"/>
              </a:rPr>
              <a:t> </a:t>
            </a:r>
            <a:r>
              <a:rPr lang="en-US" sz="2000" i="1" smtClean="0">
                <a:solidFill>
                  <a:srgbClr val="FF3300"/>
                </a:solidFill>
              </a:rPr>
              <a:t>những</a:t>
            </a:r>
            <a:r>
              <a:rPr lang="en-US" sz="2000" i="1" smtClean="0">
                <a:solidFill>
                  <a:srgbClr val="FF3300"/>
                </a:solidFill>
                <a:latin typeface="VNI-Helve" pitchFamily="2" charset="0"/>
              </a:rPr>
              <a:t> </a:t>
            </a:r>
            <a:r>
              <a:rPr lang="en-US" sz="2000" i="1" smtClean="0">
                <a:solidFill>
                  <a:srgbClr val="FF3300"/>
                </a:solidFill>
              </a:rPr>
              <a:t>điểm</a:t>
            </a:r>
            <a:r>
              <a:rPr lang="en-US" sz="2000" i="1" smtClean="0">
                <a:solidFill>
                  <a:srgbClr val="FF3300"/>
                </a:solidFill>
                <a:latin typeface="VNI-Helve" pitchFamily="2" charset="0"/>
              </a:rPr>
              <a:t> </a:t>
            </a:r>
            <a:r>
              <a:rPr lang="en-US" sz="2000" i="1" smtClean="0">
                <a:solidFill>
                  <a:srgbClr val="FF3300"/>
                </a:solidFill>
              </a:rPr>
              <a:t>cần</a:t>
            </a:r>
            <a:r>
              <a:rPr lang="en-US" sz="2000" i="1" smtClean="0">
                <a:solidFill>
                  <a:srgbClr val="FF3300"/>
                </a:solidFill>
                <a:latin typeface="VNI-Helve" pitchFamily="2" charset="0"/>
              </a:rPr>
              <a:t> </a:t>
            </a:r>
            <a:r>
              <a:rPr lang="en-US" sz="2000" i="1" smtClean="0">
                <a:solidFill>
                  <a:srgbClr val="FF3300"/>
                </a:solidFill>
              </a:rPr>
              <a:t>giám</a:t>
            </a:r>
            <a:r>
              <a:rPr lang="en-US" sz="2000" i="1" smtClean="0">
                <a:solidFill>
                  <a:srgbClr val="FF3300"/>
                </a:solidFill>
                <a:latin typeface="VNI-Helve" pitchFamily="2" charset="0"/>
              </a:rPr>
              <a:t> </a:t>
            </a:r>
            <a:r>
              <a:rPr lang="en-US" sz="2000" i="1" smtClean="0">
                <a:solidFill>
                  <a:srgbClr val="FF3300"/>
                </a:solidFill>
              </a:rPr>
              <a:t>sát</a:t>
            </a:r>
            <a:r>
              <a:rPr lang="en-US" sz="2000" i="1" smtClean="0">
                <a:solidFill>
                  <a:schemeClr val="bg2"/>
                </a:solidFill>
                <a:latin typeface="VNI-Helve" pitchFamily="2" charset="0"/>
              </a:rPr>
              <a:t> </a:t>
            </a:r>
            <a:r>
              <a:rPr lang="en-US" sz="2000" i="1" smtClean="0">
                <a:solidFill>
                  <a:schemeClr val="bg2"/>
                </a:solidFill>
              </a:rPr>
              <a:t>đối</a:t>
            </a:r>
            <a:r>
              <a:rPr lang="en-US" sz="2000" i="1" smtClean="0">
                <a:solidFill>
                  <a:schemeClr val="bg2"/>
                </a:solidFill>
                <a:latin typeface="VNI-Helve" pitchFamily="2" charset="0"/>
              </a:rPr>
              <a:t> </a:t>
            </a:r>
            <a:r>
              <a:rPr lang="en-US" sz="2000" i="1" smtClean="0">
                <a:solidFill>
                  <a:schemeClr val="bg2"/>
                </a:solidFill>
              </a:rPr>
              <a:t>với</a:t>
            </a:r>
            <a:r>
              <a:rPr lang="en-US" sz="2000" i="1" smtClean="0">
                <a:solidFill>
                  <a:schemeClr val="bg2"/>
                </a:solidFill>
                <a:latin typeface="VNI-Helve" pitchFamily="2" charset="0"/>
              </a:rPr>
              <a:t> </a:t>
            </a:r>
            <a:r>
              <a:rPr lang="en-US" sz="2000" i="1" smtClean="0">
                <a:solidFill>
                  <a:schemeClr val="bg2"/>
                </a:solidFill>
              </a:rPr>
              <a:t>việc</a:t>
            </a:r>
            <a:r>
              <a:rPr lang="en-US" sz="2000" i="1" smtClean="0">
                <a:solidFill>
                  <a:schemeClr val="bg2"/>
                </a:solidFill>
                <a:latin typeface="VNI-Helve" pitchFamily="2" charset="0"/>
              </a:rPr>
              <a:t> </a:t>
            </a:r>
            <a:r>
              <a:rPr lang="en-US" sz="2000" i="1" smtClean="0">
                <a:solidFill>
                  <a:schemeClr val="bg2"/>
                </a:solidFill>
              </a:rPr>
              <a:t>đo</a:t>
            </a:r>
            <a:r>
              <a:rPr lang="en-US" sz="2000" i="1" smtClean="0">
                <a:solidFill>
                  <a:schemeClr val="bg2"/>
                </a:solidFill>
                <a:latin typeface="VNI-Helve" pitchFamily="2" charset="0"/>
              </a:rPr>
              <a:t> </a:t>
            </a:r>
            <a:r>
              <a:rPr lang="en-US" sz="2000" i="1" smtClean="0">
                <a:solidFill>
                  <a:schemeClr val="bg2"/>
                </a:solidFill>
              </a:rPr>
              <a:t>lường</a:t>
            </a:r>
            <a:r>
              <a:rPr lang="en-US" sz="2000" i="1" smtClean="0">
                <a:solidFill>
                  <a:schemeClr val="bg2"/>
                </a:solidFill>
                <a:latin typeface="VNI-Helve" pitchFamily="2" charset="0"/>
              </a:rPr>
              <a:t> </a:t>
            </a:r>
            <a:r>
              <a:rPr lang="en-US" sz="2000" i="1" smtClean="0">
                <a:solidFill>
                  <a:schemeClr val="bg2"/>
                </a:solidFill>
              </a:rPr>
              <a:t>tiến</a:t>
            </a:r>
            <a:r>
              <a:rPr lang="en-US" sz="2000" i="1" smtClean="0">
                <a:solidFill>
                  <a:schemeClr val="bg2"/>
                </a:solidFill>
                <a:latin typeface="VNI-Helve" pitchFamily="2" charset="0"/>
              </a:rPr>
              <a:t> </a:t>
            </a:r>
            <a:r>
              <a:rPr lang="en-US" sz="2000" i="1" smtClean="0">
                <a:solidFill>
                  <a:schemeClr val="bg2"/>
                </a:solidFill>
              </a:rPr>
              <a:t>trình</a:t>
            </a:r>
            <a:endParaRPr lang="en-CA" sz="2000" i="1" smtClean="0">
              <a:solidFill>
                <a:schemeClr val="bg2"/>
              </a:solidFill>
            </a:endParaRPr>
          </a:p>
        </p:txBody>
      </p:sp>
      <p:sp>
        <p:nvSpPr>
          <p:cNvPr id="45059" name="Rectangle 3"/>
          <p:cNvSpPr>
            <a:spLocks noGrp="1" noChangeArrowheads="1"/>
          </p:cNvSpPr>
          <p:nvPr>
            <p:ph type="title"/>
          </p:nvPr>
        </p:nvSpPr>
        <p:spPr>
          <a:xfrm>
            <a:off x="206375" y="238125"/>
            <a:ext cx="8937625" cy="714375"/>
          </a:xfrm>
          <a:noFill/>
        </p:spPr>
        <p:txBody>
          <a:bodyPr lIns="92075" tIns="46038" rIns="92075" bIns="46038"/>
          <a:lstStyle/>
          <a:p>
            <a:pPr eaLnBrk="1" hangingPunct="1"/>
            <a:r>
              <a:rPr lang="en-US" sz="2400" b="1" dirty="0" err="1" smtClean="0"/>
              <a:t>GÓI</a:t>
            </a:r>
            <a:r>
              <a:rPr lang="en-US" sz="2400" b="1" dirty="0" smtClean="0">
                <a:latin typeface="VNI-Times" pitchFamily="2" charset="0"/>
              </a:rPr>
              <a:t> </a:t>
            </a:r>
            <a:r>
              <a:rPr lang="en-US" sz="2400" b="1" dirty="0" err="1" smtClean="0"/>
              <a:t>CÔNG</a:t>
            </a:r>
            <a:r>
              <a:rPr lang="en-US" sz="2400" b="1" dirty="0" smtClean="0">
                <a:latin typeface="VNI-Times" pitchFamily="2" charset="0"/>
              </a:rPr>
              <a:t> </a:t>
            </a:r>
            <a:r>
              <a:rPr lang="en-US" sz="2400" b="1" dirty="0" err="1" smtClean="0"/>
              <a:t>VIỆC</a:t>
            </a:r>
            <a:r>
              <a:rPr lang="en-US" sz="2400" b="1" dirty="0" smtClean="0">
                <a:latin typeface="VNI-Times" pitchFamily="2" charset="0"/>
              </a:rPr>
              <a:t> </a:t>
            </a:r>
            <a:r>
              <a:rPr lang="en-US" sz="2400" b="1" dirty="0" err="1" smtClean="0"/>
              <a:t>TRONG</a:t>
            </a:r>
            <a:r>
              <a:rPr lang="en-US" sz="2400" b="1" dirty="0" smtClean="0">
                <a:latin typeface="VNI-Times" pitchFamily="2" charset="0"/>
              </a:rPr>
              <a:t> </a:t>
            </a:r>
            <a:r>
              <a:rPr lang="en-US" sz="2400" b="1" dirty="0" err="1" smtClean="0"/>
              <a:t>WBS</a:t>
            </a:r>
            <a:r>
              <a:rPr lang="en-US" sz="2400" b="1" dirty="0" smtClean="0">
                <a:latin typeface="VNI-Times" pitchFamily="2" charset="0"/>
              </a:rPr>
              <a:t> </a:t>
            </a:r>
            <a:br>
              <a:rPr lang="en-US" sz="2400" b="1" dirty="0" smtClean="0">
                <a:latin typeface="VNI-Times" pitchFamily="2" charset="0"/>
              </a:rPr>
            </a:br>
            <a:r>
              <a:rPr lang="en-US" sz="2400" dirty="0" smtClean="0">
                <a:latin typeface="VNI-Times" pitchFamily="2" charset="0"/>
              </a:rPr>
              <a:t>(</a:t>
            </a:r>
            <a:r>
              <a:rPr lang="en-US" sz="2400" dirty="0" smtClean="0"/>
              <a:t>Work</a:t>
            </a:r>
            <a:r>
              <a:rPr lang="en-US" sz="2400" dirty="0" smtClean="0">
                <a:latin typeface="VNI-Times" pitchFamily="2" charset="0"/>
              </a:rPr>
              <a:t> </a:t>
            </a:r>
            <a:r>
              <a:rPr lang="en-US" sz="2400" dirty="0" smtClean="0"/>
              <a:t>package</a:t>
            </a:r>
            <a:r>
              <a:rPr lang="en-US" sz="2400" dirty="0" smtClean="0">
                <a:latin typeface="VNI-Times" pitchFamily="2" charset="0"/>
              </a:rPr>
              <a:t> </a:t>
            </a:r>
            <a:r>
              <a:rPr lang="en-US" sz="2400" dirty="0" smtClean="0"/>
              <a:t>in</a:t>
            </a:r>
            <a:r>
              <a:rPr lang="en-US" sz="2400" dirty="0" smtClean="0">
                <a:latin typeface="VNI-Times" pitchFamily="2" charset="0"/>
              </a:rPr>
              <a:t> </a:t>
            </a:r>
            <a:r>
              <a:rPr lang="en-US" sz="2400" dirty="0" err="1" smtClean="0"/>
              <a:t>WBS</a:t>
            </a:r>
            <a:r>
              <a:rPr lang="en-US" sz="2400" dirty="0" smtClean="0">
                <a:latin typeface="VNI-Times" pitchFamily="2" charset="0"/>
              </a:rPr>
              <a:t>)</a:t>
            </a:r>
            <a:endParaRPr lang="en-CA" sz="2400" b="1" dirty="0" smtClean="0">
              <a:latin typeface="VNI-Times"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7"/>
          <p:cNvSpPr txBox="1">
            <a:spLocks noChangeArrowheads="1"/>
          </p:cNvSpPr>
          <p:nvPr/>
        </p:nvSpPr>
        <p:spPr bwMode="auto">
          <a:xfrm>
            <a:off x="1371600" y="1676400"/>
            <a:ext cx="2514600" cy="1060450"/>
          </a:xfrm>
          <a:prstGeom prst="rect">
            <a:avLst/>
          </a:prstGeom>
          <a:solidFill>
            <a:srgbClr val="FFFF99"/>
          </a:solidFill>
          <a:ln w="114300">
            <a:solidFill>
              <a:srgbClr val="990000"/>
            </a:solidFill>
            <a:prstDash val="sysDot"/>
            <a:miter lim="800000"/>
            <a:headEnd/>
            <a:tailEnd type="none" w="lg" len="med"/>
          </a:ln>
        </p:spPr>
        <p:txBody>
          <a:bodyPr>
            <a:spAutoFit/>
          </a:bodyPr>
          <a:lstStyle/>
          <a:p>
            <a:pPr algn="ctr">
              <a:spcBef>
                <a:spcPct val="50000"/>
              </a:spcBef>
            </a:pPr>
            <a:r>
              <a:rPr lang="en-US" b="1">
                <a:solidFill>
                  <a:srgbClr val="FF0000"/>
                </a:solidFill>
              </a:rPr>
              <a:t>Lập kế hoạch dự án </a:t>
            </a:r>
          </a:p>
        </p:txBody>
      </p:sp>
      <p:sp>
        <p:nvSpPr>
          <p:cNvPr id="4100" name="Text Box 8"/>
          <p:cNvSpPr txBox="1">
            <a:spLocks noChangeArrowheads="1"/>
          </p:cNvSpPr>
          <p:nvPr/>
        </p:nvSpPr>
        <p:spPr bwMode="auto">
          <a:xfrm>
            <a:off x="3200400" y="3048000"/>
            <a:ext cx="2514600" cy="1060450"/>
          </a:xfrm>
          <a:prstGeom prst="rect">
            <a:avLst/>
          </a:prstGeom>
          <a:solidFill>
            <a:srgbClr val="FFFF99"/>
          </a:solidFill>
          <a:ln w="114300">
            <a:solidFill>
              <a:srgbClr val="990000"/>
            </a:solidFill>
            <a:prstDash val="sysDot"/>
            <a:miter lim="800000"/>
            <a:headEnd/>
            <a:tailEnd type="none" w="lg" len="med"/>
          </a:ln>
        </p:spPr>
        <p:txBody>
          <a:bodyPr>
            <a:spAutoFit/>
          </a:bodyPr>
          <a:lstStyle/>
          <a:p>
            <a:pPr algn="ctr">
              <a:spcBef>
                <a:spcPct val="50000"/>
              </a:spcBef>
            </a:pPr>
            <a:r>
              <a:rPr lang="en-US" b="1">
                <a:solidFill>
                  <a:srgbClr val="FF0000"/>
                </a:solidFill>
              </a:rPr>
              <a:t>Cơ cấu phân chia công việc </a:t>
            </a:r>
          </a:p>
        </p:txBody>
      </p:sp>
      <p:sp>
        <p:nvSpPr>
          <p:cNvPr id="4101" name="Text Box 9"/>
          <p:cNvSpPr txBox="1">
            <a:spLocks noChangeArrowheads="1"/>
          </p:cNvSpPr>
          <p:nvPr/>
        </p:nvSpPr>
        <p:spPr bwMode="auto">
          <a:xfrm>
            <a:off x="4800600" y="4419600"/>
            <a:ext cx="2514600" cy="1060450"/>
          </a:xfrm>
          <a:prstGeom prst="rect">
            <a:avLst/>
          </a:prstGeom>
          <a:solidFill>
            <a:srgbClr val="FFFF99"/>
          </a:solidFill>
          <a:ln w="114300">
            <a:solidFill>
              <a:srgbClr val="990000"/>
            </a:solidFill>
            <a:prstDash val="sysDot"/>
            <a:miter lim="800000"/>
            <a:headEnd/>
            <a:tailEnd type="none" w="lg" len="med"/>
          </a:ln>
        </p:spPr>
        <p:txBody>
          <a:bodyPr>
            <a:spAutoFit/>
          </a:bodyPr>
          <a:lstStyle/>
          <a:p>
            <a:pPr algn="ctr">
              <a:spcBef>
                <a:spcPct val="50000"/>
              </a:spcBef>
            </a:pPr>
            <a:r>
              <a:rPr lang="en-US" b="1">
                <a:solidFill>
                  <a:srgbClr val="FF0000"/>
                </a:solidFill>
              </a:rPr>
              <a:t>Ngân sách    dự án </a:t>
            </a:r>
          </a:p>
        </p:txBody>
      </p:sp>
      <p:pic>
        <p:nvPicPr>
          <p:cNvPr id="4102" name="Picture 11" descr="5"/>
          <p:cNvPicPr>
            <a:picLocks noChangeAspect="1" noChangeArrowheads="1"/>
          </p:cNvPicPr>
          <p:nvPr/>
        </p:nvPicPr>
        <p:blipFill>
          <a:blip r:embed="rId2"/>
          <a:srcRect/>
          <a:stretch>
            <a:fillRect/>
          </a:stretch>
        </p:blipFill>
        <p:spPr bwMode="auto">
          <a:xfrm>
            <a:off x="7010400" y="304800"/>
            <a:ext cx="1790700" cy="1189038"/>
          </a:xfrm>
          <a:prstGeom prst="rect">
            <a:avLst/>
          </a:prstGeom>
          <a:noFill/>
          <a:ln w="9525">
            <a:noFill/>
            <a:miter lim="800000"/>
            <a:headEnd/>
            <a:tailEnd/>
          </a:ln>
        </p:spPr>
      </p:pic>
      <p:pic>
        <p:nvPicPr>
          <p:cNvPr id="4103" name="Picture 12" descr="31"/>
          <p:cNvPicPr>
            <a:picLocks noChangeAspect="1" noChangeArrowheads="1"/>
          </p:cNvPicPr>
          <p:nvPr/>
        </p:nvPicPr>
        <p:blipFill>
          <a:blip r:embed="rId3"/>
          <a:srcRect/>
          <a:stretch>
            <a:fillRect/>
          </a:stretch>
        </p:blipFill>
        <p:spPr bwMode="auto">
          <a:xfrm>
            <a:off x="5943600" y="1676400"/>
            <a:ext cx="1800225" cy="1228725"/>
          </a:xfrm>
          <a:prstGeom prst="rect">
            <a:avLst/>
          </a:prstGeom>
          <a:noFill/>
          <a:ln w="9525">
            <a:noFill/>
            <a:miter lim="800000"/>
            <a:headEnd/>
            <a:tailEnd/>
          </a:ln>
        </p:spPr>
      </p:pic>
    </p:spTree>
  </p:cSld>
  <p:clrMapOvr>
    <a:masterClrMapping/>
  </p:clrMapOvr>
  <p:transition spd="slow">
    <p:wheel spokes="3"/>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1066800"/>
          </a:xfrm>
        </p:spPr>
        <p:txBody>
          <a:bodyPr/>
          <a:lstStyle/>
          <a:p>
            <a:pPr eaLnBrk="1" hangingPunct="1"/>
            <a:r>
              <a:rPr lang="en-US" sz="3800" b="1" smtClean="0"/>
              <a:t>PHÁT</a:t>
            </a:r>
            <a:r>
              <a:rPr lang="en-US" sz="3800" b="1" smtClean="0">
                <a:latin typeface="VNI-Helve" pitchFamily="2" charset="0"/>
              </a:rPr>
              <a:t> </a:t>
            </a:r>
            <a:r>
              <a:rPr lang="en-US" sz="3800" b="1" smtClean="0"/>
              <a:t>TRIỂN</a:t>
            </a:r>
            <a:r>
              <a:rPr lang="en-US" sz="3800" b="1" smtClean="0">
                <a:latin typeface="VNI-Helve" pitchFamily="2" charset="0"/>
              </a:rPr>
              <a:t> </a:t>
            </a:r>
            <a:r>
              <a:rPr lang="en-US" sz="3800" b="1" smtClean="0"/>
              <a:t>WBS</a:t>
            </a:r>
            <a:r>
              <a:rPr lang="en-US" sz="3800" b="1" smtClean="0">
                <a:latin typeface="VNI-Helve" pitchFamily="2" charset="0"/>
              </a:rPr>
              <a:t> - </a:t>
            </a:r>
            <a:r>
              <a:rPr lang="en-US" sz="3800" b="1" smtClean="0"/>
              <a:t>THỦ</a:t>
            </a:r>
            <a:r>
              <a:rPr lang="en-US" sz="3800" b="1" smtClean="0">
                <a:latin typeface="VNI-Helve" pitchFamily="2" charset="0"/>
              </a:rPr>
              <a:t> </a:t>
            </a:r>
            <a:r>
              <a:rPr lang="en-US" sz="3800" b="1" smtClean="0"/>
              <a:t>TỤC</a:t>
            </a:r>
          </a:p>
        </p:txBody>
      </p:sp>
      <p:sp>
        <p:nvSpPr>
          <p:cNvPr id="46083" name="Rectangle 3"/>
          <p:cNvSpPr>
            <a:spLocks noGrp="1" noChangeArrowheads="1"/>
          </p:cNvSpPr>
          <p:nvPr>
            <p:ph type="body" idx="1"/>
          </p:nvPr>
        </p:nvSpPr>
        <p:spPr>
          <a:xfrm>
            <a:off x="457200" y="1676400"/>
            <a:ext cx="7977188" cy="4191000"/>
          </a:xfrm>
        </p:spPr>
        <p:txBody>
          <a:bodyPr/>
          <a:lstStyle/>
          <a:p>
            <a:pPr eaLnBrk="1" hangingPunct="1">
              <a:lnSpc>
                <a:spcPct val="80000"/>
              </a:lnSpc>
            </a:pPr>
            <a:r>
              <a:rPr lang="en-US" sz="2400" smtClean="0">
                <a:solidFill>
                  <a:srgbClr val="0000FF"/>
                </a:solidFill>
              </a:rPr>
              <a:t>Động</a:t>
            </a:r>
            <a:r>
              <a:rPr lang="en-US" sz="2400" smtClean="0">
                <a:solidFill>
                  <a:srgbClr val="0000FF"/>
                </a:solidFill>
                <a:latin typeface="VNI-Times" pitchFamily="2" charset="0"/>
              </a:rPr>
              <a:t> </a:t>
            </a:r>
            <a:r>
              <a:rPr lang="en-US" sz="2400" smtClean="0">
                <a:solidFill>
                  <a:srgbClr val="0000FF"/>
                </a:solidFill>
              </a:rPr>
              <a:t>não</a:t>
            </a:r>
            <a:r>
              <a:rPr lang="en-US" sz="2400" smtClean="0">
                <a:solidFill>
                  <a:srgbClr val="000000"/>
                </a:solidFill>
                <a:latin typeface="VNI-Times" pitchFamily="2" charset="0"/>
              </a:rPr>
              <a:t> </a:t>
            </a:r>
            <a:r>
              <a:rPr lang="en-US" sz="2400" smtClean="0">
                <a:solidFill>
                  <a:srgbClr val="000000"/>
                </a:solidFill>
              </a:rPr>
              <a:t>các</a:t>
            </a:r>
            <a:r>
              <a:rPr lang="en-US" sz="2400" smtClean="0">
                <a:solidFill>
                  <a:srgbClr val="000000"/>
                </a:solidFill>
                <a:latin typeface="VNI-Times" pitchFamily="2" charset="0"/>
              </a:rPr>
              <a:t> </a:t>
            </a:r>
            <a:r>
              <a:rPr lang="en-US" sz="2400" smtClean="0">
                <a:solidFill>
                  <a:srgbClr val="000000"/>
                </a:solidFill>
              </a:rPr>
              <a:t>nhiệm</a:t>
            </a:r>
            <a:r>
              <a:rPr lang="en-US" sz="2400" smtClean="0">
                <a:solidFill>
                  <a:srgbClr val="000000"/>
                </a:solidFill>
                <a:latin typeface="VNI-Times" pitchFamily="2" charset="0"/>
              </a:rPr>
              <a:t> </a:t>
            </a:r>
            <a:r>
              <a:rPr lang="en-US" sz="2400" smtClean="0">
                <a:solidFill>
                  <a:srgbClr val="000000"/>
                </a:solidFill>
              </a:rPr>
              <a:t>vụ</a:t>
            </a:r>
            <a:r>
              <a:rPr lang="en-US" sz="2400" smtClean="0">
                <a:solidFill>
                  <a:srgbClr val="000000"/>
                </a:solidFill>
                <a:latin typeface="VNI-Times" pitchFamily="2" charset="0"/>
              </a:rPr>
              <a:t> </a:t>
            </a:r>
            <a:r>
              <a:rPr lang="en-US" sz="2400" smtClean="0">
                <a:solidFill>
                  <a:srgbClr val="000000"/>
                </a:solidFill>
              </a:rPr>
              <a:t>và</a:t>
            </a:r>
            <a:r>
              <a:rPr lang="en-US" sz="2400" smtClean="0">
                <a:solidFill>
                  <a:srgbClr val="000000"/>
                </a:solidFill>
                <a:latin typeface="VNI-Times" pitchFamily="2" charset="0"/>
              </a:rPr>
              <a:t> </a:t>
            </a:r>
            <a:r>
              <a:rPr lang="en-US" sz="2400" smtClean="0">
                <a:solidFill>
                  <a:srgbClr val="000000"/>
                </a:solidFill>
              </a:rPr>
              <a:t>các</a:t>
            </a:r>
            <a:r>
              <a:rPr lang="en-US" sz="2400" smtClean="0">
                <a:solidFill>
                  <a:srgbClr val="000000"/>
                </a:solidFill>
                <a:latin typeface="VNI-Times" pitchFamily="2" charset="0"/>
              </a:rPr>
              <a:t> </a:t>
            </a:r>
            <a:r>
              <a:rPr lang="en-US" sz="2400" smtClean="0">
                <a:solidFill>
                  <a:srgbClr val="000000"/>
                </a:solidFill>
              </a:rPr>
              <a:t>hoạt</a:t>
            </a:r>
            <a:r>
              <a:rPr lang="en-US" sz="2400" smtClean="0">
                <a:solidFill>
                  <a:srgbClr val="000000"/>
                </a:solidFill>
                <a:latin typeface="VNI-Times" pitchFamily="2" charset="0"/>
              </a:rPr>
              <a:t> </a:t>
            </a:r>
            <a:r>
              <a:rPr lang="en-US" sz="2400" smtClean="0">
                <a:solidFill>
                  <a:srgbClr val="000000"/>
                </a:solidFill>
              </a:rPr>
              <a:t>động</a:t>
            </a:r>
            <a:r>
              <a:rPr lang="en-US" sz="2400" smtClean="0">
                <a:solidFill>
                  <a:srgbClr val="000000"/>
                </a:solidFill>
                <a:latin typeface="VNI-Times" pitchFamily="2" charset="0"/>
              </a:rPr>
              <a:t> </a:t>
            </a:r>
            <a:r>
              <a:rPr lang="en-US" sz="2400" smtClean="0">
                <a:solidFill>
                  <a:srgbClr val="000000"/>
                </a:solidFill>
              </a:rPr>
              <a:t>cần</a:t>
            </a:r>
            <a:r>
              <a:rPr lang="en-US" sz="2400" smtClean="0">
                <a:solidFill>
                  <a:srgbClr val="000000"/>
                </a:solidFill>
                <a:latin typeface="VNI-Times" pitchFamily="2" charset="0"/>
              </a:rPr>
              <a:t> </a:t>
            </a:r>
            <a:r>
              <a:rPr lang="en-US" sz="2400" smtClean="0">
                <a:solidFill>
                  <a:srgbClr val="000000"/>
                </a:solidFill>
              </a:rPr>
              <a:t>được</a:t>
            </a:r>
            <a:r>
              <a:rPr lang="en-US" sz="2400" smtClean="0">
                <a:solidFill>
                  <a:srgbClr val="000000"/>
                </a:solidFill>
                <a:latin typeface="VNI-Times" pitchFamily="2" charset="0"/>
              </a:rPr>
              <a:t> </a:t>
            </a:r>
            <a:r>
              <a:rPr lang="en-US" sz="2400" smtClean="0">
                <a:solidFill>
                  <a:srgbClr val="000000"/>
                </a:solidFill>
              </a:rPr>
              <a:t>thực</a:t>
            </a:r>
            <a:r>
              <a:rPr lang="en-US" sz="2400" smtClean="0">
                <a:solidFill>
                  <a:srgbClr val="000000"/>
                </a:solidFill>
                <a:latin typeface="VNI-Times" pitchFamily="2" charset="0"/>
              </a:rPr>
              <a:t> </a:t>
            </a:r>
            <a:r>
              <a:rPr lang="en-US" sz="2400" smtClean="0">
                <a:solidFill>
                  <a:srgbClr val="000000"/>
                </a:solidFill>
              </a:rPr>
              <a:t>hiện</a:t>
            </a:r>
            <a:r>
              <a:rPr lang="en-US" sz="2400" smtClean="0">
                <a:solidFill>
                  <a:srgbClr val="000000"/>
                </a:solidFill>
                <a:latin typeface="VNI-Times" pitchFamily="2" charset="0"/>
              </a:rPr>
              <a:t> </a:t>
            </a:r>
            <a:r>
              <a:rPr lang="en-US" sz="2400" smtClean="0">
                <a:solidFill>
                  <a:srgbClr val="000000"/>
                </a:solidFill>
              </a:rPr>
              <a:t>để</a:t>
            </a:r>
            <a:r>
              <a:rPr lang="en-US" sz="2400" smtClean="0">
                <a:solidFill>
                  <a:srgbClr val="000000"/>
                </a:solidFill>
                <a:latin typeface="VNI-Times" pitchFamily="2" charset="0"/>
              </a:rPr>
              <a:t> </a:t>
            </a:r>
            <a:r>
              <a:rPr lang="en-US" sz="2400" smtClean="0">
                <a:solidFill>
                  <a:srgbClr val="000000"/>
                </a:solidFill>
              </a:rPr>
              <a:t>hoàn</a:t>
            </a:r>
            <a:r>
              <a:rPr lang="en-US" sz="2400" smtClean="0">
                <a:solidFill>
                  <a:srgbClr val="000000"/>
                </a:solidFill>
                <a:latin typeface="VNI-Times" pitchFamily="2" charset="0"/>
              </a:rPr>
              <a:t> </a:t>
            </a:r>
            <a:r>
              <a:rPr lang="en-US" sz="2400" smtClean="0">
                <a:solidFill>
                  <a:srgbClr val="000000"/>
                </a:solidFill>
              </a:rPr>
              <a:t>thành</a:t>
            </a:r>
            <a:r>
              <a:rPr lang="en-US" sz="2400" smtClean="0">
                <a:solidFill>
                  <a:srgbClr val="000000"/>
                </a:solidFill>
                <a:latin typeface="VNI-Times" pitchFamily="2" charset="0"/>
              </a:rPr>
              <a:t> </a:t>
            </a:r>
            <a:r>
              <a:rPr lang="en-US" sz="2400" smtClean="0">
                <a:solidFill>
                  <a:srgbClr val="000000"/>
                </a:solidFill>
              </a:rPr>
              <a:t>mục</a:t>
            </a:r>
            <a:r>
              <a:rPr lang="en-US" sz="2400" smtClean="0">
                <a:solidFill>
                  <a:srgbClr val="000000"/>
                </a:solidFill>
                <a:latin typeface="VNI-Times" pitchFamily="2" charset="0"/>
              </a:rPr>
              <a:t> </a:t>
            </a:r>
            <a:r>
              <a:rPr lang="en-US" sz="2400" smtClean="0">
                <a:solidFill>
                  <a:srgbClr val="000000"/>
                </a:solidFill>
              </a:rPr>
              <a:t>tiêu</a:t>
            </a:r>
            <a:r>
              <a:rPr lang="en-US" sz="2400" smtClean="0">
                <a:solidFill>
                  <a:srgbClr val="000000"/>
                </a:solidFill>
                <a:latin typeface="VNI-Times" pitchFamily="2" charset="0"/>
              </a:rPr>
              <a:t> </a:t>
            </a:r>
            <a:r>
              <a:rPr lang="en-US" sz="2400" smtClean="0">
                <a:solidFill>
                  <a:srgbClr val="000000"/>
                </a:solidFill>
              </a:rPr>
              <a:t>dự</a:t>
            </a:r>
            <a:r>
              <a:rPr lang="en-US" sz="2400" smtClean="0">
                <a:solidFill>
                  <a:srgbClr val="000000"/>
                </a:solidFill>
                <a:latin typeface="VNI-Times" pitchFamily="2" charset="0"/>
              </a:rPr>
              <a:t> </a:t>
            </a:r>
            <a:r>
              <a:rPr lang="en-US" sz="2400" smtClean="0">
                <a:solidFill>
                  <a:srgbClr val="000000"/>
                </a:solidFill>
              </a:rPr>
              <a:t>án</a:t>
            </a:r>
          </a:p>
          <a:p>
            <a:pPr lvl="1" eaLnBrk="1" hangingPunct="1">
              <a:lnSpc>
                <a:spcPct val="80000"/>
              </a:lnSpc>
              <a:buClr>
                <a:schemeClr val="tx1"/>
              </a:buClr>
              <a:buFont typeface="Wingdings" pitchFamily="2" charset="2"/>
              <a:buChar char="Ø"/>
            </a:pPr>
            <a:r>
              <a:rPr lang="en-US" sz="2400" i="1" smtClean="0">
                <a:solidFill>
                  <a:srgbClr val="000000"/>
                </a:solidFill>
              </a:rPr>
              <a:t>Ghi</a:t>
            </a:r>
            <a:r>
              <a:rPr lang="en-US" sz="2400" i="1" smtClean="0">
                <a:solidFill>
                  <a:srgbClr val="000000"/>
                </a:solidFill>
                <a:latin typeface="VNI-Times" pitchFamily="2" charset="0"/>
              </a:rPr>
              <a:t> </a:t>
            </a:r>
            <a:r>
              <a:rPr lang="en-US" sz="2400" i="1" smtClean="0">
                <a:solidFill>
                  <a:srgbClr val="000000"/>
                </a:solidFill>
              </a:rPr>
              <a:t>mỗi</a:t>
            </a:r>
            <a:r>
              <a:rPr lang="en-US" sz="2400" i="1" smtClean="0">
                <a:solidFill>
                  <a:srgbClr val="000000"/>
                </a:solidFill>
                <a:latin typeface="VNI-Times" pitchFamily="2" charset="0"/>
              </a:rPr>
              <a:t> </a:t>
            </a:r>
            <a:r>
              <a:rPr lang="en-US" sz="2400" i="1" smtClean="0">
                <a:solidFill>
                  <a:srgbClr val="000000"/>
                </a:solidFill>
              </a:rPr>
              <a:t>hoạt</a:t>
            </a:r>
            <a:r>
              <a:rPr lang="en-US" sz="2400" i="1" smtClean="0">
                <a:solidFill>
                  <a:srgbClr val="000000"/>
                </a:solidFill>
                <a:latin typeface="VNI-Times" pitchFamily="2" charset="0"/>
              </a:rPr>
              <a:t> </a:t>
            </a:r>
            <a:r>
              <a:rPr lang="en-US" sz="2400" i="1" smtClean="0">
                <a:solidFill>
                  <a:srgbClr val="000000"/>
                </a:solidFill>
              </a:rPr>
              <a:t>động</a:t>
            </a:r>
            <a:r>
              <a:rPr lang="en-US" sz="2400" i="1" smtClean="0">
                <a:solidFill>
                  <a:srgbClr val="000000"/>
                </a:solidFill>
                <a:latin typeface="VNI-Times" pitchFamily="2" charset="0"/>
              </a:rPr>
              <a:t> </a:t>
            </a:r>
            <a:r>
              <a:rPr lang="en-US" sz="2400" i="1" smtClean="0">
                <a:solidFill>
                  <a:srgbClr val="000000"/>
                </a:solidFill>
              </a:rPr>
              <a:t>hoặc</a:t>
            </a:r>
            <a:r>
              <a:rPr lang="en-US" sz="2400" i="1" smtClean="0">
                <a:solidFill>
                  <a:srgbClr val="000000"/>
                </a:solidFill>
                <a:latin typeface="VNI-Times" pitchFamily="2" charset="0"/>
              </a:rPr>
              <a:t> </a:t>
            </a:r>
            <a:r>
              <a:rPr lang="en-US" sz="2400" i="1" smtClean="0">
                <a:solidFill>
                  <a:srgbClr val="000000"/>
                </a:solidFill>
              </a:rPr>
              <a:t>nhiệm</a:t>
            </a:r>
            <a:r>
              <a:rPr lang="en-US" sz="2400" i="1" smtClean="0">
                <a:solidFill>
                  <a:srgbClr val="000000"/>
                </a:solidFill>
                <a:latin typeface="VNI-Times" pitchFamily="2" charset="0"/>
              </a:rPr>
              <a:t> </a:t>
            </a:r>
            <a:r>
              <a:rPr lang="en-US" sz="2400" i="1" smtClean="0">
                <a:solidFill>
                  <a:srgbClr val="000000"/>
                </a:solidFill>
              </a:rPr>
              <a:t>vụ</a:t>
            </a:r>
            <a:r>
              <a:rPr lang="en-US" sz="2400" i="1" smtClean="0">
                <a:solidFill>
                  <a:srgbClr val="000000"/>
                </a:solidFill>
                <a:latin typeface="VNI-Times" pitchFamily="2" charset="0"/>
              </a:rPr>
              <a:t> </a:t>
            </a:r>
            <a:r>
              <a:rPr lang="en-US" sz="2400" i="1" smtClean="0">
                <a:solidFill>
                  <a:srgbClr val="000000"/>
                </a:solidFill>
              </a:rPr>
              <a:t>lên</a:t>
            </a:r>
            <a:r>
              <a:rPr lang="en-US" sz="2400" i="1" smtClean="0">
                <a:solidFill>
                  <a:srgbClr val="000000"/>
                </a:solidFill>
                <a:latin typeface="VNI-Times" pitchFamily="2" charset="0"/>
              </a:rPr>
              <a:t> </a:t>
            </a:r>
            <a:r>
              <a:rPr lang="en-US" sz="2400" i="1" smtClean="0">
                <a:solidFill>
                  <a:srgbClr val="000000"/>
                </a:solidFill>
              </a:rPr>
              <a:t>một</a:t>
            </a:r>
            <a:r>
              <a:rPr lang="en-US" sz="2400" i="1" smtClean="0">
                <a:solidFill>
                  <a:srgbClr val="000000"/>
                </a:solidFill>
                <a:latin typeface="VNI-Times" pitchFamily="2" charset="0"/>
              </a:rPr>
              <a:t> </a:t>
            </a:r>
            <a:r>
              <a:rPr lang="en-US" sz="2400" i="1" smtClean="0">
                <a:solidFill>
                  <a:srgbClr val="000000"/>
                </a:solidFill>
              </a:rPr>
              <a:t>card</a:t>
            </a:r>
            <a:r>
              <a:rPr lang="en-US" sz="2400" i="1" smtClean="0">
                <a:solidFill>
                  <a:srgbClr val="000000"/>
                </a:solidFill>
                <a:latin typeface="VNI-Times" pitchFamily="2" charset="0"/>
              </a:rPr>
              <a:t>, </a:t>
            </a:r>
            <a:r>
              <a:rPr lang="en-US" sz="2400" i="1" smtClean="0">
                <a:solidFill>
                  <a:srgbClr val="000000"/>
                </a:solidFill>
              </a:rPr>
              <a:t>bắt</a:t>
            </a:r>
            <a:r>
              <a:rPr lang="en-US" sz="2400" i="1" smtClean="0">
                <a:solidFill>
                  <a:srgbClr val="000000"/>
                </a:solidFill>
                <a:latin typeface="VNI-Times" pitchFamily="2" charset="0"/>
              </a:rPr>
              <a:t> </a:t>
            </a:r>
            <a:r>
              <a:rPr lang="en-US" sz="2400" i="1" smtClean="0">
                <a:solidFill>
                  <a:srgbClr val="000000"/>
                </a:solidFill>
              </a:rPr>
              <a:t>đầu</a:t>
            </a:r>
            <a:r>
              <a:rPr lang="en-US" sz="2400" i="1" smtClean="0">
                <a:solidFill>
                  <a:srgbClr val="000000"/>
                </a:solidFill>
                <a:latin typeface="VNI-Times" pitchFamily="2" charset="0"/>
              </a:rPr>
              <a:t> </a:t>
            </a:r>
            <a:r>
              <a:rPr lang="en-US" sz="2400" i="1" smtClean="0">
                <a:solidFill>
                  <a:srgbClr val="000000"/>
                </a:solidFill>
              </a:rPr>
              <a:t>với</a:t>
            </a:r>
            <a:r>
              <a:rPr lang="en-US" sz="2400" i="1" smtClean="0">
                <a:solidFill>
                  <a:srgbClr val="000000"/>
                </a:solidFill>
                <a:latin typeface="VNI-Times" pitchFamily="2" charset="0"/>
              </a:rPr>
              <a:t> </a:t>
            </a:r>
            <a:r>
              <a:rPr lang="en-US" sz="2400" i="1" smtClean="0">
                <a:solidFill>
                  <a:srgbClr val="000000"/>
                </a:solidFill>
              </a:rPr>
              <a:t>một</a:t>
            </a:r>
            <a:r>
              <a:rPr lang="en-US" sz="2400" i="1" smtClean="0">
                <a:solidFill>
                  <a:srgbClr val="000000"/>
                </a:solidFill>
                <a:latin typeface="VNI-Times" pitchFamily="2" charset="0"/>
              </a:rPr>
              <a:t> </a:t>
            </a:r>
            <a:r>
              <a:rPr lang="en-US" sz="2400" i="1" smtClean="0">
                <a:solidFill>
                  <a:srgbClr val="000000"/>
                </a:solidFill>
              </a:rPr>
              <a:t>động</a:t>
            </a:r>
            <a:r>
              <a:rPr lang="en-US" sz="2400" i="1" smtClean="0">
                <a:solidFill>
                  <a:srgbClr val="000000"/>
                </a:solidFill>
                <a:latin typeface="VNI-Times" pitchFamily="2" charset="0"/>
              </a:rPr>
              <a:t> </a:t>
            </a:r>
            <a:r>
              <a:rPr lang="en-US" sz="2400" i="1" smtClean="0">
                <a:solidFill>
                  <a:srgbClr val="000000"/>
                </a:solidFill>
              </a:rPr>
              <a:t>từ</a:t>
            </a:r>
          </a:p>
          <a:p>
            <a:pPr eaLnBrk="1" hangingPunct="1">
              <a:lnSpc>
                <a:spcPct val="80000"/>
              </a:lnSpc>
              <a:spcBef>
                <a:spcPct val="40000"/>
              </a:spcBef>
            </a:pPr>
            <a:r>
              <a:rPr lang="en-US" sz="2400" smtClean="0">
                <a:solidFill>
                  <a:srgbClr val="0000FF"/>
                </a:solidFill>
              </a:rPr>
              <a:t>Sắp</a:t>
            </a:r>
            <a:r>
              <a:rPr lang="en-US" sz="2400" smtClean="0">
                <a:solidFill>
                  <a:srgbClr val="0000FF"/>
                </a:solidFill>
                <a:latin typeface="VNI-Times" pitchFamily="2" charset="0"/>
              </a:rPr>
              <a:t> </a:t>
            </a:r>
            <a:r>
              <a:rPr lang="en-US" sz="2400" smtClean="0">
                <a:solidFill>
                  <a:srgbClr val="0000FF"/>
                </a:solidFill>
              </a:rPr>
              <a:t>xếp</a:t>
            </a:r>
            <a:r>
              <a:rPr lang="en-US" sz="2400" smtClean="0">
                <a:solidFill>
                  <a:srgbClr val="000000"/>
                </a:solidFill>
                <a:latin typeface="VNI-Times" pitchFamily="2" charset="0"/>
              </a:rPr>
              <a:t> </a:t>
            </a:r>
            <a:r>
              <a:rPr lang="en-US" sz="2400" smtClean="0">
                <a:solidFill>
                  <a:srgbClr val="000000"/>
                </a:solidFill>
              </a:rPr>
              <a:t>theo</a:t>
            </a:r>
            <a:r>
              <a:rPr lang="en-US" sz="2400" smtClean="0">
                <a:solidFill>
                  <a:srgbClr val="000000"/>
                </a:solidFill>
                <a:latin typeface="VNI-Times" pitchFamily="2" charset="0"/>
              </a:rPr>
              <a:t> </a:t>
            </a:r>
            <a:r>
              <a:rPr lang="en-US" sz="2400" smtClean="0">
                <a:solidFill>
                  <a:srgbClr val="000000"/>
                </a:solidFill>
              </a:rPr>
              <a:t>cấu</a:t>
            </a:r>
            <a:r>
              <a:rPr lang="en-US" sz="2400" smtClean="0">
                <a:solidFill>
                  <a:srgbClr val="000000"/>
                </a:solidFill>
                <a:latin typeface="VNI-Times" pitchFamily="2" charset="0"/>
              </a:rPr>
              <a:t> </a:t>
            </a:r>
            <a:r>
              <a:rPr lang="en-US" sz="2400" smtClean="0">
                <a:solidFill>
                  <a:srgbClr val="000000"/>
                </a:solidFill>
              </a:rPr>
              <a:t>trúc</a:t>
            </a:r>
            <a:r>
              <a:rPr lang="en-US" sz="2400" smtClean="0">
                <a:solidFill>
                  <a:srgbClr val="000000"/>
                </a:solidFill>
                <a:latin typeface="VNI-Times" pitchFamily="2" charset="0"/>
              </a:rPr>
              <a:t> </a:t>
            </a:r>
            <a:r>
              <a:rPr lang="en-US" sz="2400" smtClean="0">
                <a:solidFill>
                  <a:srgbClr val="000000"/>
                </a:solidFill>
              </a:rPr>
              <a:t>có</a:t>
            </a:r>
            <a:r>
              <a:rPr lang="en-US" sz="2400" smtClean="0">
                <a:solidFill>
                  <a:srgbClr val="000000"/>
                </a:solidFill>
                <a:latin typeface="VNI-Times" pitchFamily="2" charset="0"/>
              </a:rPr>
              <a:t> </a:t>
            </a:r>
            <a:r>
              <a:rPr lang="en-US" sz="2400" smtClean="0">
                <a:solidFill>
                  <a:srgbClr val="000000"/>
                </a:solidFill>
              </a:rPr>
              <a:t>thứ</a:t>
            </a:r>
            <a:r>
              <a:rPr lang="en-US" sz="2400" smtClean="0">
                <a:solidFill>
                  <a:srgbClr val="000000"/>
                </a:solidFill>
                <a:latin typeface="VNI-Times" pitchFamily="2" charset="0"/>
              </a:rPr>
              <a:t> </a:t>
            </a:r>
            <a:r>
              <a:rPr lang="en-US" sz="2400" smtClean="0">
                <a:solidFill>
                  <a:srgbClr val="000000"/>
                </a:solidFill>
              </a:rPr>
              <a:t>bậc</a:t>
            </a:r>
            <a:r>
              <a:rPr lang="en-US" sz="2400" smtClean="0">
                <a:solidFill>
                  <a:srgbClr val="000000"/>
                </a:solidFill>
                <a:latin typeface="VNI-Times" pitchFamily="2" charset="0"/>
              </a:rPr>
              <a:t> </a:t>
            </a:r>
            <a:r>
              <a:rPr lang="en-US" sz="2400" smtClean="0">
                <a:solidFill>
                  <a:srgbClr val="000000"/>
                </a:solidFill>
              </a:rPr>
              <a:t>của</a:t>
            </a:r>
            <a:r>
              <a:rPr lang="en-US" sz="2400" smtClean="0">
                <a:solidFill>
                  <a:srgbClr val="000000"/>
                </a:solidFill>
                <a:latin typeface="VNI-Times" pitchFamily="2" charset="0"/>
              </a:rPr>
              <a:t> </a:t>
            </a:r>
            <a:r>
              <a:rPr lang="en-US" sz="2400" smtClean="0">
                <a:solidFill>
                  <a:srgbClr val="000000"/>
                </a:solidFill>
              </a:rPr>
              <a:t>WBS</a:t>
            </a:r>
            <a:r>
              <a:rPr lang="en-US" sz="2400" smtClean="0">
                <a:solidFill>
                  <a:srgbClr val="000000"/>
                </a:solidFill>
                <a:latin typeface="VNI-Times" pitchFamily="2" charset="0"/>
              </a:rPr>
              <a:t> </a:t>
            </a:r>
          </a:p>
          <a:p>
            <a:pPr lvl="1" eaLnBrk="1" hangingPunct="1">
              <a:lnSpc>
                <a:spcPct val="80000"/>
              </a:lnSpc>
              <a:buClr>
                <a:schemeClr val="tx1"/>
              </a:buClr>
              <a:buFont typeface="Wingdings" pitchFamily="2" charset="2"/>
              <a:buChar char="Ø"/>
            </a:pPr>
            <a:r>
              <a:rPr lang="en-US" sz="2400" i="1" smtClean="0">
                <a:solidFill>
                  <a:srgbClr val="000000"/>
                </a:solidFill>
              </a:rPr>
              <a:t>Dán</a:t>
            </a:r>
            <a:r>
              <a:rPr lang="en-US" sz="2400" i="1" smtClean="0">
                <a:solidFill>
                  <a:srgbClr val="000000"/>
                </a:solidFill>
                <a:latin typeface="VNI-Times" pitchFamily="2" charset="0"/>
              </a:rPr>
              <a:t> </a:t>
            </a:r>
            <a:r>
              <a:rPr lang="en-US" sz="2400" i="1" smtClean="0">
                <a:solidFill>
                  <a:srgbClr val="000000"/>
                </a:solidFill>
              </a:rPr>
              <a:t>tất</a:t>
            </a:r>
            <a:r>
              <a:rPr lang="en-US" sz="2400" i="1" smtClean="0">
                <a:solidFill>
                  <a:srgbClr val="000000"/>
                </a:solidFill>
                <a:latin typeface="VNI-Times" pitchFamily="2" charset="0"/>
              </a:rPr>
              <a:t> </a:t>
            </a:r>
            <a:r>
              <a:rPr lang="en-US" sz="2400" i="1" smtClean="0">
                <a:solidFill>
                  <a:srgbClr val="000000"/>
                </a:solidFill>
              </a:rPr>
              <a:t>cả</a:t>
            </a:r>
            <a:r>
              <a:rPr lang="en-US" sz="2400" i="1" smtClean="0">
                <a:solidFill>
                  <a:srgbClr val="000000"/>
                </a:solidFill>
                <a:latin typeface="VNI-Times" pitchFamily="2" charset="0"/>
              </a:rPr>
              <a:t> </a:t>
            </a:r>
            <a:r>
              <a:rPr lang="en-US" sz="2400" i="1" smtClean="0">
                <a:solidFill>
                  <a:srgbClr val="000000"/>
                </a:solidFill>
              </a:rPr>
              <a:t>những</a:t>
            </a:r>
            <a:r>
              <a:rPr lang="en-US" sz="2400" i="1" smtClean="0">
                <a:solidFill>
                  <a:srgbClr val="000000"/>
                </a:solidFill>
                <a:latin typeface="VNI-Times" pitchFamily="2" charset="0"/>
              </a:rPr>
              <a:t> </a:t>
            </a:r>
            <a:r>
              <a:rPr lang="en-US" sz="2400" i="1" smtClean="0">
                <a:solidFill>
                  <a:srgbClr val="000000"/>
                </a:solidFill>
              </a:rPr>
              <a:t>tấm</a:t>
            </a:r>
            <a:r>
              <a:rPr lang="en-US" sz="2400" i="1" smtClean="0">
                <a:solidFill>
                  <a:srgbClr val="000000"/>
                </a:solidFill>
                <a:latin typeface="VNI-Times" pitchFamily="2" charset="0"/>
              </a:rPr>
              <a:t> </a:t>
            </a:r>
            <a:r>
              <a:rPr lang="en-US" sz="2400" i="1" smtClean="0">
                <a:solidFill>
                  <a:srgbClr val="000000"/>
                </a:solidFill>
              </a:rPr>
              <a:t>card</a:t>
            </a:r>
            <a:r>
              <a:rPr lang="en-US" sz="2400" i="1" smtClean="0">
                <a:solidFill>
                  <a:srgbClr val="000000"/>
                </a:solidFill>
                <a:latin typeface="VNI-Times" pitchFamily="2" charset="0"/>
              </a:rPr>
              <a:t> </a:t>
            </a:r>
            <a:r>
              <a:rPr lang="en-US" sz="2400" i="1" smtClean="0">
                <a:solidFill>
                  <a:srgbClr val="000000"/>
                </a:solidFill>
              </a:rPr>
              <a:t>lên</a:t>
            </a:r>
            <a:r>
              <a:rPr lang="en-US" sz="2400" i="1" smtClean="0">
                <a:solidFill>
                  <a:srgbClr val="000000"/>
                </a:solidFill>
                <a:latin typeface="VNI-Times" pitchFamily="2" charset="0"/>
              </a:rPr>
              <a:t> </a:t>
            </a:r>
            <a:r>
              <a:rPr lang="en-US" sz="2400" i="1" smtClean="0">
                <a:solidFill>
                  <a:srgbClr val="000000"/>
                </a:solidFill>
              </a:rPr>
              <a:t>tường</a:t>
            </a:r>
            <a:r>
              <a:rPr lang="en-US" sz="2400" i="1" smtClean="0">
                <a:solidFill>
                  <a:srgbClr val="000000"/>
                </a:solidFill>
                <a:latin typeface="VNI-Times" pitchFamily="2" charset="0"/>
              </a:rPr>
              <a:t>, </a:t>
            </a:r>
            <a:r>
              <a:rPr lang="en-US" sz="2400" i="1" smtClean="0">
                <a:solidFill>
                  <a:srgbClr val="000000"/>
                </a:solidFill>
              </a:rPr>
              <a:t>bắt</a:t>
            </a:r>
            <a:r>
              <a:rPr lang="en-US" sz="2400" i="1" smtClean="0">
                <a:solidFill>
                  <a:srgbClr val="000000"/>
                </a:solidFill>
                <a:latin typeface="VNI-Times" pitchFamily="2" charset="0"/>
              </a:rPr>
              <a:t> </a:t>
            </a:r>
            <a:r>
              <a:rPr lang="en-US" sz="2400" i="1" smtClean="0">
                <a:solidFill>
                  <a:srgbClr val="000000"/>
                </a:solidFill>
              </a:rPr>
              <a:t>đầu</a:t>
            </a:r>
            <a:r>
              <a:rPr lang="en-US" sz="2400" i="1" smtClean="0">
                <a:solidFill>
                  <a:srgbClr val="000000"/>
                </a:solidFill>
                <a:latin typeface="VNI-Times" pitchFamily="2" charset="0"/>
              </a:rPr>
              <a:t> </a:t>
            </a:r>
            <a:r>
              <a:rPr lang="en-US" sz="2400" i="1" smtClean="0">
                <a:solidFill>
                  <a:srgbClr val="000000"/>
                </a:solidFill>
              </a:rPr>
              <a:t>sắp</a:t>
            </a:r>
            <a:r>
              <a:rPr lang="en-US" sz="2400" i="1" smtClean="0">
                <a:solidFill>
                  <a:srgbClr val="000000"/>
                </a:solidFill>
                <a:latin typeface="VNI-Times" pitchFamily="2" charset="0"/>
              </a:rPr>
              <a:t> </a:t>
            </a:r>
            <a:r>
              <a:rPr lang="en-US" sz="2400" i="1" smtClean="0">
                <a:solidFill>
                  <a:srgbClr val="000000"/>
                </a:solidFill>
              </a:rPr>
              <a:t>xếp</a:t>
            </a:r>
            <a:r>
              <a:rPr lang="en-US" sz="2400" i="1" smtClean="0">
                <a:solidFill>
                  <a:srgbClr val="000000"/>
                </a:solidFill>
                <a:latin typeface="VNI-Times" pitchFamily="2" charset="0"/>
              </a:rPr>
              <a:t> </a:t>
            </a:r>
            <a:r>
              <a:rPr lang="en-US" sz="2400" i="1" smtClean="0">
                <a:solidFill>
                  <a:srgbClr val="000000"/>
                </a:solidFill>
              </a:rPr>
              <a:t>theo</a:t>
            </a:r>
            <a:r>
              <a:rPr lang="en-US" sz="2400" i="1" smtClean="0">
                <a:solidFill>
                  <a:srgbClr val="000000"/>
                </a:solidFill>
                <a:latin typeface="VNI-Times" pitchFamily="2" charset="0"/>
              </a:rPr>
              <a:t> </a:t>
            </a:r>
            <a:r>
              <a:rPr lang="en-US" sz="2400" i="1" smtClean="0">
                <a:solidFill>
                  <a:srgbClr val="000000"/>
                </a:solidFill>
              </a:rPr>
              <a:t>mục</a:t>
            </a:r>
            <a:r>
              <a:rPr lang="en-US" sz="2400" i="1" smtClean="0">
                <a:solidFill>
                  <a:srgbClr val="000000"/>
                </a:solidFill>
                <a:latin typeface="VNI-Times" pitchFamily="2" charset="0"/>
              </a:rPr>
              <a:t> </a:t>
            </a:r>
            <a:r>
              <a:rPr lang="en-US" sz="2400" i="1" smtClean="0">
                <a:solidFill>
                  <a:srgbClr val="000000"/>
                </a:solidFill>
              </a:rPr>
              <a:t>tiêu</a:t>
            </a:r>
            <a:r>
              <a:rPr lang="en-US" sz="2400" i="1" smtClean="0">
                <a:solidFill>
                  <a:srgbClr val="000000"/>
                </a:solidFill>
                <a:latin typeface="VNI-Times" pitchFamily="2" charset="0"/>
              </a:rPr>
              <a:t> </a:t>
            </a:r>
            <a:r>
              <a:rPr lang="en-US" sz="2400" i="1" smtClean="0">
                <a:solidFill>
                  <a:srgbClr val="000000"/>
                </a:solidFill>
              </a:rPr>
              <a:t>dự</a:t>
            </a:r>
            <a:r>
              <a:rPr lang="en-US" sz="2400" i="1" smtClean="0">
                <a:solidFill>
                  <a:srgbClr val="000000"/>
                </a:solidFill>
                <a:latin typeface="VNI-Times" pitchFamily="2" charset="0"/>
              </a:rPr>
              <a:t> </a:t>
            </a:r>
            <a:r>
              <a:rPr lang="en-US" sz="2400" i="1" smtClean="0">
                <a:solidFill>
                  <a:srgbClr val="000000"/>
                </a:solidFill>
              </a:rPr>
              <a:t>án</a:t>
            </a:r>
            <a:endParaRPr lang="en-US" sz="2400" smtClean="0">
              <a:solidFill>
                <a:srgbClr val="000000"/>
              </a:solidFill>
              <a:latin typeface="VNI-Times" pitchFamily="2" charset="0"/>
            </a:endParaRPr>
          </a:p>
          <a:p>
            <a:pPr eaLnBrk="1" hangingPunct="1">
              <a:lnSpc>
                <a:spcPct val="80000"/>
              </a:lnSpc>
            </a:pPr>
            <a:r>
              <a:rPr lang="en-US" sz="2400" smtClean="0">
                <a:solidFill>
                  <a:srgbClr val="0000FF"/>
                </a:solidFill>
              </a:rPr>
              <a:t>Kiểm</a:t>
            </a:r>
            <a:r>
              <a:rPr lang="en-US" sz="2400" smtClean="0">
                <a:solidFill>
                  <a:srgbClr val="0000FF"/>
                </a:solidFill>
                <a:latin typeface="VNI-Times" pitchFamily="2" charset="0"/>
              </a:rPr>
              <a:t> </a:t>
            </a:r>
            <a:r>
              <a:rPr lang="en-US" sz="2400" smtClean="0">
                <a:solidFill>
                  <a:srgbClr val="0000FF"/>
                </a:solidFill>
              </a:rPr>
              <a:t>tra</a:t>
            </a:r>
            <a:r>
              <a:rPr lang="en-US" sz="2400" smtClean="0">
                <a:solidFill>
                  <a:srgbClr val="000000"/>
                </a:solidFill>
                <a:latin typeface="VNI-Times" pitchFamily="2" charset="0"/>
              </a:rPr>
              <a:t> </a:t>
            </a:r>
            <a:r>
              <a:rPr lang="en-US" sz="2400" smtClean="0">
                <a:solidFill>
                  <a:srgbClr val="000000"/>
                </a:solidFill>
              </a:rPr>
              <a:t>WBS</a:t>
            </a:r>
            <a:r>
              <a:rPr lang="en-US" sz="2400" smtClean="0">
                <a:solidFill>
                  <a:srgbClr val="000000"/>
                </a:solidFill>
                <a:latin typeface="VNI-Times" pitchFamily="2" charset="0"/>
              </a:rPr>
              <a:t> </a:t>
            </a:r>
            <a:r>
              <a:rPr lang="en-US" sz="2400" smtClean="0">
                <a:solidFill>
                  <a:srgbClr val="000000"/>
                </a:solidFill>
              </a:rPr>
              <a:t>là</a:t>
            </a:r>
            <a:r>
              <a:rPr lang="en-US" sz="2400" smtClean="0">
                <a:solidFill>
                  <a:srgbClr val="000000"/>
                </a:solidFill>
                <a:latin typeface="VNI-Times" pitchFamily="2" charset="0"/>
              </a:rPr>
              <a:t> </a:t>
            </a:r>
            <a:r>
              <a:rPr lang="en-US" sz="2400" smtClean="0">
                <a:solidFill>
                  <a:srgbClr val="000000"/>
                </a:solidFill>
              </a:rPr>
              <a:t>chính</a:t>
            </a:r>
            <a:r>
              <a:rPr lang="en-US" sz="2400" smtClean="0">
                <a:solidFill>
                  <a:srgbClr val="000000"/>
                </a:solidFill>
                <a:latin typeface="VNI-Times" pitchFamily="2" charset="0"/>
              </a:rPr>
              <a:t> </a:t>
            </a:r>
            <a:r>
              <a:rPr lang="en-US" sz="2400" smtClean="0">
                <a:solidFill>
                  <a:srgbClr val="000000"/>
                </a:solidFill>
              </a:rPr>
              <a:t>xác</a:t>
            </a:r>
            <a:r>
              <a:rPr lang="en-US" sz="2400" smtClean="0">
                <a:solidFill>
                  <a:srgbClr val="000000"/>
                </a:solidFill>
                <a:latin typeface="VNI-Times" pitchFamily="2" charset="0"/>
              </a:rPr>
              <a:t>, </a:t>
            </a:r>
            <a:r>
              <a:rPr lang="en-US" sz="2400" smtClean="0">
                <a:solidFill>
                  <a:srgbClr val="000000"/>
                </a:solidFill>
              </a:rPr>
              <a:t>logic</a:t>
            </a:r>
            <a:r>
              <a:rPr lang="en-US" sz="2400" smtClean="0">
                <a:solidFill>
                  <a:srgbClr val="000000"/>
                </a:solidFill>
                <a:latin typeface="VNI-Times" pitchFamily="2" charset="0"/>
              </a:rPr>
              <a:t> </a:t>
            </a:r>
            <a:r>
              <a:rPr lang="en-US" sz="2400" smtClean="0">
                <a:solidFill>
                  <a:srgbClr val="000000"/>
                </a:solidFill>
              </a:rPr>
              <a:t>và</a:t>
            </a:r>
            <a:r>
              <a:rPr lang="en-US" sz="2400" smtClean="0">
                <a:solidFill>
                  <a:srgbClr val="000000"/>
                </a:solidFill>
                <a:latin typeface="VNI-Times" pitchFamily="2" charset="0"/>
              </a:rPr>
              <a:t> </a:t>
            </a:r>
            <a:r>
              <a:rPr lang="en-US" sz="2400" smtClean="0">
                <a:solidFill>
                  <a:srgbClr val="000000"/>
                </a:solidFill>
              </a:rPr>
              <a:t>hoàn</a:t>
            </a:r>
            <a:r>
              <a:rPr lang="en-US" sz="2400" smtClean="0">
                <a:solidFill>
                  <a:srgbClr val="000000"/>
                </a:solidFill>
                <a:latin typeface="VNI-Times" pitchFamily="2" charset="0"/>
              </a:rPr>
              <a:t> </a:t>
            </a:r>
            <a:r>
              <a:rPr lang="en-US" sz="2400" smtClean="0">
                <a:solidFill>
                  <a:srgbClr val="000000"/>
                </a:solidFill>
              </a:rPr>
              <a:t>chỉnh</a:t>
            </a:r>
            <a:r>
              <a:rPr lang="en-US" sz="2400" smtClean="0">
                <a:solidFill>
                  <a:srgbClr val="000000"/>
                </a:solidFill>
                <a:latin typeface="VNI-Times" pitchFamily="2" charset="0"/>
              </a:rPr>
              <a:t> </a:t>
            </a:r>
          </a:p>
          <a:p>
            <a:pPr lvl="1" eaLnBrk="1" hangingPunct="1">
              <a:lnSpc>
                <a:spcPct val="80000"/>
              </a:lnSpc>
              <a:buClr>
                <a:schemeClr val="tx1"/>
              </a:buClr>
              <a:buFont typeface="Wingdings" pitchFamily="2" charset="2"/>
              <a:buChar char="Ø"/>
            </a:pPr>
            <a:r>
              <a:rPr lang="en-US" sz="2400" i="1" smtClean="0">
                <a:solidFill>
                  <a:srgbClr val="000000"/>
                </a:solidFill>
              </a:rPr>
              <a:t>Có</a:t>
            </a:r>
            <a:r>
              <a:rPr lang="en-US" sz="2400" i="1" smtClean="0">
                <a:solidFill>
                  <a:srgbClr val="000000"/>
                </a:solidFill>
                <a:latin typeface="VNI-Times" pitchFamily="2" charset="0"/>
              </a:rPr>
              <a:t> </a:t>
            </a:r>
            <a:r>
              <a:rPr lang="en-US" sz="2400" i="1" smtClean="0">
                <a:solidFill>
                  <a:srgbClr val="000000"/>
                </a:solidFill>
              </a:rPr>
              <a:t>một</a:t>
            </a:r>
            <a:r>
              <a:rPr lang="en-US" sz="2400" i="1" smtClean="0">
                <a:solidFill>
                  <a:srgbClr val="000000"/>
                </a:solidFill>
                <a:latin typeface="VNI-Times" pitchFamily="2" charset="0"/>
              </a:rPr>
              <a:t> </a:t>
            </a:r>
            <a:r>
              <a:rPr lang="en-US" sz="2400" i="1" smtClean="0">
                <a:solidFill>
                  <a:srgbClr val="000000"/>
                </a:solidFill>
              </a:rPr>
              <a:t>sự</a:t>
            </a:r>
            <a:r>
              <a:rPr lang="en-US" sz="2400" i="1" smtClean="0">
                <a:solidFill>
                  <a:srgbClr val="000000"/>
                </a:solidFill>
                <a:latin typeface="VNI-Times" pitchFamily="2" charset="0"/>
              </a:rPr>
              <a:t> </a:t>
            </a:r>
            <a:r>
              <a:rPr lang="en-US" sz="2400" i="1" smtClean="0">
                <a:solidFill>
                  <a:srgbClr val="000000"/>
                </a:solidFill>
              </a:rPr>
              <a:t>phân</a:t>
            </a:r>
            <a:r>
              <a:rPr lang="en-US" sz="2400" i="1" smtClean="0">
                <a:solidFill>
                  <a:srgbClr val="000000"/>
                </a:solidFill>
                <a:latin typeface="VNI-Times" pitchFamily="2" charset="0"/>
              </a:rPr>
              <a:t> </a:t>
            </a:r>
            <a:r>
              <a:rPr lang="en-US" sz="2400" i="1" smtClean="0">
                <a:solidFill>
                  <a:srgbClr val="000000"/>
                </a:solidFill>
              </a:rPr>
              <a:t>nhóm</a:t>
            </a:r>
            <a:r>
              <a:rPr lang="en-US" sz="2400" i="1" smtClean="0">
                <a:solidFill>
                  <a:srgbClr val="000000"/>
                </a:solidFill>
                <a:latin typeface="VNI-Times" pitchFamily="2" charset="0"/>
              </a:rPr>
              <a:t> </a:t>
            </a:r>
            <a:r>
              <a:rPr lang="en-US" sz="2400" i="1" smtClean="0">
                <a:solidFill>
                  <a:srgbClr val="000000"/>
                </a:solidFill>
              </a:rPr>
              <a:t>các</a:t>
            </a:r>
            <a:r>
              <a:rPr lang="en-US" sz="2400" i="1" smtClean="0">
                <a:solidFill>
                  <a:srgbClr val="000000"/>
                </a:solidFill>
                <a:latin typeface="VNI-Times" pitchFamily="2" charset="0"/>
              </a:rPr>
              <a:t> </a:t>
            </a:r>
            <a:r>
              <a:rPr lang="en-US" sz="2400" i="1" smtClean="0">
                <a:solidFill>
                  <a:srgbClr val="000000"/>
                </a:solidFill>
              </a:rPr>
              <a:t>hoạt</a:t>
            </a:r>
            <a:r>
              <a:rPr lang="en-US" sz="2400" i="1" smtClean="0">
                <a:solidFill>
                  <a:srgbClr val="000000"/>
                </a:solidFill>
                <a:latin typeface="VNI-Times" pitchFamily="2" charset="0"/>
              </a:rPr>
              <a:t> </a:t>
            </a:r>
            <a:r>
              <a:rPr lang="en-US" sz="2400" i="1" smtClean="0">
                <a:solidFill>
                  <a:srgbClr val="000000"/>
                </a:solidFill>
              </a:rPr>
              <a:t>động</a:t>
            </a:r>
            <a:r>
              <a:rPr lang="en-US" sz="2400" i="1" smtClean="0">
                <a:solidFill>
                  <a:srgbClr val="000000"/>
                </a:solidFill>
                <a:latin typeface="VNI-Times" pitchFamily="2" charset="0"/>
              </a:rPr>
              <a:t> </a:t>
            </a:r>
            <a:r>
              <a:rPr lang="en-US" sz="2400" i="1" smtClean="0">
                <a:solidFill>
                  <a:srgbClr val="000000"/>
                </a:solidFill>
              </a:rPr>
              <a:t>trên</a:t>
            </a:r>
            <a:r>
              <a:rPr lang="en-US" sz="2400" i="1" smtClean="0">
                <a:solidFill>
                  <a:srgbClr val="000000"/>
                </a:solidFill>
                <a:latin typeface="VNI-Times" pitchFamily="2" charset="0"/>
              </a:rPr>
              <a:t> </a:t>
            </a:r>
            <a:r>
              <a:rPr lang="en-US" sz="2400" i="1" smtClean="0">
                <a:solidFill>
                  <a:srgbClr val="000000"/>
                </a:solidFill>
              </a:rPr>
              <a:t>tường</a:t>
            </a:r>
            <a:r>
              <a:rPr lang="en-US" sz="2400" i="1" smtClean="0">
                <a:solidFill>
                  <a:srgbClr val="000000"/>
                </a:solidFill>
                <a:latin typeface="VNI-Times" pitchFamily="2" charset="0"/>
              </a:rPr>
              <a:t>. </a:t>
            </a:r>
            <a:r>
              <a:rPr lang="en-US" sz="2400" i="1" smtClean="0">
                <a:solidFill>
                  <a:srgbClr val="000000"/>
                </a:solidFill>
              </a:rPr>
              <a:t>Thêm</a:t>
            </a:r>
            <a:r>
              <a:rPr lang="en-US" sz="2400" i="1" smtClean="0">
                <a:solidFill>
                  <a:srgbClr val="000000"/>
                </a:solidFill>
                <a:latin typeface="VNI-Times" pitchFamily="2" charset="0"/>
              </a:rPr>
              <a:t> </a:t>
            </a:r>
            <a:r>
              <a:rPr lang="en-US" sz="2400" i="1" smtClean="0">
                <a:solidFill>
                  <a:srgbClr val="000000"/>
                </a:solidFill>
              </a:rPr>
              <a:t>vào</a:t>
            </a:r>
            <a:r>
              <a:rPr lang="en-US" sz="2400" i="1" smtClean="0">
                <a:solidFill>
                  <a:srgbClr val="000000"/>
                </a:solidFill>
                <a:latin typeface="VNI-Times" pitchFamily="2" charset="0"/>
              </a:rPr>
              <a:t>, </a:t>
            </a:r>
            <a:r>
              <a:rPr lang="en-US" sz="2400" i="1" smtClean="0">
                <a:solidFill>
                  <a:srgbClr val="000000"/>
                </a:solidFill>
              </a:rPr>
              <a:t>bổ</a:t>
            </a:r>
            <a:r>
              <a:rPr lang="en-US" sz="2400" i="1" smtClean="0">
                <a:solidFill>
                  <a:srgbClr val="000000"/>
                </a:solidFill>
                <a:latin typeface="VNI-Times" pitchFamily="2" charset="0"/>
              </a:rPr>
              <a:t> </a:t>
            </a:r>
            <a:r>
              <a:rPr lang="en-US" sz="2400" i="1" smtClean="0">
                <a:solidFill>
                  <a:srgbClr val="000000"/>
                </a:solidFill>
              </a:rPr>
              <a:t>sung</a:t>
            </a:r>
            <a:r>
              <a:rPr lang="en-US" sz="2400" i="1" smtClean="0">
                <a:solidFill>
                  <a:srgbClr val="000000"/>
                </a:solidFill>
                <a:latin typeface="VNI-Times" pitchFamily="2" charset="0"/>
              </a:rPr>
              <a:t>, </a:t>
            </a:r>
            <a:r>
              <a:rPr lang="en-US" sz="2400" i="1" smtClean="0">
                <a:solidFill>
                  <a:srgbClr val="000000"/>
                </a:solidFill>
              </a:rPr>
              <a:t>xoá</a:t>
            </a:r>
            <a:r>
              <a:rPr lang="en-US" sz="2400" i="1" smtClean="0">
                <a:solidFill>
                  <a:srgbClr val="000000"/>
                </a:solidFill>
                <a:latin typeface="VNI-Times" pitchFamily="2" charset="0"/>
              </a:rPr>
              <a:t> </a:t>
            </a:r>
            <a:r>
              <a:rPr lang="en-US" sz="2400" i="1" smtClean="0">
                <a:solidFill>
                  <a:srgbClr val="000000"/>
                </a:solidFill>
              </a:rPr>
              <a:t>bỏ</a:t>
            </a:r>
            <a:r>
              <a:rPr lang="en-US" sz="2400" i="1" smtClean="0">
                <a:solidFill>
                  <a:srgbClr val="000000"/>
                </a:solidFill>
                <a:latin typeface="VNI-Times" pitchFamily="2" charset="0"/>
              </a:rPr>
              <a:t> </a:t>
            </a:r>
            <a:r>
              <a:rPr lang="en-US" sz="2400" i="1" smtClean="0">
                <a:solidFill>
                  <a:srgbClr val="000000"/>
                </a:solidFill>
              </a:rPr>
              <a:t>hoặc</a:t>
            </a:r>
            <a:r>
              <a:rPr lang="en-US" sz="2400" i="1" smtClean="0">
                <a:solidFill>
                  <a:srgbClr val="000000"/>
                </a:solidFill>
                <a:latin typeface="VNI-Times" pitchFamily="2" charset="0"/>
              </a:rPr>
              <a:t> </a:t>
            </a:r>
            <a:r>
              <a:rPr lang="en-US" sz="2400" i="1" smtClean="0">
                <a:solidFill>
                  <a:srgbClr val="000000"/>
                </a:solidFill>
              </a:rPr>
              <a:t>di</a:t>
            </a:r>
            <a:r>
              <a:rPr lang="en-US" sz="2400" i="1" smtClean="0">
                <a:solidFill>
                  <a:srgbClr val="000000"/>
                </a:solidFill>
                <a:latin typeface="VNI-Times" pitchFamily="2" charset="0"/>
              </a:rPr>
              <a:t> </a:t>
            </a:r>
            <a:r>
              <a:rPr lang="en-US" sz="2400" i="1" smtClean="0">
                <a:solidFill>
                  <a:srgbClr val="000000"/>
                </a:solidFill>
              </a:rPr>
              <a:t>chuyển</a:t>
            </a:r>
            <a:r>
              <a:rPr lang="en-US" sz="2400" i="1" smtClean="0">
                <a:solidFill>
                  <a:srgbClr val="000000"/>
                </a:solidFill>
                <a:latin typeface="VNI-Times" pitchFamily="2" charset="0"/>
              </a:rPr>
              <a:t> </a:t>
            </a:r>
            <a:r>
              <a:rPr lang="en-US" sz="2400" i="1" smtClean="0">
                <a:solidFill>
                  <a:srgbClr val="000000"/>
                </a:solidFill>
              </a:rPr>
              <a:t>các</a:t>
            </a:r>
            <a:r>
              <a:rPr lang="en-US" sz="2400" i="1" smtClean="0">
                <a:solidFill>
                  <a:srgbClr val="000000"/>
                </a:solidFill>
                <a:latin typeface="VNI-Times" pitchFamily="2" charset="0"/>
              </a:rPr>
              <a:t> </a:t>
            </a:r>
            <a:r>
              <a:rPr lang="en-US" sz="2400" i="1" smtClean="0">
                <a:solidFill>
                  <a:srgbClr val="000000"/>
                </a:solidFill>
              </a:rPr>
              <a:t>tấm</a:t>
            </a:r>
            <a:r>
              <a:rPr lang="en-US" sz="2400" i="1" smtClean="0">
                <a:solidFill>
                  <a:srgbClr val="000000"/>
                </a:solidFill>
                <a:latin typeface="VNI-Times" pitchFamily="2" charset="0"/>
              </a:rPr>
              <a:t> </a:t>
            </a:r>
            <a:r>
              <a:rPr lang="en-US" sz="2400" i="1" smtClean="0">
                <a:solidFill>
                  <a:srgbClr val="000000"/>
                </a:solidFill>
              </a:rPr>
              <a:t>card</a:t>
            </a:r>
            <a:r>
              <a:rPr lang="en-US" sz="2400" i="1" smtClean="0">
                <a:solidFill>
                  <a:srgbClr val="000000"/>
                </a:solidFill>
                <a:latin typeface="VNI-Times" pitchFamily="2" charset="0"/>
              </a:rPr>
              <a:t> </a:t>
            </a:r>
            <a:r>
              <a:rPr lang="en-US" sz="2400" i="1" smtClean="0">
                <a:solidFill>
                  <a:srgbClr val="000000"/>
                </a:solidFill>
              </a:rPr>
              <a:t>cho</a:t>
            </a:r>
            <a:r>
              <a:rPr lang="en-US" sz="2400" i="1" smtClean="0">
                <a:solidFill>
                  <a:srgbClr val="000000"/>
                </a:solidFill>
                <a:latin typeface="VNI-Times" pitchFamily="2" charset="0"/>
              </a:rPr>
              <a:t> </a:t>
            </a:r>
            <a:r>
              <a:rPr lang="en-US" sz="2400" i="1" smtClean="0">
                <a:solidFill>
                  <a:srgbClr val="000000"/>
                </a:solidFill>
              </a:rPr>
              <a:t>đến</a:t>
            </a:r>
            <a:r>
              <a:rPr lang="en-US" sz="2400" i="1" smtClean="0">
                <a:solidFill>
                  <a:srgbClr val="000000"/>
                </a:solidFill>
                <a:latin typeface="VNI-Times" pitchFamily="2" charset="0"/>
              </a:rPr>
              <a:t> </a:t>
            </a:r>
            <a:r>
              <a:rPr lang="en-US" sz="2400" i="1" smtClean="0">
                <a:solidFill>
                  <a:srgbClr val="000000"/>
                </a:solidFill>
              </a:rPr>
              <a:t>khi</a:t>
            </a:r>
            <a:r>
              <a:rPr lang="en-US" sz="2400" i="1" smtClean="0">
                <a:solidFill>
                  <a:srgbClr val="000000"/>
                </a:solidFill>
                <a:latin typeface="VNI-Times" pitchFamily="2" charset="0"/>
              </a:rPr>
              <a:t> </a:t>
            </a:r>
            <a:r>
              <a:rPr lang="en-US" sz="2400" i="1" smtClean="0">
                <a:solidFill>
                  <a:srgbClr val="000000"/>
                </a:solidFill>
              </a:rPr>
              <a:t>có</a:t>
            </a:r>
            <a:r>
              <a:rPr lang="en-US" sz="2400" i="1" smtClean="0">
                <a:solidFill>
                  <a:srgbClr val="000000"/>
                </a:solidFill>
                <a:latin typeface="VNI-Times" pitchFamily="2" charset="0"/>
              </a:rPr>
              <a:t> </a:t>
            </a:r>
            <a:r>
              <a:rPr lang="en-US" sz="2400" i="1" smtClean="0">
                <a:solidFill>
                  <a:srgbClr val="000000"/>
                </a:solidFill>
              </a:rPr>
              <a:t>được</a:t>
            </a:r>
            <a:r>
              <a:rPr lang="en-US" sz="2400" i="1" smtClean="0">
                <a:solidFill>
                  <a:srgbClr val="000000"/>
                </a:solidFill>
                <a:latin typeface="VNI-Times" pitchFamily="2" charset="0"/>
              </a:rPr>
              <a:t> </a:t>
            </a:r>
            <a:r>
              <a:rPr lang="en-US" sz="2400" i="1" smtClean="0">
                <a:solidFill>
                  <a:srgbClr val="000000"/>
                </a:solidFill>
              </a:rPr>
              <a:t>WBS</a:t>
            </a:r>
            <a:r>
              <a:rPr lang="en-US" sz="2400" i="1" smtClean="0">
                <a:solidFill>
                  <a:srgbClr val="000000"/>
                </a:solidFill>
                <a:latin typeface="VNI-Times" pitchFamily="2" charset="0"/>
              </a:rPr>
              <a:t> </a:t>
            </a:r>
            <a:r>
              <a:rPr lang="en-US" sz="2400" i="1" smtClean="0">
                <a:solidFill>
                  <a:srgbClr val="000000"/>
                </a:solidFill>
              </a:rPr>
              <a:t>chính</a:t>
            </a:r>
            <a:r>
              <a:rPr lang="en-US" sz="2400" i="1" smtClean="0">
                <a:solidFill>
                  <a:srgbClr val="000000"/>
                </a:solidFill>
                <a:latin typeface="VNI-Times" pitchFamily="2" charset="0"/>
              </a:rPr>
              <a:t> </a:t>
            </a:r>
            <a:r>
              <a:rPr lang="en-US" sz="2400" i="1" smtClean="0">
                <a:solidFill>
                  <a:srgbClr val="000000"/>
                </a:solidFill>
              </a:rPr>
              <a:t>xác</a:t>
            </a:r>
            <a:r>
              <a:rPr lang="en-US" sz="2400" i="1" smtClean="0">
                <a:solidFill>
                  <a:srgbClr val="000000"/>
                </a:solidFill>
                <a:latin typeface="VNI-Times" pitchFamily="2" charset="0"/>
              </a:rPr>
              <a:t>, </a:t>
            </a:r>
            <a:r>
              <a:rPr lang="en-US" sz="2400" i="1" smtClean="0">
                <a:solidFill>
                  <a:srgbClr val="000000"/>
                </a:solidFill>
              </a:rPr>
              <a:t>logic</a:t>
            </a:r>
            <a:r>
              <a:rPr lang="en-US" sz="2400" i="1" smtClean="0">
                <a:solidFill>
                  <a:srgbClr val="000000"/>
                </a:solidFill>
                <a:latin typeface="VNI-Times" pitchFamily="2" charset="0"/>
              </a:rPr>
              <a:t> </a:t>
            </a:r>
            <a:r>
              <a:rPr lang="en-US" sz="2400" i="1" smtClean="0">
                <a:solidFill>
                  <a:srgbClr val="000000"/>
                </a:solidFill>
              </a:rPr>
              <a:t>và</a:t>
            </a:r>
            <a:r>
              <a:rPr lang="en-US" sz="2400" i="1" smtClean="0">
                <a:solidFill>
                  <a:srgbClr val="000000"/>
                </a:solidFill>
                <a:latin typeface="VNI-Times" pitchFamily="2" charset="0"/>
              </a:rPr>
              <a:t> </a:t>
            </a:r>
            <a:r>
              <a:rPr lang="en-US" sz="2400" i="1" smtClean="0">
                <a:solidFill>
                  <a:srgbClr val="000000"/>
                </a:solidFill>
              </a:rPr>
              <a:t>hoàn</a:t>
            </a:r>
            <a:r>
              <a:rPr lang="en-US" sz="2400" i="1" smtClean="0">
                <a:solidFill>
                  <a:srgbClr val="000000"/>
                </a:solidFill>
                <a:latin typeface="VNI-Times" pitchFamily="2" charset="0"/>
              </a:rPr>
              <a:t> </a:t>
            </a:r>
            <a:r>
              <a:rPr lang="en-US" sz="2400" i="1" smtClean="0">
                <a:solidFill>
                  <a:srgbClr val="000000"/>
                </a:solidFill>
              </a:rPr>
              <a:t>chỉnh</a:t>
            </a:r>
            <a:r>
              <a:rPr lang="en-US" sz="2400" smtClean="0">
                <a:solidFill>
                  <a:srgbClr val="000000"/>
                </a:solidFill>
                <a:latin typeface="VNI-Times" pitchFamily="2" charset="0"/>
              </a:rPr>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79474" y="311150"/>
            <a:ext cx="7959725" cy="733425"/>
          </a:xfrm>
        </p:spPr>
        <p:txBody>
          <a:bodyPr/>
          <a:lstStyle/>
          <a:p>
            <a:pPr eaLnBrk="1" hangingPunct="1"/>
            <a:r>
              <a:rPr lang="en-US" b="1" dirty="0" err="1" smtClean="0"/>
              <a:t>WBS</a:t>
            </a:r>
            <a:r>
              <a:rPr lang="en-US" b="1" dirty="0" smtClean="0">
                <a:latin typeface="VNI-Times" pitchFamily="2" charset="0"/>
              </a:rPr>
              <a:t> </a:t>
            </a:r>
            <a:r>
              <a:rPr lang="en-US" b="1" dirty="0" err="1" smtClean="0"/>
              <a:t>THÀNH</a:t>
            </a:r>
            <a:r>
              <a:rPr lang="en-US" b="1" dirty="0" smtClean="0">
                <a:latin typeface="VNI-Times" pitchFamily="2" charset="0"/>
              </a:rPr>
              <a:t> </a:t>
            </a:r>
            <a:r>
              <a:rPr lang="en-US" b="1" dirty="0" err="1" smtClean="0"/>
              <a:t>CÔNG</a:t>
            </a:r>
            <a:endParaRPr lang="en-CA" b="1" dirty="0" smtClean="0"/>
          </a:p>
        </p:txBody>
      </p:sp>
      <p:sp>
        <p:nvSpPr>
          <p:cNvPr id="47107" name="Rectangle 3"/>
          <p:cNvSpPr>
            <a:spLocks noGrp="1" noChangeArrowheads="1"/>
          </p:cNvSpPr>
          <p:nvPr>
            <p:ph type="body" idx="1"/>
          </p:nvPr>
        </p:nvSpPr>
        <p:spPr>
          <a:xfrm>
            <a:off x="352425" y="1905000"/>
            <a:ext cx="8410575" cy="3657600"/>
          </a:xfrm>
        </p:spPr>
        <p:txBody>
          <a:bodyPr/>
          <a:lstStyle/>
          <a:p>
            <a:pPr eaLnBrk="1" hangingPunct="1">
              <a:lnSpc>
                <a:spcPct val="90000"/>
              </a:lnSpc>
              <a:spcBef>
                <a:spcPct val="40000"/>
              </a:spcBef>
              <a:buClr>
                <a:schemeClr val="tx1"/>
              </a:buClr>
              <a:buFont typeface="Wingdings" pitchFamily="2" charset="2"/>
              <a:buChar char="§"/>
            </a:pPr>
            <a:r>
              <a:rPr lang="en-US" sz="2400" smtClean="0">
                <a:solidFill>
                  <a:srgbClr val="FF3300"/>
                </a:solidFill>
              </a:rPr>
              <a:t>Thực</a:t>
            </a:r>
            <a:r>
              <a:rPr lang="en-US" sz="2400" smtClean="0">
                <a:solidFill>
                  <a:srgbClr val="FF3300"/>
                </a:solidFill>
                <a:latin typeface="VNI-Times" pitchFamily="2" charset="0"/>
              </a:rPr>
              <a:t> </a:t>
            </a:r>
            <a:r>
              <a:rPr lang="en-US" sz="2400" smtClean="0">
                <a:solidFill>
                  <a:srgbClr val="FF3300"/>
                </a:solidFill>
              </a:rPr>
              <a:t>trạng</a:t>
            </a:r>
            <a:r>
              <a:rPr lang="en-US" sz="2400" smtClean="0">
                <a:solidFill>
                  <a:srgbClr val="FF3300"/>
                </a:solidFill>
                <a:latin typeface="VNI-Times" pitchFamily="2" charset="0"/>
              </a:rPr>
              <a:t> </a:t>
            </a:r>
            <a:r>
              <a:rPr lang="en-US" sz="2400" smtClean="0">
                <a:solidFill>
                  <a:srgbClr val="FF3300"/>
                </a:solidFill>
              </a:rPr>
              <a:t>và</a:t>
            </a:r>
            <a:r>
              <a:rPr lang="en-US" sz="2400" smtClean="0">
                <a:solidFill>
                  <a:srgbClr val="FF3300"/>
                </a:solidFill>
                <a:latin typeface="VNI-Times" pitchFamily="2" charset="0"/>
              </a:rPr>
              <a:t> </a:t>
            </a:r>
            <a:r>
              <a:rPr lang="en-US" sz="2400" smtClean="0">
                <a:solidFill>
                  <a:srgbClr val="FF3300"/>
                </a:solidFill>
              </a:rPr>
              <a:t>sự</a:t>
            </a:r>
            <a:r>
              <a:rPr lang="en-US" sz="2400" smtClean="0">
                <a:solidFill>
                  <a:srgbClr val="FF3300"/>
                </a:solidFill>
                <a:latin typeface="VNI-Times" pitchFamily="2" charset="0"/>
              </a:rPr>
              <a:t> </a:t>
            </a:r>
            <a:r>
              <a:rPr lang="en-US" sz="2400" smtClean="0">
                <a:solidFill>
                  <a:srgbClr val="FF3300"/>
                </a:solidFill>
              </a:rPr>
              <a:t>hoàn</a:t>
            </a:r>
            <a:r>
              <a:rPr lang="en-US" sz="2400" smtClean="0">
                <a:solidFill>
                  <a:srgbClr val="FF3300"/>
                </a:solidFill>
                <a:latin typeface="VNI-Times" pitchFamily="2" charset="0"/>
              </a:rPr>
              <a:t> </a:t>
            </a:r>
            <a:r>
              <a:rPr lang="en-US" sz="2400" smtClean="0">
                <a:solidFill>
                  <a:srgbClr val="FF3300"/>
                </a:solidFill>
              </a:rPr>
              <a:t>thành</a:t>
            </a:r>
            <a:r>
              <a:rPr lang="en-US" sz="2400" smtClean="0">
                <a:solidFill>
                  <a:schemeClr val="bg2"/>
                </a:solidFill>
                <a:latin typeface="VNI-Times" pitchFamily="2" charset="0"/>
              </a:rPr>
              <a:t> </a:t>
            </a:r>
            <a:r>
              <a:rPr lang="en-US" sz="2400" smtClean="0">
                <a:solidFill>
                  <a:schemeClr val="bg2"/>
                </a:solidFill>
              </a:rPr>
              <a:t>cuả</a:t>
            </a:r>
            <a:r>
              <a:rPr lang="en-US" sz="2400" smtClean="0">
                <a:solidFill>
                  <a:schemeClr val="bg2"/>
                </a:solidFill>
                <a:latin typeface="VNI-Times" pitchFamily="2" charset="0"/>
              </a:rPr>
              <a:t> </a:t>
            </a:r>
            <a:r>
              <a:rPr lang="en-US" sz="2400" smtClean="0">
                <a:solidFill>
                  <a:schemeClr val="bg2"/>
                </a:solidFill>
              </a:rPr>
              <a:t>dự</a:t>
            </a:r>
            <a:r>
              <a:rPr lang="en-US" sz="2400" smtClean="0">
                <a:solidFill>
                  <a:schemeClr val="bg2"/>
                </a:solidFill>
                <a:latin typeface="VNI-Times" pitchFamily="2" charset="0"/>
              </a:rPr>
              <a:t> </a:t>
            </a:r>
            <a:r>
              <a:rPr lang="en-US" sz="2400" smtClean="0">
                <a:solidFill>
                  <a:schemeClr val="bg2"/>
                </a:solidFill>
              </a:rPr>
              <a:t>án</a:t>
            </a:r>
            <a:r>
              <a:rPr lang="en-US" sz="2400" smtClean="0">
                <a:solidFill>
                  <a:schemeClr val="bg2"/>
                </a:solidFill>
                <a:latin typeface="VNI-Times" pitchFamily="2" charset="0"/>
              </a:rPr>
              <a:t> </a:t>
            </a:r>
            <a:r>
              <a:rPr lang="en-US" sz="2400" smtClean="0">
                <a:solidFill>
                  <a:schemeClr val="bg2"/>
                </a:solidFill>
              </a:rPr>
              <a:t>có</a:t>
            </a:r>
            <a:r>
              <a:rPr lang="en-US" sz="2400" smtClean="0">
                <a:solidFill>
                  <a:schemeClr val="bg2"/>
                </a:solidFill>
                <a:latin typeface="VNI-Times" pitchFamily="2" charset="0"/>
              </a:rPr>
              <a:t> </a:t>
            </a:r>
            <a:r>
              <a:rPr lang="en-US" sz="2400" smtClean="0">
                <a:solidFill>
                  <a:schemeClr val="bg2"/>
                </a:solidFill>
              </a:rPr>
              <a:t>thể</a:t>
            </a:r>
            <a:r>
              <a:rPr lang="en-US" sz="2400" smtClean="0">
                <a:solidFill>
                  <a:schemeClr val="bg2"/>
                </a:solidFill>
                <a:latin typeface="VNI-Times" pitchFamily="2" charset="0"/>
              </a:rPr>
              <a:t> </a:t>
            </a:r>
            <a:r>
              <a:rPr lang="en-US" sz="2400" smtClean="0">
                <a:solidFill>
                  <a:srgbClr val="FF3300"/>
                </a:solidFill>
              </a:rPr>
              <a:t>được</a:t>
            </a:r>
            <a:r>
              <a:rPr lang="en-US" sz="2400" smtClean="0">
                <a:solidFill>
                  <a:schemeClr val="bg2"/>
                </a:solidFill>
                <a:latin typeface="VNI-Times" pitchFamily="2" charset="0"/>
              </a:rPr>
              <a:t> </a:t>
            </a:r>
            <a:r>
              <a:rPr lang="en-US" sz="2400" smtClean="0">
                <a:solidFill>
                  <a:srgbClr val="FF3300"/>
                </a:solidFill>
              </a:rPr>
              <a:t>đo</a:t>
            </a:r>
            <a:r>
              <a:rPr lang="en-US" sz="2400" smtClean="0">
                <a:solidFill>
                  <a:srgbClr val="FF3300"/>
                </a:solidFill>
                <a:latin typeface="VNI-Times" pitchFamily="2" charset="0"/>
              </a:rPr>
              <a:t> </a:t>
            </a:r>
            <a:r>
              <a:rPr lang="en-US" sz="2400" smtClean="0">
                <a:solidFill>
                  <a:srgbClr val="FF3300"/>
                </a:solidFill>
              </a:rPr>
              <a:t>lường</a:t>
            </a:r>
            <a:r>
              <a:rPr lang="en-US" sz="2400" smtClean="0">
                <a:solidFill>
                  <a:srgbClr val="FF3300"/>
                </a:solidFill>
                <a:latin typeface="VNI-Times" pitchFamily="2" charset="0"/>
              </a:rPr>
              <a:t> </a:t>
            </a:r>
            <a:r>
              <a:rPr lang="en-US" sz="2400" smtClean="0">
                <a:solidFill>
                  <a:schemeClr val="bg2"/>
                </a:solidFill>
              </a:rPr>
              <a:t>một</a:t>
            </a:r>
            <a:r>
              <a:rPr lang="en-US" sz="2400" smtClean="0">
                <a:solidFill>
                  <a:schemeClr val="bg2"/>
                </a:solidFill>
                <a:latin typeface="VNI-Times" pitchFamily="2" charset="0"/>
              </a:rPr>
              <a:t> </a:t>
            </a:r>
            <a:r>
              <a:rPr lang="en-US" sz="2400" smtClean="0">
                <a:solidFill>
                  <a:schemeClr val="bg2"/>
                </a:solidFill>
              </a:rPr>
              <a:t>cách</a:t>
            </a:r>
            <a:r>
              <a:rPr lang="en-US" sz="2400" smtClean="0">
                <a:solidFill>
                  <a:srgbClr val="FF3300"/>
                </a:solidFill>
                <a:latin typeface="VNI-Times" pitchFamily="2" charset="0"/>
              </a:rPr>
              <a:t> </a:t>
            </a:r>
            <a:r>
              <a:rPr lang="en-US" sz="2400" smtClean="0">
                <a:solidFill>
                  <a:srgbClr val="FF3300"/>
                </a:solidFill>
              </a:rPr>
              <a:t>dễ</a:t>
            </a:r>
            <a:r>
              <a:rPr lang="en-US" sz="2400" smtClean="0">
                <a:solidFill>
                  <a:srgbClr val="FF3300"/>
                </a:solidFill>
                <a:latin typeface="VNI-Times" pitchFamily="2" charset="0"/>
              </a:rPr>
              <a:t> </a:t>
            </a:r>
            <a:r>
              <a:rPr lang="en-US" sz="2400" smtClean="0">
                <a:solidFill>
                  <a:srgbClr val="FF3300"/>
                </a:solidFill>
              </a:rPr>
              <a:t>dàng</a:t>
            </a:r>
            <a:r>
              <a:rPr lang="en-US" sz="2400" smtClean="0">
                <a:solidFill>
                  <a:schemeClr val="bg2"/>
                </a:solidFill>
                <a:latin typeface="VNI-Times" pitchFamily="2" charset="0"/>
              </a:rPr>
              <a:t> </a:t>
            </a:r>
          </a:p>
          <a:p>
            <a:pPr eaLnBrk="1" hangingPunct="1">
              <a:lnSpc>
                <a:spcPct val="90000"/>
              </a:lnSpc>
              <a:spcBef>
                <a:spcPct val="40000"/>
              </a:spcBef>
              <a:buClr>
                <a:schemeClr val="tx1"/>
              </a:buClr>
              <a:buFont typeface="Wingdings" pitchFamily="2" charset="2"/>
              <a:buChar char="§"/>
            </a:pPr>
            <a:r>
              <a:rPr lang="en-US" sz="2400" smtClean="0">
                <a:solidFill>
                  <a:schemeClr val="bg2"/>
                </a:solidFill>
              </a:rPr>
              <a:t>Nó</a:t>
            </a:r>
            <a:r>
              <a:rPr lang="en-US" sz="2400" smtClean="0">
                <a:solidFill>
                  <a:schemeClr val="bg2"/>
                </a:solidFill>
                <a:latin typeface="VNI-Times" pitchFamily="2" charset="0"/>
              </a:rPr>
              <a:t> </a:t>
            </a:r>
            <a:r>
              <a:rPr lang="en-US" sz="2400" smtClean="0">
                <a:solidFill>
                  <a:srgbClr val="FF3300"/>
                </a:solidFill>
              </a:rPr>
              <a:t>quen</a:t>
            </a:r>
            <a:r>
              <a:rPr lang="en-US" sz="2400" smtClean="0">
                <a:solidFill>
                  <a:srgbClr val="FF3300"/>
                </a:solidFill>
                <a:latin typeface="VNI-Times" pitchFamily="2" charset="0"/>
              </a:rPr>
              <a:t> </a:t>
            </a:r>
            <a:r>
              <a:rPr lang="en-US" sz="2400" smtClean="0">
                <a:solidFill>
                  <a:srgbClr val="FF3300"/>
                </a:solidFill>
              </a:rPr>
              <a:t>thuộc</a:t>
            </a:r>
            <a:r>
              <a:rPr lang="en-US" sz="2400" smtClean="0">
                <a:solidFill>
                  <a:schemeClr val="bg2"/>
                </a:solidFill>
                <a:latin typeface="VNI-Times" pitchFamily="2" charset="0"/>
              </a:rPr>
              <a:t> </a:t>
            </a:r>
            <a:r>
              <a:rPr lang="en-US" sz="2400" smtClean="0">
                <a:solidFill>
                  <a:schemeClr val="bg2"/>
                </a:solidFill>
              </a:rPr>
              <a:t>với</a:t>
            </a:r>
            <a:r>
              <a:rPr lang="en-US" sz="2400" smtClean="0">
                <a:solidFill>
                  <a:schemeClr val="bg2"/>
                </a:solidFill>
                <a:latin typeface="VNI-Times" pitchFamily="2" charset="0"/>
              </a:rPr>
              <a:t> </a:t>
            </a:r>
            <a:r>
              <a:rPr lang="en-US" sz="2400" smtClean="0">
                <a:solidFill>
                  <a:schemeClr val="bg2"/>
                </a:solidFill>
              </a:rPr>
              <a:t>đội</a:t>
            </a:r>
            <a:r>
              <a:rPr lang="en-US" sz="2400" smtClean="0">
                <a:solidFill>
                  <a:schemeClr val="bg2"/>
                </a:solidFill>
                <a:latin typeface="VNI-Times" pitchFamily="2" charset="0"/>
              </a:rPr>
              <a:t> </a:t>
            </a:r>
            <a:r>
              <a:rPr lang="en-US" sz="2400" smtClean="0">
                <a:solidFill>
                  <a:schemeClr val="bg2"/>
                </a:solidFill>
              </a:rPr>
              <a:t>dự</a:t>
            </a:r>
            <a:r>
              <a:rPr lang="en-US" sz="2400" smtClean="0">
                <a:solidFill>
                  <a:schemeClr val="bg2"/>
                </a:solidFill>
                <a:latin typeface="VNI-Times" pitchFamily="2" charset="0"/>
              </a:rPr>
              <a:t> </a:t>
            </a:r>
            <a:r>
              <a:rPr lang="en-US" sz="2400" smtClean="0">
                <a:solidFill>
                  <a:schemeClr val="bg2"/>
                </a:solidFill>
              </a:rPr>
              <a:t>án</a:t>
            </a:r>
            <a:r>
              <a:rPr lang="en-US" sz="2400" smtClean="0">
                <a:solidFill>
                  <a:schemeClr val="bg2"/>
                </a:solidFill>
                <a:latin typeface="VNI-Times" pitchFamily="2" charset="0"/>
              </a:rPr>
              <a:t>. </a:t>
            </a:r>
            <a:r>
              <a:rPr lang="en-US" sz="2400" smtClean="0">
                <a:solidFill>
                  <a:schemeClr val="bg2"/>
                </a:solidFill>
              </a:rPr>
              <a:t>Thời</a:t>
            </a:r>
            <a:r>
              <a:rPr lang="en-US" sz="2400" smtClean="0">
                <a:solidFill>
                  <a:schemeClr val="bg2"/>
                </a:solidFill>
                <a:latin typeface="VNI-Times" pitchFamily="2" charset="0"/>
              </a:rPr>
              <a:t> </a:t>
            </a:r>
            <a:r>
              <a:rPr lang="en-US" sz="2400" smtClean="0">
                <a:solidFill>
                  <a:schemeClr val="bg2"/>
                </a:solidFill>
              </a:rPr>
              <a:t>gian</a:t>
            </a:r>
            <a:r>
              <a:rPr lang="en-US" sz="2400" smtClean="0">
                <a:solidFill>
                  <a:schemeClr val="bg2"/>
                </a:solidFill>
                <a:latin typeface="VNI-Times" pitchFamily="2" charset="0"/>
              </a:rPr>
              <a:t>, </a:t>
            </a:r>
            <a:r>
              <a:rPr lang="en-US" sz="2400" smtClean="0">
                <a:solidFill>
                  <a:schemeClr val="bg2"/>
                </a:solidFill>
              </a:rPr>
              <a:t>chi</a:t>
            </a:r>
            <a:r>
              <a:rPr lang="en-US" sz="2400" smtClean="0">
                <a:solidFill>
                  <a:schemeClr val="bg2"/>
                </a:solidFill>
                <a:latin typeface="VNI-Times" pitchFamily="2" charset="0"/>
              </a:rPr>
              <a:t> </a:t>
            </a:r>
            <a:r>
              <a:rPr lang="en-US" sz="2400" smtClean="0">
                <a:solidFill>
                  <a:schemeClr val="bg2"/>
                </a:solidFill>
              </a:rPr>
              <a:t>phí</a:t>
            </a:r>
            <a:r>
              <a:rPr lang="en-US" sz="2400" smtClean="0">
                <a:solidFill>
                  <a:schemeClr val="bg2"/>
                </a:solidFill>
                <a:latin typeface="VNI-Times" pitchFamily="2" charset="0"/>
              </a:rPr>
              <a:t> </a:t>
            </a:r>
            <a:r>
              <a:rPr lang="en-US" sz="2400" smtClean="0">
                <a:solidFill>
                  <a:schemeClr val="bg2"/>
                </a:solidFill>
              </a:rPr>
              <a:t>và</a:t>
            </a:r>
            <a:r>
              <a:rPr lang="en-US" sz="2400" smtClean="0">
                <a:solidFill>
                  <a:schemeClr val="bg2"/>
                </a:solidFill>
                <a:latin typeface="VNI-Times" pitchFamily="2" charset="0"/>
              </a:rPr>
              <a:t> </a:t>
            </a:r>
            <a:r>
              <a:rPr lang="en-US" sz="2400" smtClean="0">
                <a:solidFill>
                  <a:schemeClr val="bg2"/>
                </a:solidFill>
              </a:rPr>
              <a:t>những</a:t>
            </a:r>
            <a:r>
              <a:rPr lang="en-US" sz="2400" smtClean="0">
                <a:solidFill>
                  <a:schemeClr val="bg2"/>
                </a:solidFill>
                <a:latin typeface="VNI-Times" pitchFamily="2" charset="0"/>
              </a:rPr>
              <a:t> </a:t>
            </a:r>
            <a:r>
              <a:rPr lang="en-US" sz="2400" smtClean="0">
                <a:solidFill>
                  <a:schemeClr val="bg2"/>
                </a:solidFill>
              </a:rPr>
              <a:t>nguồn</a:t>
            </a:r>
            <a:r>
              <a:rPr lang="en-US" sz="2400" smtClean="0">
                <a:solidFill>
                  <a:schemeClr val="bg2"/>
                </a:solidFill>
                <a:latin typeface="VNI-Times" pitchFamily="2" charset="0"/>
              </a:rPr>
              <a:t> </a:t>
            </a:r>
            <a:r>
              <a:rPr lang="en-US" sz="2400" smtClean="0">
                <a:solidFill>
                  <a:schemeClr val="bg2"/>
                </a:solidFill>
              </a:rPr>
              <a:t>lực</a:t>
            </a:r>
            <a:r>
              <a:rPr lang="en-US" sz="2400" smtClean="0">
                <a:solidFill>
                  <a:schemeClr val="bg2"/>
                </a:solidFill>
                <a:latin typeface="VNI-Times" pitchFamily="2" charset="0"/>
              </a:rPr>
              <a:t> </a:t>
            </a:r>
            <a:r>
              <a:rPr lang="en-US" sz="2400" smtClean="0">
                <a:solidFill>
                  <a:schemeClr val="bg2"/>
                </a:solidFill>
              </a:rPr>
              <a:t>khác</a:t>
            </a:r>
            <a:r>
              <a:rPr lang="en-US" sz="2400" smtClean="0">
                <a:solidFill>
                  <a:schemeClr val="bg2"/>
                </a:solidFill>
                <a:latin typeface="VNI-Times" pitchFamily="2" charset="0"/>
              </a:rPr>
              <a:t> </a:t>
            </a:r>
            <a:r>
              <a:rPr lang="en-US" sz="2400" smtClean="0">
                <a:solidFill>
                  <a:schemeClr val="bg2"/>
                </a:solidFill>
              </a:rPr>
              <a:t>có</a:t>
            </a:r>
            <a:r>
              <a:rPr lang="en-US" sz="2400" smtClean="0">
                <a:solidFill>
                  <a:schemeClr val="bg2"/>
                </a:solidFill>
                <a:latin typeface="VNI-Times" pitchFamily="2" charset="0"/>
              </a:rPr>
              <a:t> </a:t>
            </a:r>
            <a:r>
              <a:rPr lang="en-US" sz="2400" smtClean="0">
                <a:solidFill>
                  <a:schemeClr val="bg2"/>
                </a:solidFill>
              </a:rPr>
              <a:t>thể</a:t>
            </a:r>
            <a:r>
              <a:rPr lang="en-US" sz="2400" smtClean="0">
                <a:solidFill>
                  <a:schemeClr val="bg2"/>
                </a:solidFill>
                <a:latin typeface="VNI-Times" pitchFamily="2" charset="0"/>
              </a:rPr>
              <a:t> </a:t>
            </a:r>
            <a:r>
              <a:rPr lang="en-US" sz="2400" smtClean="0">
                <a:solidFill>
                  <a:schemeClr val="bg2"/>
                </a:solidFill>
              </a:rPr>
              <a:t>được</a:t>
            </a:r>
            <a:r>
              <a:rPr lang="en-US" sz="2400" smtClean="0">
                <a:solidFill>
                  <a:schemeClr val="bg2"/>
                </a:solidFill>
                <a:latin typeface="VNI-Times" pitchFamily="2" charset="0"/>
              </a:rPr>
              <a:t> </a:t>
            </a:r>
            <a:r>
              <a:rPr lang="en-US" sz="2400" smtClean="0">
                <a:solidFill>
                  <a:schemeClr val="bg2"/>
                </a:solidFill>
              </a:rPr>
              <a:t>ước</a:t>
            </a:r>
            <a:r>
              <a:rPr lang="en-US" sz="2400" smtClean="0">
                <a:solidFill>
                  <a:schemeClr val="bg2"/>
                </a:solidFill>
                <a:latin typeface="VNI-Times" pitchFamily="2" charset="0"/>
              </a:rPr>
              <a:t> </a:t>
            </a:r>
            <a:r>
              <a:rPr lang="en-US" sz="2400" smtClean="0">
                <a:solidFill>
                  <a:schemeClr val="bg2"/>
                </a:solidFill>
              </a:rPr>
              <a:t>lượng</a:t>
            </a:r>
            <a:r>
              <a:rPr lang="en-US" sz="2400" smtClean="0">
                <a:solidFill>
                  <a:schemeClr val="bg2"/>
                </a:solidFill>
                <a:latin typeface="VNI-Times" pitchFamily="2" charset="0"/>
              </a:rPr>
              <a:t> </a:t>
            </a:r>
            <a:r>
              <a:rPr lang="en-US" sz="2400" smtClean="0">
                <a:solidFill>
                  <a:schemeClr val="bg2"/>
                </a:solidFill>
              </a:rPr>
              <a:t>môt</a:t>
            </a:r>
            <a:r>
              <a:rPr lang="en-US" sz="2400" smtClean="0">
                <a:solidFill>
                  <a:schemeClr val="bg2"/>
                </a:solidFill>
                <a:latin typeface="VNI-Times" pitchFamily="2" charset="0"/>
              </a:rPr>
              <a:t> </a:t>
            </a:r>
            <a:r>
              <a:rPr lang="en-US" sz="2400" smtClean="0">
                <a:solidFill>
                  <a:schemeClr val="bg2"/>
                </a:solidFill>
              </a:rPr>
              <a:t>cách</a:t>
            </a:r>
            <a:r>
              <a:rPr lang="en-US" sz="2400" smtClean="0">
                <a:solidFill>
                  <a:schemeClr val="bg2"/>
                </a:solidFill>
                <a:latin typeface="VNI-Times" pitchFamily="2" charset="0"/>
              </a:rPr>
              <a:t> </a:t>
            </a:r>
            <a:r>
              <a:rPr lang="en-US" sz="2400" smtClean="0">
                <a:solidFill>
                  <a:schemeClr val="bg2"/>
                </a:solidFill>
              </a:rPr>
              <a:t>dễ</a:t>
            </a:r>
            <a:r>
              <a:rPr lang="en-US" sz="2400" smtClean="0">
                <a:solidFill>
                  <a:schemeClr val="bg2"/>
                </a:solidFill>
                <a:latin typeface="VNI-Times" pitchFamily="2" charset="0"/>
              </a:rPr>
              <a:t> </a:t>
            </a:r>
            <a:r>
              <a:rPr lang="en-US" sz="2400" smtClean="0">
                <a:solidFill>
                  <a:schemeClr val="bg2"/>
                </a:solidFill>
              </a:rPr>
              <a:t>dàng</a:t>
            </a:r>
          </a:p>
          <a:p>
            <a:pPr eaLnBrk="1" hangingPunct="1">
              <a:lnSpc>
                <a:spcPct val="90000"/>
              </a:lnSpc>
              <a:spcBef>
                <a:spcPct val="40000"/>
              </a:spcBef>
              <a:buClr>
                <a:schemeClr val="tx1"/>
              </a:buClr>
              <a:buFont typeface="Wingdings" pitchFamily="2" charset="2"/>
              <a:buChar char="§"/>
            </a:pPr>
            <a:r>
              <a:rPr lang="en-US" sz="2400" smtClean="0">
                <a:solidFill>
                  <a:schemeClr val="bg2"/>
                </a:solidFill>
              </a:rPr>
              <a:t>Nó</a:t>
            </a:r>
            <a:r>
              <a:rPr lang="en-US" sz="2400" smtClean="0">
                <a:solidFill>
                  <a:schemeClr val="bg2"/>
                </a:solidFill>
                <a:latin typeface="VNI-Times" pitchFamily="2" charset="0"/>
              </a:rPr>
              <a:t> </a:t>
            </a:r>
            <a:r>
              <a:rPr lang="en-US" sz="2400" smtClean="0">
                <a:solidFill>
                  <a:srgbClr val="FF3300"/>
                </a:solidFill>
              </a:rPr>
              <a:t>bao</a:t>
            </a:r>
            <a:r>
              <a:rPr lang="en-US" sz="2400" smtClean="0">
                <a:solidFill>
                  <a:srgbClr val="FF3300"/>
                </a:solidFill>
                <a:latin typeface="VNI-Times" pitchFamily="2" charset="0"/>
              </a:rPr>
              <a:t> </a:t>
            </a:r>
            <a:r>
              <a:rPr lang="en-US" sz="2400" smtClean="0">
                <a:solidFill>
                  <a:srgbClr val="FF3300"/>
                </a:solidFill>
              </a:rPr>
              <a:t>hàm</a:t>
            </a:r>
            <a:r>
              <a:rPr lang="en-US" sz="2400" smtClean="0">
                <a:solidFill>
                  <a:srgbClr val="FF3300"/>
                </a:solidFill>
                <a:latin typeface="VNI-Times" pitchFamily="2" charset="0"/>
              </a:rPr>
              <a:t> </a:t>
            </a:r>
            <a:r>
              <a:rPr lang="en-US" sz="2400" smtClean="0">
                <a:solidFill>
                  <a:srgbClr val="FF3300"/>
                </a:solidFill>
              </a:rPr>
              <a:t>sự</a:t>
            </a:r>
            <a:r>
              <a:rPr lang="en-US" sz="2400" smtClean="0">
                <a:solidFill>
                  <a:srgbClr val="FF3300"/>
                </a:solidFill>
                <a:latin typeface="VNI-Times" pitchFamily="2" charset="0"/>
              </a:rPr>
              <a:t> </a:t>
            </a:r>
            <a:r>
              <a:rPr lang="en-US" sz="2400" smtClean="0">
                <a:solidFill>
                  <a:srgbClr val="FF3300"/>
                </a:solidFill>
              </a:rPr>
              <a:t>phân</a:t>
            </a:r>
            <a:r>
              <a:rPr lang="en-US" sz="2400" smtClean="0">
                <a:solidFill>
                  <a:srgbClr val="FF3300"/>
                </a:solidFill>
                <a:latin typeface="VNI-Times" pitchFamily="2" charset="0"/>
              </a:rPr>
              <a:t> </a:t>
            </a:r>
            <a:r>
              <a:rPr lang="en-US" sz="2400" smtClean="0">
                <a:solidFill>
                  <a:srgbClr val="FF3300"/>
                </a:solidFill>
              </a:rPr>
              <a:t>công</a:t>
            </a:r>
            <a:r>
              <a:rPr lang="en-US" sz="2400" smtClean="0">
                <a:solidFill>
                  <a:schemeClr val="bg2"/>
                </a:solidFill>
                <a:latin typeface="VNI-Times" pitchFamily="2" charset="0"/>
              </a:rPr>
              <a:t> </a:t>
            </a:r>
            <a:r>
              <a:rPr lang="en-US" sz="2400" smtClean="0">
                <a:solidFill>
                  <a:schemeClr val="bg2"/>
                </a:solidFill>
              </a:rPr>
              <a:t>công</a:t>
            </a:r>
            <a:r>
              <a:rPr lang="en-US" sz="2400" smtClean="0">
                <a:solidFill>
                  <a:schemeClr val="bg2"/>
                </a:solidFill>
                <a:latin typeface="VNI-Times" pitchFamily="2" charset="0"/>
              </a:rPr>
              <a:t> </a:t>
            </a:r>
            <a:r>
              <a:rPr lang="en-US" sz="2400" smtClean="0">
                <a:solidFill>
                  <a:schemeClr val="bg2"/>
                </a:solidFill>
              </a:rPr>
              <a:t>việc</a:t>
            </a:r>
            <a:r>
              <a:rPr lang="en-US" sz="2400" smtClean="0">
                <a:solidFill>
                  <a:schemeClr val="bg2"/>
                </a:solidFill>
                <a:latin typeface="VNI-Times" pitchFamily="2" charset="0"/>
              </a:rPr>
              <a:t> </a:t>
            </a:r>
            <a:r>
              <a:rPr lang="en-US" sz="2400" smtClean="0">
                <a:solidFill>
                  <a:schemeClr val="bg2"/>
                </a:solidFill>
              </a:rPr>
              <a:t>mà</a:t>
            </a:r>
            <a:r>
              <a:rPr lang="en-US" sz="2400" smtClean="0">
                <a:solidFill>
                  <a:schemeClr val="bg2"/>
                </a:solidFill>
                <a:latin typeface="VNI-Times" pitchFamily="2" charset="0"/>
              </a:rPr>
              <a:t> </a:t>
            </a:r>
            <a:r>
              <a:rPr lang="en-US" sz="2400" smtClean="0">
                <a:solidFill>
                  <a:schemeClr val="bg2"/>
                </a:solidFill>
              </a:rPr>
              <a:t>có</a:t>
            </a:r>
            <a:r>
              <a:rPr lang="en-US" sz="2400" smtClean="0">
                <a:solidFill>
                  <a:schemeClr val="bg2"/>
                </a:solidFill>
                <a:latin typeface="VNI-Times" pitchFamily="2" charset="0"/>
              </a:rPr>
              <a:t> </a:t>
            </a:r>
            <a:r>
              <a:rPr lang="en-US" sz="2400" smtClean="0">
                <a:solidFill>
                  <a:schemeClr val="bg2"/>
                </a:solidFill>
              </a:rPr>
              <a:t>thể</a:t>
            </a:r>
            <a:r>
              <a:rPr lang="en-US" sz="2400" smtClean="0">
                <a:solidFill>
                  <a:schemeClr val="bg2"/>
                </a:solidFill>
                <a:latin typeface="VNI-Times" pitchFamily="2" charset="0"/>
              </a:rPr>
              <a:t> </a:t>
            </a:r>
            <a:r>
              <a:rPr lang="en-US" sz="2400" smtClean="0">
                <a:solidFill>
                  <a:schemeClr val="bg2"/>
                </a:solidFill>
              </a:rPr>
              <a:t>quản</a:t>
            </a:r>
            <a:r>
              <a:rPr lang="en-US" sz="2400" smtClean="0">
                <a:solidFill>
                  <a:schemeClr val="bg2"/>
                </a:solidFill>
                <a:latin typeface="VNI-Times" pitchFamily="2" charset="0"/>
              </a:rPr>
              <a:t> </a:t>
            </a:r>
            <a:r>
              <a:rPr lang="en-US" sz="2400" smtClean="0">
                <a:solidFill>
                  <a:schemeClr val="bg2"/>
                </a:solidFill>
              </a:rPr>
              <a:t>lý</a:t>
            </a:r>
            <a:r>
              <a:rPr lang="en-US" sz="2400" smtClean="0">
                <a:solidFill>
                  <a:schemeClr val="bg2"/>
                </a:solidFill>
                <a:latin typeface="VNI-Times" pitchFamily="2" charset="0"/>
              </a:rPr>
              <a:t>, </a:t>
            </a:r>
            <a:r>
              <a:rPr lang="en-US" sz="2400" smtClean="0">
                <a:solidFill>
                  <a:schemeClr val="bg2"/>
                </a:solidFill>
              </a:rPr>
              <a:t>có</a:t>
            </a:r>
            <a:r>
              <a:rPr lang="en-US" sz="2400" smtClean="0">
                <a:solidFill>
                  <a:schemeClr val="bg2"/>
                </a:solidFill>
                <a:latin typeface="VNI-Times" pitchFamily="2" charset="0"/>
              </a:rPr>
              <a:t> </a:t>
            </a:r>
            <a:r>
              <a:rPr lang="en-US" sz="2400" smtClean="0">
                <a:solidFill>
                  <a:schemeClr val="bg2"/>
                </a:solidFill>
              </a:rPr>
              <a:t>thể</a:t>
            </a:r>
            <a:r>
              <a:rPr lang="en-US" sz="2400" smtClean="0">
                <a:solidFill>
                  <a:schemeClr val="bg2"/>
                </a:solidFill>
                <a:latin typeface="VNI-Times" pitchFamily="2" charset="0"/>
              </a:rPr>
              <a:t> </a:t>
            </a:r>
            <a:r>
              <a:rPr lang="en-US" sz="2400" smtClean="0">
                <a:solidFill>
                  <a:schemeClr val="bg2"/>
                </a:solidFill>
              </a:rPr>
              <a:t>đo</a:t>
            </a:r>
            <a:r>
              <a:rPr lang="en-US" sz="2400" smtClean="0">
                <a:solidFill>
                  <a:schemeClr val="bg2"/>
                </a:solidFill>
                <a:latin typeface="VNI-Times" pitchFamily="2" charset="0"/>
              </a:rPr>
              <a:t> </a:t>
            </a:r>
            <a:r>
              <a:rPr lang="en-US" sz="2400" smtClean="0">
                <a:solidFill>
                  <a:schemeClr val="bg2"/>
                </a:solidFill>
              </a:rPr>
              <a:t>lường</a:t>
            </a:r>
            <a:r>
              <a:rPr lang="en-US" sz="2400" smtClean="0">
                <a:solidFill>
                  <a:schemeClr val="bg2"/>
                </a:solidFill>
                <a:latin typeface="VNI-Times" pitchFamily="2" charset="0"/>
              </a:rPr>
              <a:t> </a:t>
            </a:r>
            <a:r>
              <a:rPr lang="en-US" sz="2400" smtClean="0">
                <a:solidFill>
                  <a:schemeClr val="bg2"/>
                </a:solidFill>
              </a:rPr>
              <a:t>và</a:t>
            </a:r>
            <a:r>
              <a:rPr lang="en-US" sz="2400" smtClean="0">
                <a:solidFill>
                  <a:schemeClr val="bg2"/>
                </a:solidFill>
                <a:latin typeface="VNI-Times" pitchFamily="2" charset="0"/>
              </a:rPr>
              <a:t> </a:t>
            </a:r>
            <a:r>
              <a:rPr lang="en-US" sz="2400" smtClean="0">
                <a:solidFill>
                  <a:schemeClr val="bg2"/>
                </a:solidFill>
              </a:rPr>
              <a:t>độc</a:t>
            </a:r>
            <a:r>
              <a:rPr lang="en-US" sz="2400" smtClean="0">
                <a:solidFill>
                  <a:schemeClr val="bg2"/>
                </a:solidFill>
                <a:latin typeface="VNI-Times" pitchFamily="2" charset="0"/>
              </a:rPr>
              <a:t> </a:t>
            </a:r>
            <a:r>
              <a:rPr lang="en-US" sz="2400" smtClean="0">
                <a:solidFill>
                  <a:schemeClr val="bg2"/>
                </a:solidFill>
              </a:rPr>
              <a:t>lập</a:t>
            </a:r>
            <a:r>
              <a:rPr lang="en-US" sz="2400" smtClean="0">
                <a:solidFill>
                  <a:schemeClr val="bg2"/>
                </a:solidFill>
                <a:latin typeface="VNI-Times" pitchFamily="2" charset="0"/>
              </a:rPr>
              <a:t> </a:t>
            </a:r>
            <a:r>
              <a:rPr lang="en-US" sz="2400" smtClean="0">
                <a:solidFill>
                  <a:schemeClr val="bg2"/>
                </a:solidFill>
              </a:rPr>
              <a:t>với</a:t>
            </a:r>
            <a:r>
              <a:rPr lang="en-US" sz="2400" smtClean="0">
                <a:solidFill>
                  <a:schemeClr val="bg2"/>
                </a:solidFill>
                <a:latin typeface="VNI-Times" pitchFamily="2" charset="0"/>
              </a:rPr>
              <a:t> </a:t>
            </a:r>
            <a:r>
              <a:rPr lang="en-US" sz="2400" smtClean="0">
                <a:solidFill>
                  <a:schemeClr val="bg2"/>
                </a:solidFill>
              </a:rPr>
              <a:t>sự</a:t>
            </a:r>
            <a:r>
              <a:rPr lang="en-US" sz="2400" smtClean="0">
                <a:solidFill>
                  <a:schemeClr val="bg2"/>
                </a:solidFill>
                <a:latin typeface="VNI-Times" pitchFamily="2" charset="0"/>
              </a:rPr>
              <a:t> </a:t>
            </a:r>
            <a:r>
              <a:rPr lang="en-US" sz="2400" smtClean="0">
                <a:solidFill>
                  <a:schemeClr val="bg2"/>
                </a:solidFill>
              </a:rPr>
              <a:t>phân</a:t>
            </a:r>
            <a:r>
              <a:rPr lang="en-US" sz="2400" smtClean="0">
                <a:solidFill>
                  <a:schemeClr val="bg2"/>
                </a:solidFill>
                <a:latin typeface="VNI-Times" pitchFamily="2" charset="0"/>
              </a:rPr>
              <a:t> </a:t>
            </a:r>
            <a:r>
              <a:rPr lang="en-US" sz="2400" smtClean="0">
                <a:solidFill>
                  <a:schemeClr val="bg2"/>
                </a:solidFill>
              </a:rPr>
              <a:t>công</a:t>
            </a:r>
            <a:r>
              <a:rPr lang="en-US" sz="2400" smtClean="0">
                <a:solidFill>
                  <a:schemeClr val="bg2"/>
                </a:solidFill>
                <a:latin typeface="VNI-Times" pitchFamily="2" charset="0"/>
              </a:rPr>
              <a:t> </a:t>
            </a:r>
            <a:r>
              <a:rPr lang="en-US" sz="2400" smtClean="0">
                <a:solidFill>
                  <a:schemeClr val="bg2"/>
                </a:solidFill>
              </a:rPr>
              <a:t>công</a:t>
            </a:r>
            <a:r>
              <a:rPr lang="en-US" sz="2400" smtClean="0">
                <a:solidFill>
                  <a:schemeClr val="bg2"/>
                </a:solidFill>
                <a:latin typeface="VNI-Times" pitchFamily="2" charset="0"/>
              </a:rPr>
              <a:t> </a:t>
            </a:r>
            <a:r>
              <a:rPr lang="en-US" sz="2400" smtClean="0">
                <a:solidFill>
                  <a:schemeClr val="bg2"/>
                </a:solidFill>
              </a:rPr>
              <a:t>việc</a:t>
            </a:r>
            <a:r>
              <a:rPr lang="en-US" sz="2400" smtClean="0">
                <a:solidFill>
                  <a:schemeClr val="bg2"/>
                </a:solidFill>
                <a:latin typeface="VNI-Times" pitchFamily="2" charset="0"/>
              </a:rPr>
              <a:t> </a:t>
            </a:r>
            <a:r>
              <a:rPr lang="en-US" sz="2400" smtClean="0">
                <a:solidFill>
                  <a:schemeClr val="bg2"/>
                </a:solidFill>
              </a:rPr>
              <a:t>trong</a:t>
            </a:r>
            <a:r>
              <a:rPr lang="en-US" sz="2400" smtClean="0">
                <a:solidFill>
                  <a:schemeClr val="bg2"/>
                </a:solidFill>
                <a:latin typeface="VNI-Times" pitchFamily="2" charset="0"/>
              </a:rPr>
              <a:t> </a:t>
            </a:r>
            <a:r>
              <a:rPr lang="en-US" sz="2400" smtClean="0">
                <a:solidFill>
                  <a:schemeClr val="bg2"/>
                </a:solidFill>
              </a:rPr>
              <a:t>những</a:t>
            </a:r>
            <a:r>
              <a:rPr lang="en-US" sz="2400" smtClean="0">
                <a:solidFill>
                  <a:schemeClr val="bg2"/>
                </a:solidFill>
                <a:latin typeface="VNI-Times" pitchFamily="2" charset="0"/>
              </a:rPr>
              <a:t> </a:t>
            </a:r>
            <a:r>
              <a:rPr lang="en-US" sz="2400" smtClean="0">
                <a:solidFill>
                  <a:schemeClr val="bg2"/>
                </a:solidFill>
              </a:rPr>
              <a:t>hoạt</a:t>
            </a:r>
            <a:r>
              <a:rPr lang="en-US" sz="2400" smtClean="0">
                <a:solidFill>
                  <a:schemeClr val="bg2"/>
                </a:solidFill>
                <a:latin typeface="VNI-Times" pitchFamily="2" charset="0"/>
              </a:rPr>
              <a:t> </a:t>
            </a:r>
            <a:r>
              <a:rPr lang="en-US" sz="2400" smtClean="0">
                <a:solidFill>
                  <a:schemeClr val="bg2"/>
                </a:solidFill>
              </a:rPr>
              <a:t>động</a:t>
            </a:r>
            <a:r>
              <a:rPr lang="en-US" sz="2400" smtClean="0">
                <a:solidFill>
                  <a:schemeClr val="bg2"/>
                </a:solidFill>
                <a:latin typeface="VNI-Times" pitchFamily="2" charset="0"/>
              </a:rPr>
              <a:t> </a:t>
            </a:r>
            <a:r>
              <a:rPr lang="en-US" sz="2400" smtClean="0">
                <a:solidFill>
                  <a:schemeClr val="bg2"/>
                </a:solidFill>
              </a:rPr>
              <a:t>khác</a:t>
            </a:r>
          </a:p>
          <a:p>
            <a:pPr eaLnBrk="1" hangingPunct="1">
              <a:lnSpc>
                <a:spcPct val="90000"/>
              </a:lnSpc>
              <a:spcBef>
                <a:spcPct val="40000"/>
              </a:spcBef>
              <a:buClr>
                <a:schemeClr val="tx1"/>
              </a:buClr>
              <a:buFont typeface="Wingdings" pitchFamily="2" charset="2"/>
              <a:buChar char="§"/>
            </a:pPr>
            <a:r>
              <a:rPr lang="en-US" sz="2400" smtClean="0">
                <a:solidFill>
                  <a:schemeClr val="bg2"/>
                </a:solidFill>
              </a:rPr>
              <a:t>Thông</a:t>
            </a:r>
            <a:r>
              <a:rPr lang="en-US" sz="2400" smtClean="0">
                <a:solidFill>
                  <a:schemeClr val="bg2"/>
                </a:solidFill>
                <a:latin typeface="VNI-Times" pitchFamily="2" charset="0"/>
              </a:rPr>
              <a:t> </a:t>
            </a:r>
            <a:r>
              <a:rPr lang="en-US" sz="2400" smtClean="0">
                <a:solidFill>
                  <a:schemeClr val="bg2"/>
                </a:solidFill>
              </a:rPr>
              <a:t>thường</a:t>
            </a:r>
            <a:r>
              <a:rPr lang="en-US" sz="2400" smtClean="0">
                <a:solidFill>
                  <a:schemeClr val="bg2"/>
                </a:solidFill>
                <a:latin typeface="VNI-Times" pitchFamily="2" charset="0"/>
              </a:rPr>
              <a:t>, </a:t>
            </a:r>
            <a:r>
              <a:rPr lang="en-US" sz="2400" smtClean="0">
                <a:solidFill>
                  <a:schemeClr val="bg2"/>
                </a:solidFill>
              </a:rPr>
              <a:t>nó</a:t>
            </a:r>
            <a:r>
              <a:rPr lang="en-US" sz="2400" smtClean="0">
                <a:solidFill>
                  <a:schemeClr val="bg2"/>
                </a:solidFill>
                <a:latin typeface="VNI-Times" pitchFamily="2" charset="0"/>
              </a:rPr>
              <a:t> </a:t>
            </a:r>
            <a:r>
              <a:rPr lang="en-US" sz="2400" smtClean="0">
                <a:solidFill>
                  <a:schemeClr val="bg2"/>
                </a:solidFill>
              </a:rPr>
              <a:t>sẽ</a:t>
            </a:r>
            <a:r>
              <a:rPr lang="en-US" sz="2400" smtClean="0">
                <a:solidFill>
                  <a:schemeClr val="bg2"/>
                </a:solidFill>
                <a:latin typeface="VNI-Times" pitchFamily="2" charset="0"/>
              </a:rPr>
              <a:t> </a:t>
            </a:r>
            <a:r>
              <a:rPr lang="en-US" sz="2400" smtClean="0">
                <a:solidFill>
                  <a:schemeClr val="bg2"/>
                </a:solidFill>
              </a:rPr>
              <a:t>tạo</a:t>
            </a:r>
            <a:r>
              <a:rPr lang="en-US" sz="2400" smtClean="0">
                <a:solidFill>
                  <a:schemeClr val="bg2"/>
                </a:solidFill>
                <a:latin typeface="VNI-Times" pitchFamily="2" charset="0"/>
              </a:rPr>
              <a:t> </a:t>
            </a:r>
            <a:r>
              <a:rPr lang="en-US" sz="2400" smtClean="0">
                <a:solidFill>
                  <a:schemeClr val="bg2"/>
                </a:solidFill>
              </a:rPr>
              <a:t>thành</a:t>
            </a:r>
            <a:r>
              <a:rPr lang="en-US" sz="2400" smtClean="0">
                <a:solidFill>
                  <a:schemeClr val="bg2"/>
                </a:solidFill>
                <a:latin typeface="VNI-Times" pitchFamily="2" charset="0"/>
              </a:rPr>
              <a:t> </a:t>
            </a:r>
            <a:r>
              <a:rPr lang="en-US" sz="2400" smtClean="0">
                <a:solidFill>
                  <a:schemeClr val="bg2"/>
                </a:solidFill>
              </a:rPr>
              <a:t>một</a:t>
            </a:r>
            <a:r>
              <a:rPr lang="en-US" sz="2400" smtClean="0">
                <a:solidFill>
                  <a:schemeClr val="bg2"/>
                </a:solidFill>
                <a:latin typeface="VNI-Times" pitchFamily="2" charset="0"/>
              </a:rPr>
              <a:t> </a:t>
            </a:r>
            <a:r>
              <a:rPr lang="en-US" sz="2400" smtClean="0">
                <a:solidFill>
                  <a:srgbClr val="FF3300"/>
                </a:solidFill>
              </a:rPr>
              <a:t>dòng</a:t>
            </a:r>
            <a:r>
              <a:rPr lang="en-US" sz="2400" smtClean="0">
                <a:solidFill>
                  <a:srgbClr val="FF3300"/>
                </a:solidFill>
                <a:latin typeface="VNI-Times" pitchFamily="2" charset="0"/>
              </a:rPr>
              <a:t> </a:t>
            </a:r>
            <a:r>
              <a:rPr lang="en-US" sz="2400" smtClean="0">
                <a:solidFill>
                  <a:srgbClr val="FF3300"/>
                </a:solidFill>
              </a:rPr>
              <a:t>công</a:t>
            </a:r>
            <a:r>
              <a:rPr lang="en-US" sz="2400" smtClean="0">
                <a:solidFill>
                  <a:srgbClr val="FF3300"/>
                </a:solidFill>
                <a:latin typeface="VNI-Times" pitchFamily="2" charset="0"/>
              </a:rPr>
              <a:t> </a:t>
            </a:r>
            <a:r>
              <a:rPr lang="en-US" sz="2400" smtClean="0">
                <a:solidFill>
                  <a:srgbClr val="FF3300"/>
                </a:solidFill>
              </a:rPr>
              <a:t>việc</a:t>
            </a:r>
            <a:r>
              <a:rPr lang="en-US" sz="2400" smtClean="0">
                <a:solidFill>
                  <a:srgbClr val="FF3300"/>
                </a:solidFill>
                <a:latin typeface="VNI-Times" pitchFamily="2" charset="0"/>
              </a:rPr>
              <a:t> </a:t>
            </a:r>
            <a:r>
              <a:rPr lang="en-US" sz="2400" smtClean="0">
                <a:solidFill>
                  <a:srgbClr val="FF3300"/>
                </a:solidFill>
              </a:rPr>
              <a:t>liên</a:t>
            </a:r>
            <a:r>
              <a:rPr lang="en-US" sz="2400" smtClean="0">
                <a:solidFill>
                  <a:srgbClr val="FF3300"/>
                </a:solidFill>
                <a:latin typeface="VNI-Times" pitchFamily="2" charset="0"/>
              </a:rPr>
              <a:t> </a:t>
            </a:r>
            <a:r>
              <a:rPr lang="en-US" sz="2400" smtClean="0">
                <a:solidFill>
                  <a:srgbClr val="FF3300"/>
                </a:solidFill>
              </a:rPr>
              <a:t>tục</a:t>
            </a:r>
            <a:r>
              <a:rPr lang="en-US" sz="2400" smtClean="0">
                <a:solidFill>
                  <a:schemeClr val="bg2"/>
                </a:solidFill>
                <a:latin typeface="VNI-Times" pitchFamily="2" charset="0"/>
              </a:rPr>
              <a:t> </a:t>
            </a:r>
            <a:r>
              <a:rPr lang="en-US" sz="2400" smtClean="0">
                <a:solidFill>
                  <a:schemeClr val="bg2"/>
                </a:solidFill>
              </a:rPr>
              <a:t>từ</a:t>
            </a:r>
            <a:r>
              <a:rPr lang="en-US" sz="2400" smtClean="0">
                <a:solidFill>
                  <a:schemeClr val="bg2"/>
                </a:solidFill>
                <a:latin typeface="VNI-Times" pitchFamily="2" charset="0"/>
              </a:rPr>
              <a:t> </a:t>
            </a:r>
            <a:r>
              <a:rPr lang="en-US" sz="2400" smtClean="0">
                <a:solidFill>
                  <a:schemeClr val="bg2"/>
                </a:solidFill>
              </a:rPr>
              <a:t>khi</a:t>
            </a:r>
            <a:r>
              <a:rPr lang="en-US" sz="2400" smtClean="0">
                <a:solidFill>
                  <a:schemeClr val="bg2"/>
                </a:solidFill>
                <a:latin typeface="VNI-Times" pitchFamily="2" charset="0"/>
              </a:rPr>
              <a:t> </a:t>
            </a:r>
            <a:r>
              <a:rPr lang="en-US" sz="2400" smtClean="0">
                <a:solidFill>
                  <a:schemeClr val="bg2"/>
                </a:solidFill>
              </a:rPr>
              <a:t>bắt</a:t>
            </a:r>
            <a:r>
              <a:rPr lang="en-US" sz="2400" smtClean="0">
                <a:solidFill>
                  <a:schemeClr val="bg2"/>
                </a:solidFill>
                <a:latin typeface="VNI-Times" pitchFamily="2" charset="0"/>
              </a:rPr>
              <a:t> </a:t>
            </a:r>
            <a:r>
              <a:rPr lang="en-US" sz="2400" smtClean="0">
                <a:solidFill>
                  <a:schemeClr val="bg2"/>
                </a:solidFill>
              </a:rPr>
              <a:t>đầu</a:t>
            </a:r>
            <a:r>
              <a:rPr lang="en-US" sz="2400" smtClean="0">
                <a:solidFill>
                  <a:schemeClr val="bg2"/>
                </a:solidFill>
                <a:latin typeface="VNI-Times" pitchFamily="2" charset="0"/>
              </a:rPr>
              <a:t> </a:t>
            </a:r>
            <a:r>
              <a:rPr lang="en-US" sz="2400" smtClean="0">
                <a:solidFill>
                  <a:schemeClr val="bg2"/>
                </a:solidFill>
              </a:rPr>
              <a:t>đến</a:t>
            </a:r>
            <a:r>
              <a:rPr lang="en-US" sz="2400" smtClean="0">
                <a:solidFill>
                  <a:schemeClr val="bg2"/>
                </a:solidFill>
                <a:latin typeface="VNI-Times" pitchFamily="2" charset="0"/>
              </a:rPr>
              <a:t> </a:t>
            </a:r>
            <a:r>
              <a:rPr lang="en-US" sz="2400" smtClean="0">
                <a:solidFill>
                  <a:schemeClr val="bg2"/>
                </a:solidFill>
              </a:rPr>
              <a:t>khi</a:t>
            </a:r>
            <a:r>
              <a:rPr lang="en-US" sz="2400" smtClean="0">
                <a:solidFill>
                  <a:schemeClr val="bg2"/>
                </a:solidFill>
                <a:latin typeface="VNI-Times" pitchFamily="2" charset="0"/>
              </a:rPr>
              <a:t> </a:t>
            </a:r>
            <a:r>
              <a:rPr lang="en-US" sz="2400" smtClean="0">
                <a:solidFill>
                  <a:schemeClr val="bg2"/>
                </a:solidFill>
              </a:rPr>
              <a:t>kết</a:t>
            </a:r>
            <a:r>
              <a:rPr lang="en-US" sz="2400" smtClean="0">
                <a:solidFill>
                  <a:schemeClr val="bg2"/>
                </a:solidFill>
                <a:latin typeface="VNI-Times" pitchFamily="2" charset="0"/>
              </a:rPr>
              <a:t> </a:t>
            </a:r>
            <a:r>
              <a:rPr lang="en-US" sz="2400" smtClean="0">
                <a:solidFill>
                  <a:schemeClr val="bg2"/>
                </a:solidFill>
              </a:rPr>
              <a:t>thúc</a:t>
            </a:r>
            <a:endParaRPr lang="en-CA" sz="2400" smtClean="0">
              <a:solidFill>
                <a:schemeClr val="bg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82600" y="447675"/>
            <a:ext cx="8128000" cy="619125"/>
          </a:xfrm>
        </p:spPr>
        <p:txBody>
          <a:bodyPr/>
          <a:lstStyle/>
          <a:p>
            <a:pPr eaLnBrk="1" hangingPunct="1"/>
            <a:r>
              <a:rPr lang="en-GB" sz="2500" b="1" dirty="0" smtClean="0">
                <a:latin typeface="VNI-Times" pitchFamily="2" charset="0"/>
              </a:rPr>
              <a:t/>
            </a:r>
            <a:br>
              <a:rPr lang="en-GB" sz="2500" b="1" dirty="0" smtClean="0">
                <a:latin typeface="VNI-Times" pitchFamily="2" charset="0"/>
              </a:rPr>
            </a:br>
            <a:r>
              <a:rPr lang="en-GB" sz="2500" b="1" dirty="0" err="1" smtClean="0">
                <a:latin typeface="VNI-Times" pitchFamily="2" charset="0"/>
              </a:rPr>
              <a:t>ANH/CHỊ</a:t>
            </a:r>
            <a:r>
              <a:rPr lang="en-GB" sz="2500" b="1" dirty="0" smtClean="0">
                <a:latin typeface="VNI-Times" pitchFamily="2" charset="0"/>
              </a:rPr>
              <a:t> </a:t>
            </a:r>
            <a:r>
              <a:rPr lang="en-GB" sz="2500" b="1" dirty="0" err="1" smtClean="0">
                <a:latin typeface="VNI-Times" pitchFamily="2" charset="0"/>
              </a:rPr>
              <a:t>LẬP</a:t>
            </a:r>
            <a:r>
              <a:rPr lang="en-GB" sz="2500" b="1" dirty="0" smtClean="0">
                <a:latin typeface="VNI-Times" pitchFamily="2" charset="0"/>
              </a:rPr>
              <a:t> </a:t>
            </a:r>
            <a:r>
              <a:rPr lang="en-GB" sz="2500" b="1" dirty="0" err="1" smtClean="0">
                <a:latin typeface="VNI-Times" pitchFamily="2" charset="0"/>
              </a:rPr>
              <a:t>WBS</a:t>
            </a:r>
            <a:r>
              <a:rPr lang="en-GB" sz="2500" b="1" dirty="0" smtClean="0">
                <a:latin typeface="VNI-Times" pitchFamily="2" charset="0"/>
              </a:rPr>
              <a:t> </a:t>
            </a:r>
            <a:r>
              <a:rPr lang="en-GB" sz="2500" b="1" dirty="0" err="1" smtClean="0"/>
              <a:t>VỀ</a:t>
            </a:r>
            <a:r>
              <a:rPr lang="en-GB" sz="2500" b="1" dirty="0" smtClean="0">
                <a:latin typeface="VNI-Times" pitchFamily="2" charset="0"/>
              </a:rPr>
              <a:t> </a:t>
            </a:r>
            <a:r>
              <a:rPr lang="en-GB" sz="2500" b="1" dirty="0" err="1" smtClean="0"/>
              <a:t>TỔ</a:t>
            </a:r>
            <a:r>
              <a:rPr lang="en-GB" sz="2500" b="1" dirty="0" smtClean="0">
                <a:latin typeface="VNI-Times" pitchFamily="2" charset="0"/>
              </a:rPr>
              <a:t> </a:t>
            </a:r>
            <a:r>
              <a:rPr lang="en-GB" sz="2500" b="1" dirty="0" err="1" smtClean="0"/>
              <a:t>CHỨC</a:t>
            </a:r>
            <a:r>
              <a:rPr lang="en-GB" sz="2500" b="1" dirty="0" smtClean="0">
                <a:latin typeface="VNI-Times" pitchFamily="2" charset="0"/>
              </a:rPr>
              <a:t> </a:t>
            </a:r>
            <a:r>
              <a:rPr lang="en-GB" sz="2500" b="1" dirty="0" err="1" smtClean="0"/>
              <a:t>MỘT</a:t>
            </a:r>
            <a:r>
              <a:rPr lang="en-GB" sz="2500" b="1" dirty="0" smtClean="0">
                <a:latin typeface="VNI-Times" pitchFamily="2" charset="0"/>
              </a:rPr>
              <a:t> </a:t>
            </a:r>
            <a:r>
              <a:rPr lang="en-GB" sz="2500" b="1" dirty="0" err="1" smtClean="0"/>
              <a:t>HỘI</a:t>
            </a:r>
            <a:r>
              <a:rPr lang="en-GB" sz="2500" b="1" dirty="0" smtClean="0">
                <a:latin typeface="VNI-Times" pitchFamily="2" charset="0"/>
              </a:rPr>
              <a:t> </a:t>
            </a:r>
            <a:r>
              <a:rPr lang="en-GB" sz="2500" b="1" dirty="0" err="1" smtClean="0"/>
              <a:t>NGHỊ</a:t>
            </a:r>
            <a:r>
              <a:rPr lang="en-GB" sz="2500" b="1" dirty="0" smtClean="0"/>
              <a:t> </a:t>
            </a:r>
            <a:r>
              <a:rPr lang="en-GB" sz="2500" b="1" dirty="0" err="1" smtClean="0"/>
              <a:t>VỀ</a:t>
            </a:r>
            <a:r>
              <a:rPr lang="en-GB" sz="2500" b="1" dirty="0" smtClean="0"/>
              <a:t> MARKETING ON LINE</a:t>
            </a:r>
            <a:endParaRPr lang="en-GB" sz="2500" b="1" dirty="0" smtClean="0"/>
          </a:p>
        </p:txBody>
      </p:sp>
      <p:sp>
        <p:nvSpPr>
          <p:cNvPr id="48131" name="Rectangle 3"/>
          <p:cNvSpPr>
            <a:spLocks noGrp="1" noChangeArrowheads="1"/>
          </p:cNvSpPr>
          <p:nvPr>
            <p:ph type="body" idx="1"/>
          </p:nvPr>
        </p:nvSpPr>
        <p:spPr>
          <a:xfrm>
            <a:off x="633413" y="2133600"/>
            <a:ext cx="7062787" cy="2133600"/>
          </a:xfrm>
        </p:spPr>
        <p:txBody>
          <a:bodyPr/>
          <a:lstStyle/>
          <a:p>
            <a:pPr eaLnBrk="1" hangingPunct="1">
              <a:buFont typeface="Wingdings" pitchFamily="2" charset="2"/>
              <a:buNone/>
            </a:pPr>
            <a:endParaRPr lang="en-GB" sz="2400" dirty="0" smtClean="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82600" y="447675"/>
            <a:ext cx="8128000" cy="619125"/>
          </a:xfrm>
        </p:spPr>
        <p:txBody>
          <a:bodyPr/>
          <a:lstStyle/>
          <a:p>
            <a:pPr eaLnBrk="1" hangingPunct="1"/>
            <a:r>
              <a:rPr lang="en-GB" sz="2500" b="1" dirty="0" err="1" smtClean="0"/>
              <a:t>THỦ</a:t>
            </a:r>
            <a:r>
              <a:rPr lang="en-GB" sz="2500" b="1" dirty="0" smtClean="0">
                <a:latin typeface="VNI-Times" pitchFamily="2" charset="0"/>
              </a:rPr>
              <a:t> </a:t>
            </a:r>
            <a:r>
              <a:rPr lang="en-GB" sz="2500" b="1" dirty="0" err="1" smtClean="0"/>
              <a:t>TỤC</a:t>
            </a:r>
            <a:r>
              <a:rPr lang="en-GB" sz="2500" b="1" dirty="0" smtClean="0">
                <a:latin typeface="VNI-Times" pitchFamily="2" charset="0"/>
              </a:rPr>
              <a:t> 5-</a:t>
            </a:r>
            <a:r>
              <a:rPr lang="en-GB" sz="2500" b="1" dirty="0" err="1" smtClean="0"/>
              <a:t>BƯỚC</a:t>
            </a:r>
            <a:r>
              <a:rPr lang="en-GB" sz="2500" b="1" dirty="0" smtClean="0">
                <a:latin typeface="VNI-Times" pitchFamily="2" charset="0"/>
              </a:rPr>
              <a:t>: </a:t>
            </a:r>
            <a:br>
              <a:rPr lang="en-GB" sz="2500" b="1" dirty="0" smtClean="0">
                <a:latin typeface="VNI-Times" pitchFamily="2" charset="0"/>
              </a:rPr>
            </a:br>
            <a:r>
              <a:rPr lang="en-GB" sz="2500" b="1" dirty="0" err="1" smtClean="0"/>
              <a:t>VÍ</a:t>
            </a:r>
            <a:r>
              <a:rPr lang="en-GB" sz="2500" b="1" dirty="0" smtClean="0">
                <a:latin typeface="VNI-Times" pitchFamily="2" charset="0"/>
              </a:rPr>
              <a:t> </a:t>
            </a:r>
            <a:r>
              <a:rPr lang="en-GB" sz="2500" b="1" dirty="0" err="1" smtClean="0"/>
              <a:t>DỤ</a:t>
            </a:r>
            <a:r>
              <a:rPr lang="en-GB" sz="2500" b="1" dirty="0" smtClean="0">
                <a:latin typeface="VNI-Times" pitchFamily="2" charset="0"/>
              </a:rPr>
              <a:t> </a:t>
            </a:r>
            <a:r>
              <a:rPr lang="en-GB" sz="2500" b="1" dirty="0" err="1" smtClean="0"/>
              <a:t>VỀ</a:t>
            </a:r>
            <a:r>
              <a:rPr lang="en-GB" sz="2500" b="1" dirty="0" smtClean="0">
                <a:latin typeface="VNI-Times" pitchFamily="2" charset="0"/>
              </a:rPr>
              <a:t> </a:t>
            </a:r>
            <a:r>
              <a:rPr lang="en-GB" sz="2500" b="1" dirty="0" err="1" smtClean="0"/>
              <a:t>TỔ</a:t>
            </a:r>
            <a:r>
              <a:rPr lang="en-GB" sz="2500" b="1" dirty="0" smtClean="0">
                <a:latin typeface="VNI-Times" pitchFamily="2" charset="0"/>
              </a:rPr>
              <a:t> </a:t>
            </a:r>
            <a:r>
              <a:rPr lang="en-GB" sz="2500" b="1" dirty="0" err="1" smtClean="0"/>
              <a:t>CHỨC</a:t>
            </a:r>
            <a:r>
              <a:rPr lang="en-GB" sz="2500" b="1" dirty="0" smtClean="0">
                <a:latin typeface="VNI-Times" pitchFamily="2" charset="0"/>
              </a:rPr>
              <a:t> </a:t>
            </a:r>
            <a:r>
              <a:rPr lang="en-GB" sz="2500" b="1" dirty="0" err="1" smtClean="0"/>
              <a:t>MỘT</a:t>
            </a:r>
            <a:r>
              <a:rPr lang="en-GB" sz="2500" b="1" dirty="0" smtClean="0">
                <a:latin typeface="VNI-Times" pitchFamily="2" charset="0"/>
              </a:rPr>
              <a:t> </a:t>
            </a:r>
            <a:r>
              <a:rPr lang="en-GB" sz="2500" b="1" dirty="0" err="1" smtClean="0"/>
              <a:t>HỘI</a:t>
            </a:r>
            <a:r>
              <a:rPr lang="en-GB" sz="2500" b="1" dirty="0" smtClean="0">
                <a:latin typeface="VNI-Times" pitchFamily="2" charset="0"/>
              </a:rPr>
              <a:t> </a:t>
            </a:r>
            <a:r>
              <a:rPr lang="en-GB" sz="2500" b="1" dirty="0" err="1" smtClean="0"/>
              <a:t>NGHỊ</a:t>
            </a:r>
            <a:endParaRPr lang="en-GB" sz="2500" b="1" dirty="0" smtClean="0"/>
          </a:p>
        </p:txBody>
      </p:sp>
      <p:sp>
        <p:nvSpPr>
          <p:cNvPr id="48131" name="Rectangle 3"/>
          <p:cNvSpPr>
            <a:spLocks noGrp="1" noChangeArrowheads="1"/>
          </p:cNvSpPr>
          <p:nvPr>
            <p:ph type="body" idx="1"/>
          </p:nvPr>
        </p:nvSpPr>
        <p:spPr>
          <a:xfrm>
            <a:off x="633413" y="2133600"/>
            <a:ext cx="7062787" cy="2133600"/>
          </a:xfrm>
        </p:spPr>
        <p:txBody>
          <a:bodyPr/>
          <a:lstStyle/>
          <a:p>
            <a:pPr eaLnBrk="1" hangingPunct="1">
              <a:buFont typeface="Wingdings" pitchFamily="2" charset="2"/>
              <a:buNone/>
            </a:pPr>
            <a:r>
              <a:rPr lang="en-GB" sz="2400" smtClean="0">
                <a:solidFill>
                  <a:srgbClr val="0000FF"/>
                </a:solidFill>
                <a:latin typeface="VNI-Times" pitchFamily="2" charset="0"/>
              </a:rPr>
              <a:t>1.  </a:t>
            </a:r>
            <a:r>
              <a:rPr lang="en-GB" sz="2400" smtClean="0">
                <a:solidFill>
                  <a:srgbClr val="0000FF"/>
                </a:solidFill>
              </a:rPr>
              <a:t>Chia</a:t>
            </a:r>
            <a:r>
              <a:rPr lang="en-GB" sz="2400" smtClean="0">
                <a:solidFill>
                  <a:srgbClr val="0000FF"/>
                </a:solidFill>
                <a:latin typeface="VNI-Times" pitchFamily="2" charset="0"/>
              </a:rPr>
              <a:t> </a:t>
            </a:r>
            <a:r>
              <a:rPr lang="en-GB" sz="2400" smtClean="0">
                <a:solidFill>
                  <a:srgbClr val="0000FF"/>
                </a:solidFill>
              </a:rPr>
              <a:t>dự</a:t>
            </a:r>
            <a:r>
              <a:rPr lang="en-GB" sz="2400" smtClean="0">
                <a:solidFill>
                  <a:srgbClr val="0000FF"/>
                </a:solidFill>
                <a:latin typeface="VNI-Times" pitchFamily="2" charset="0"/>
              </a:rPr>
              <a:t> </a:t>
            </a:r>
            <a:r>
              <a:rPr lang="en-GB" sz="2400" smtClean="0">
                <a:solidFill>
                  <a:srgbClr val="0000FF"/>
                </a:solidFill>
              </a:rPr>
              <a:t>án</a:t>
            </a:r>
            <a:r>
              <a:rPr lang="en-GB" sz="2400" smtClean="0">
                <a:solidFill>
                  <a:srgbClr val="0000FF"/>
                </a:solidFill>
                <a:latin typeface="VNI-Times" pitchFamily="2" charset="0"/>
              </a:rPr>
              <a:t> </a:t>
            </a:r>
            <a:r>
              <a:rPr lang="en-GB" sz="2400" smtClean="0">
                <a:solidFill>
                  <a:srgbClr val="0000FF"/>
                </a:solidFill>
              </a:rPr>
              <a:t>theo</a:t>
            </a:r>
            <a:r>
              <a:rPr lang="en-GB" sz="2400" smtClean="0">
                <a:solidFill>
                  <a:srgbClr val="0000FF"/>
                </a:solidFill>
                <a:latin typeface="VNI-Times" pitchFamily="2" charset="0"/>
              </a:rPr>
              <a:t> </a:t>
            </a:r>
            <a:r>
              <a:rPr lang="en-GB" sz="2400" smtClean="0">
                <a:solidFill>
                  <a:srgbClr val="0000FF"/>
                </a:solidFill>
              </a:rPr>
              <a:t>những</a:t>
            </a:r>
            <a:r>
              <a:rPr lang="en-GB" sz="2400" smtClean="0">
                <a:solidFill>
                  <a:srgbClr val="0000FF"/>
                </a:solidFill>
                <a:latin typeface="VNI-Times" pitchFamily="2" charset="0"/>
              </a:rPr>
              <a:t> </a:t>
            </a:r>
            <a:r>
              <a:rPr lang="en-GB" sz="2400" smtClean="0">
                <a:solidFill>
                  <a:srgbClr val="0000FF"/>
                </a:solidFill>
              </a:rPr>
              <a:t>mục</a:t>
            </a:r>
            <a:r>
              <a:rPr lang="en-GB" sz="2400" smtClean="0">
                <a:solidFill>
                  <a:srgbClr val="0000FF"/>
                </a:solidFill>
                <a:latin typeface="VNI-Times" pitchFamily="2" charset="0"/>
              </a:rPr>
              <a:t> </a:t>
            </a:r>
            <a:r>
              <a:rPr lang="en-GB" sz="2400" smtClean="0">
                <a:solidFill>
                  <a:srgbClr val="0000FF"/>
                </a:solidFill>
              </a:rPr>
              <a:t>tiêu</a:t>
            </a:r>
            <a:r>
              <a:rPr lang="en-GB" sz="2400" smtClean="0">
                <a:solidFill>
                  <a:srgbClr val="0000FF"/>
                </a:solidFill>
                <a:latin typeface="VNI-Times" pitchFamily="2" charset="0"/>
              </a:rPr>
              <a:t> </a:t>
            </a:r>
            <a:r>
              <a:rPr lang="en-GB" sz="2400" smtClean="0">
                <a:solidFill>
                  <a:srgbClr val="0000FF"/>
                </a:solidFill>
              </a:rPr>
              <a:t>chính</a:t>
            </a:r>
            <a:r>
              <a:rPr lang="en-GB" sz="2400" smtClean="0">
                <a:solidFill>
                  <a:srgbClr val="0000FF"/>
                </a:solidFill>
                <a:latin typeface="VNI-Times" pitchFamily="2" charset="0"/>
              </a:rPr>
              <a:t> </a:t>
            </a:r>
            <a:r>
              <a:rPr lang="en-GB" sz="2400" smtClean="0">
                <a:solidFill>
                  <a:srgbClr val="0000FF"/>
                </a:solidFill>
              </a:rPr>
              <a:t>của</a:t>
            </a:r>
            <a:r>
              <a:rPr lang="en-GB" sz="2400" smtClean="0">
                <a:solidFill>
                  <a:srgbClr val="0000FF"/>
                </a:solidFill>
                <a:latin typeface="VNI-Times" pitchFamily="2" charset="0"/>
              </a:rPr>
              <a:t> </a:t>
            </a:r>
            <a:r>
              <a:rPr lang="en-GB" sz="2400" smtClean="0">
                <a:solidFill>
                  <a:srgbClr val="0000FF"/>
                </a:solidFill>
              </a:rPr>
              <a:t>nó</a:t>
            </a:r>
          </a:p>
          <a:p>
            <a:pPr lvl="1" eaLnBrk="1" hangingPunct="1">
              <a:buFont typeface="Wingdings" pitchFamily="2" charset="2"/>
              <a:buNone/>
            </a:pPr>
            <a:r>
              <a:rPr lang="en-GB" sz="2400" smtClean="0">
                <a:solidFill>
                  <a:srgbClr val="000000"/>
                </a:solidFill>
                <a:latin typeface="VNI-Times" pitchFamily="2" charset="0"/>
              </a:rPr>
              <a:t>1.1	  </a:t>
            </a:r>
            <a:r>
              <a:rPr lang="en-GB" sz="2400" smtClean="0">
                <a:solidFill>
                  <a:srgbClr val="000000"/>
                </a:solidFill>
              </a:rPr>
              <a:t>Phát</a:t>
            </a:r>
            <a:r>
              <a:rPr lang="en-GB" sz="2400" smtClean="0">
                <a:solidFill>
                  <a:srgbClr val="000000"/>
                </a:solidFill>
                <a:latin typeface="VNI-Times" pitchFamily="2" charset="0"/>
              </a:rPr>
              <a:t> </a:t>
            </a:r>
            <a:r>
              <a:rPr lang="en-GB" sz="2400" smtClean="0">
                <a:solidFill>
                  <a:srgbClr val="000000"/>
                </a:solidFill>
              </a:rPr>
              <a:t>triển</a:t>
            </a:r>
            <a:r>
              <a:rPr lang="en-GB" sz="2400" smtClean="0">
                <a:solidFill>
                  <a:srgbClr val="000000"/>
                </a:solidFill>
                <a:latin typeface="VNI-Times" pitchFamily="2" charset="0"/>
              </a:rPr>
              <a:t> </a:t>
            </a:r>
            <a:r>
              <a:rPr lang="en-GB" sz="2400" smtClean="0">
                <a:solidFill>
                  <a:srgbClr val="000000"/>
                </a:solidFill>
              </a:rPr>
              <a:t>một</a:t>
            </a:r>
            <a:r>
              <a:rPr lang="en-GB" sz="2400" smtClean="0">
                <a:solidFill>
                  <a:srgbClr val="000000"/>
                </a:solidFill>
                <a:latin typeface="VNI-Times" pitchFamily="2" charset="0"/>
              </a:rPr>
              <a:t> </a:t>
            </a:r>
            <a:r>
              <a:rPr lang="en-GB" sz="2400" smtClean="0">
                <a:solidFill>
                  <a:srgbClr val="000000"/>
                </a:solidFill>
              </a:rPr>
              <a:t>chương</a:t>
            </a:r>
            <a:r>
              <a:rPr lang="en-GB" sz="2400" smtClean="0">
                <a:solidFill>
                  <a:srgbClr val="000000"/>
                </a:solidFill>
                <a:latin typeface="VNI-Times" pitchFamily="2" charset="0"/>
              </a:rPr>
              <a:t> </a:t>
            </a:r>
            <a:r>
              <a:rPr lang="en-GB" sz="2400" smtClean="0">
                <a:solidFill>
                  <a:srgbClr val="000000"/>
                </a:solidFill>
              </a:rPr>
              <a:t>trình</a:t>
            </a:r>
          </a:p>
          <a:p>
            <a:pPr lvl="1" eaLnBrk="1" hangingPunct="1">
              <a:buFont typeface="Wingdings" pitchFamily="2" charset="2"/>
              <a:buNone/>
            </a:pPr>
            <a:r>
              <a:rPr lang="en-GB" sz="2400" smtClean="0">
                <a:solidFill>
                  <a:srgbClr val="000000"/>
                </a:solidFill>
                <a:latin typeface="VNI-Times" pitchFamily="2" charset="0"/>
              </a:rPr>
              <a:t>1.2	  </a:t>
            </a:r>
            <a:r>
              <a:rPr lang="en-GB" sz="2400" smtClean="0">
                <a:solidFill>
                  <a:srgbClr val="000000"/>
                </a:solidFill>
              </a:rPr>
              <a:t>Xác</a:t>
            </a:r>
            <a:r>
              <a:rPr lang="en-GB" sz="2400" smtClean="0">
                <a:solidFill>
                  <a:srgbClr val="000000"/>
                </a:solidFill>
                <a:latin typeface="VNI-Times" pitchFamily="2" charset="0"/>
              </a:rPr>
              <a:t> </a:t>
            </a:r>
            <a:r>
              <a:rPr lang="en-GB" sz="2400" smtClean="0">
                <a:solidFill>
                  <a:srgbClr val="000000"/>
                </a:solidFill>
              </a:rPr>
              <a:t>lập</a:t>
            </a:r>
            <a:r>
              <a:rPr lang="en-GB" sz="2400" smtClean="0">
                <a:solidFill>
                  <a:srgbClr val="000000"/>
                </a:solidFill>
                <a:latin typeface="VNI-Times" pitchFamily="2" charset="0"/>
              </a:rPr>
              <a:t> </a:t>
            </a:r>
            <a:r>
              <a:rPr lang="en-GB" sz="2400" smtClean="0">
                <a:solidFill>
                  <a:srgbClr val="000000"/>
                </a:solidFill>
              </a:rPr>
              <a:t>nơi</a:t>
            </a:r>
            <a:r>
              <a:rPr lang="en-GB" sz="2400" smtClean="0">
                <a:solidFill>
                  <a:srgbClr val="000000"/>
                </a:solidFill>
                <a:latin typeface="VNI-Times" pitchFamily="2" charset="0"/>
              </a:rPr>
              <a:t> </a:t>
            </a:r>
            <a:r>
              <a:rPr lang="en-GB" sz="2400" smtClean="0">
                <a:solidFill>
                  <a:srgbClr val="000000"/>
                </a:solidFill>
              </a:rPr>
              <a:t>và</a:t>
            </a:r>
            <a:r>
              <a:rPr lang="en-GB" sz="2400" smtClean="0">
                <a:solidFill>
                  <a:srgbClr val="000000"/>
                </a:solidFill>
                <a:latin typeface="VNI-Times" pitchFamily="2" charset="0"/>
              </a:rPr>
              <a:t> </a:t>
            </a:r>
            <a:r>
              <a:rPr lang="en-GB" sz="2400" smtClean="0">
                <a:solidFill>
                  <a:srgbClr val="000000"/>
                </a:solidFill>
              </a:rPr>
              <a:t>ngày</a:t>
            </a:r>
            <a:r>
              <a:rPr lang="en-GB" sz="2400" smtClean="0">
                <a:solidFill>
                  <a:srgbClr val="000000"/>
                </a:solidFill>
                <a:latin typeface="VNI-Times" pitchFamily="2" charset="0"/>
              </a:rPr>
              <a:t> </a:t>
            </a:r>
            <a:r>
              <a:rPr lang="en-GB" sz="2400" smtClean="0">
                <a:solidFill>
                  <a:srgbClr val="000000"/>
                </a:solidFill>
              </a:rPr>
              <a:t>tổ</a:t>
            </a:r>
            <a:r>
              <a:rPr lang="en-GB" sz="2400" smtClean="0">
                <a:solidFill>
                  <a:srgbClr val="000000"/>
                </a:solidFill>
                <a:latin typeface="VNI-Times" pitchFamily="2" charset="0"/>
              </a:rPr>
              <a:t> </a:t>
            </a:r>
            <a:r>
              <a:rPr lang="en-GB" sz="2400" smtClean="0">
                <a:solidFill>
                  <a:srgbClr val="000000"/>
                </a:solidFill>
              </a:rPr>
              <a:t>chức</a:t>
            </a:r>
            <a:r>
              <a:rPr lang="en-GB" sz="2400" smtClean="0">
                <a:solidFill>
                  <a:srgbClr val="000000"/>
                </a:solidFill>
                <a:latin typeface="VNI-Times" pitchFamily="2" charset="0"/>
              </a:rPr>
              <a:t> </a:t>
            </a:r>
            <a:r>
              <a:rPr lang="en-GB" sz="2400" smtClean="0">
                <a:solidFill>
                  <a:srgbClr val="000000"/>
                </a:solidFill>
              </a:rPr>
              <a:t>hội</a:t>
            </a:r>
            <a:r>
              <a:rPr lang="en-GB" sz="2400" smtClean="0">
                <a:solidFill>
                  <a:srgbClr val="000000"/>
                </a:solidFill>
                <a:latin typeface="VNI-Times" pitchFamily="2" charset="0"/>
              </a:rPr>
              <a:t> </a:t>
            </a:r>
            <a:r>
              <a:rPr lang="en-GB" sz="2400" smtClean="0">
                <a:solidFill>
                  <a:srgbClr val="000000"/>
                </a:solidFill>
              </a:rPr>
              <a:t>nghị</a:t>
            </a:r>
          </a:p>
          <a:p>
            <a:pPr lvl="1" eaLnBrk="1" hangingPunct="1">
              <a:buFont typeface="Wingdings" pitchFamily="2" charset="2"/>
              <a:buNone/>
            </a:pPr>
            <a:r>
              <a:rPr lang="en-GB" sz="2400" smtClean="0">
                <a:solidFill>
                  <a:srgbClr val="000000"/>
                </a:solidFill>
                <a:latin typeface="VNI-Times" pitchFamily="2" charset="0"/>
              </a:rPr>
              <a:t>1.3	  </a:t>
            </a:r>
            <a:r>
              <a:rPr lang="en-GB" sz="2400" smtClean="0">
                <a:solidFill>
                  <a:srgbClr val="000000"/>
                </a:solidFill>
              </a:rPr>
              <a:t>Thiết</a:t>
            </a:r>
            <a:r>
              <a:rPr lang="en-GB" sz="2400" smtClean="0">
                <a:solidFill>
                  <a:srgbClr val="000000"/>
                </a:solidFill>
                <a:latin typeface="VNI-Times" pitchFamily="2" charset="0"/>
              </a:rPr>
              <a:t> </a:t>
            </a:r>
            <a:r>
              <a:rPr lang="en-GB" sz="2400" smtClean="0">
                <a:solidFill>
                  <a:srgbClr val="000000"/>
                </a:solidFill>
              </a:rPr>
              <a:t>kế</a:t>
            </a:r>
            <a:r>
              <a:rPr lang="en-GB" sz="2400" smtClean="0">
                <a:solidFill>
                  <a:srgbClr val="000000"/>
                </a:solidFill>
                <a:latin typeface="VNI-Times" pitchFamily="2" charset="0"/>
              </a:rPr>
              <a:t> </a:t>
            </a:r>
            <a:r>
              <a:rPr lang="en-GB" sz="2400" smtClean="0">
                <a:solidFill>
                  <a:srgbClr val="000000"/>
                </a:solidFill>
              </a:rPr>
              <a:t>và</a:t>
            </a:r>
            <a:r>
              <a:rPr lang="en-GB" sz="2400" smtClean="0">
                <a:solidFill>
                  <a:srgbClr val="000000"/>
                </a:solidFill>
                <a:latin typeface="VNI-Times" pitchFamily="2" charset="0"/>
              </a:rPr>
              <a:t> </a:t>
            </a:r>
            <a:r>
              <a:rPr lang="en-GB" sz="2400" smtClean="0">
                <a:solidFill>
                  <a:srgbClr val="000000"/>
                </a:solidFill>
              </a:rPr>
              <a:t>thực</a:t>
            </a:r>
            <a:r>
              <a:rPr lang="en-GB" sz="2400" smtClean="0">
                <a:solidFill>
                  <a:srgbClr val="000000"/>
                </a:solidFill>
                <a:latin typeface="VNI-Times" pitchFamily="2" charset="0"/>
              </a:rPr>
              <a:t> </a:t>
            </a:r>
            <a:r>
              <a:rPr lang="en-GB" sz="2400" smtClean="0">
                <a:solidFill>
                  <a:srgbClr val="000000"/>
                </a:solidFill>
              </a:rPr>
              <a:t>hiện</a:t>
            </a:r>
            <a:r>
              <a:rPr lang="en-GB" sz="2400" smtClean="0">
                <a:solidFill>
                  <a:srgbClr val="000000"/>
                </a:solidFill>
                <a:latin typeface="VNI-Times" pitchFamily="2" charset="0"/>
              </a:rPr>
              <a:t> </a:t>
            </a:r>
            <a:r>
              <a:rPr lang="en-GB" sz="2400" smtClean="0">
                <a:solidFill>
                  <a:srgbClr val="000000"/>
                </a:solidFill>
              </a:rPr>
              <a:t>kế</a:t>
            </a:r>
            <a:r>
              <a:rPr lang="en-GB" sz="2400" smtClean="0">
                <a:solidFill>
                  <a:srgbClr val="000000"/>
                </a:solidFill>
                <a:latin typeface="VNI-Times" pitchFamily="2" charset="0"/>
              </a:rPr>
              <a:t> </a:t>
            </a:r>
            <a:r>
              <a:rPr lang="en-GB" sz="2400" smtClean="0">
                <a:solidFill>
                  <a:srgbClr val="000000"/>
                </a:solidFill>
              </a:rPr>
              <a:t>hoạch</a:t>
            </a:r>
            <a:r>
              <a:rPr lang="en-GB" sz="2400" smtClean="0">
                <a:solidFill>
                  <a:srgbClr val="000000"/>
                </a:solidFill>
                <a:latin typeface="VNI-Times" pitchFamily="2" charset="0"/>
              </a:rPr>
              <a:t> </a:t>
            </a:r>
            <a:r>
              <a:rPr lang="en-GB" sz="2400" smtClean="0">
                <a:solidFill>
                  <a:srgbClr val="000000"/>
                </a:solidFill>
              </a:rPr>
              <a:t>tiếp</a:t>
            </a:r>
            <a:r>
              <a:rPr lang="en-GB" sz="2400" smtClean="0">
                <a:solidFill>
                  <a:srgbClr val="000000"/>
                </a:solidFill>
                <a:latin typeface="VNI-Times" pitchFamily="2" charset="0"/>
              </a:rPr>
              <a:t> </a:t>
            </a:r>
            <a:r>
              <a:rPr lang="en-GB" sz="2400" smtClean="0">
                <a:solidFill>
                  <a:srgbClr val="000000"/>
                </a:solidFill>
              </a:rPr>
              <a:t>thị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81000" y="1524000"/>
            <a:ext cx="8580438" cy="4800600"/>
          </a:xfrm>
        </p:spPr>
        <p:txBody>
          <a:bodyPr/>
          <a:lstStyle/>
          <a:p>
            <a:pPr eaLnBrk="1" hangingPunct="1">
              <a:lnSpc>
                <a:spcPct val="90000"/>
              </a:lnSpc>
              <a:buFont typeface="Wingdings" pitchFamily="2" charset="2"/>
              <a:buNone/>
            </a:pPr>
            <a:r>
              <a:rPr lang="en-GB" sz="2400" b="1" smtClean="0">
                <a:solidFill>
                  <a:srgbClr val="0000FF"/>
                </a:solidFill>
                <a:latin typeface="VNI-Helve" pitchFamily="2" charset="0"/>
              </a:rPr>
              <a:t>2.	</a:t>
            </a:r>
            <a:r>
              <a:rPr lang="en-GB" sz="2400" b="1" smtClean="0">
                <a:solidFill>
                  <a:srgbClr val="0000FF"/>
                </a:solidFill>
              </a:rPr>
              <a:t>Phân</a:t>
            </a:r>
            <a:r>
              <a:rPr lang="en-GB" sz="2400" b="1" smtClean="0">
                <a:solidFill>
                  <a:srgbClr val="0000FF"/>
                </a:solidFill>
                <a:latin typeface="VNI-Helve" pitchFamily="2" charset="0"/>
              </a:rPr>
              <a:t> </a:t>
            </a:r>
            <a:r>
              <a:rPr lang="en-GB" sz="2400" b="1" smtClean="0">
                <a:solidFill>
                  <a:srgbClr val="0000FF"/>
                </a:solidFill>
              </a:rPr>
              <a:t>chia</a:t>
            </a:r>
            <a:r>
              <a:rPr lang="en-GB" sz="2400" b="1" smtClean="0">
                <a:solidFill>
                  <a:srgbClr val="0000FF"/>
                </a:solidFill>
                <a:latin typeface="VNI-Helve" pitchFamily="2" charset="0"/>
              </a:rPr>
              <a:t> </a:t>
            </a:r>
            <a:r>
              <a:rPr lang="en-GB" sz="2400" b="1" smtClean="0">
                <a:solidFill>
                  <a:srgbClr val="0000FF"/>
                </a:solidFill>
              </a:rPr>
              <a:t>các</a:t>
            </a:r>
            <a:r>
              <a:rPr lang="en-GB" sz="2400" b="1" smtClean="0">
                <a:solidFill>
                  <a:srgbClr val="0000FF"/>
                </a:solidFill>
                <a:latin typeface="VNI-Helve" pitchFamily="2" charset="0"/>
              </a:rPr>
              <a:t> </a:t>
            </a:r>
            <a:r>
              <a:rPr lang="en-GB" sz="2400" b="1" smtClean="0">
                <a:solidFill>
                  <a:srgbClr val="0000FF"/>
                </a:solidFill>
              </a:rPr>
              <a:t>mục</a:t>
            </a:r>
            <a:r>
              <a:rPr lang="en-GB" sz="2400" b="1" smtClean="0">
                <a:solidFill>
                  <a:srgbClr val="0000FF"/>
                </a:solidFill>
                <a:latin typeface="VNI-Helve" pitchFamily="2" charset="0"/>
              </a:rPr>
              <a:t> </a:t>
            </a:r>
            <a:r>
              <a:rPr lang="en-GB" sz="2400" b="1" smtClean="0">
                <a:solidFill>
                  <a:srgbClr val="0000FF"/>
                </a:solidFill>
              </a:rPr>
              <a:t>tiêu</a:t>
            </a:r>
            <a:r>
              <a:rPr lang="en-GB" sz="2400" b="1" smtClean="0">
                <a:solidFill>
                  <a:srgbClr val="0000FF"/>
                </a:solidFill>
                <a:latin typeface="VNI-Helve" pitchFamily="2" charset="0"/>
              </a:rPr>
              <a:t> </a:t>
            </a:r>
            <a:r>
              <a:rPr lang="en-GB" sz="2400" b="1" smtClean="0">
                <a:solidFill>
                  <a:srgbClr val="0000FF"/>
                </a:solidFill>
              </a:rPr>
              <a:t>theo</a:t>
            </a:r>
            <a:r>
              <a:rPr lang="en-GB" sz="2400" b="1" smtClean="0">
                <a:solidFill>
                  <a:srgbClr val="0000FF"/>
                </a:solidFill>
                <a:latin typeface="VNI-Helve" pitchFamily="2" charset="0"/>
              </a:rPr>
              <a:t> </a:t>
            </a:r>
            <a:r>
              <a:rPr lang="en-GB" sz="2400" b="1" smtClean="0">
                <a:solidFill>
                  <a:srgbClr val="0000FF"/>
                </a:solidFill>
              </a:rPr>
              <a:t>công</a:t>
            </a:r>
            <a:r>
              <a:rPr lang="en-GB" sz="2400" b="1" smtClean="0">
                <a:solidFill>
                  <a:srgbClr val="0000FF"/>
                </a:solidFill>
                <a:latin typeface="VNI-Helve" pitchFamily="2" charset="0"/>
              </a:rPr>
              <a:t> </a:t>
            </a:r>
            <a:r>
              <a:rPr lang="en-GB" sz="2400" b="1" smtClean="0">
                <a:solidFill>
                  <a:srgbClr val="0000FF"/>
                </a:solidFill>
              </a:rPr>
              <a:t>tác</a:t>
            </a:r>
          </a:p>
          <a:p>
            <a:pPr lvl="1" eaLnBrk="1" hangingPunct="1">
              <a:lnSpc>
                <a:spcPct val="90000"/>
              </a:lnSpc>
              <a:buFont typeface="Wingdings" pitchFamily="2" charset="2"/>
              <a:buNone/>
            </a:pPr>
            <a:r>
              <a:rPr lang="en-GB" sz="2000" b="1" smtClean="0">
                <a:solidFill>
                  <a:srgbClr val="000000"/>
                </a:solidFill>
                <a:latin typeface="VNI-Helve" pitchFamily="2" charset="0"/>
              </a:rPr>
              <a:t>1.1 </a:t>
            </a:r>
            <a:r>
              <a:rPr lang="en-GB" sz="2000" b="1" smtClean="0">
                <a:solidFill>
                  <a:srgbClr val="000000"/>
                </a:solidFill>
              </a:rPr>
              <a:t>Phát</a:t>
            </a:r>
            <a:r>
              <a:rPr lang="en-GB" sz="2000" b="1" smtClean="0">
                <a:solidFill>
                  <a:srgbClr val="000000"/>
                </a:solidFill>
                <a:latin typeface="VNI-Helve" pitchFamily="2" charset="0"/>
              </a:rPr>
              <a:t> </a:t>
            </a:r>
            <a:r>
              <a:rPr lang="en-GB" sz="2000" b="1" smtClean="0">
                <a:solidFill>
                  <a:srgbClr val="000000"/>
                </a:solidFill>
              </a:rPr>
              <a:t>triển</a:t>
            </a:r>
            <a:r>
              <a:rPr lang="en-GB" sz="2000" b="1" smtClean="0">
                <a:solidFill>
                  <a:srgbClr val="000000"/>
                </a:solidFill>
                <a:latin typeface="VNI-Helve" pitchFamily="2" charset="0"/>
              </a:rPr>
              <a:t> </a:t>
            </a:r>
            <a:r>
              <a:rPr lang="en-GB" sz="2000" b="1" smtClean="0">
                <a:solidFill>
                  <a:srgbClr val="000000"/>
                </a:solidFill>
              </a:rPr>
              <a:t>một</a:t>
            </a:r>
            <a:r>
              <a:rPr lang="en-GB" sz="2000" b="1" smtClean="0">
                <a:solidFill>
                  <a:srgbClr val="000000"/>
                </a:solidFill>
                <a:latin typeface="VNI-Helve" pitchFamily="2" charset="0"/>
              </a:rPr>
              <a:t> </a:t>
            </a:r>
            <a:r>
              <a:rPr lang="en-GB" sz="2000" b="1" smtClean="0">
                <a:solidFill>
                  <a:srgbClr val="000000"/>
                </a:solidFill>
              </a:rPr>
              <a:t>chương</a:t>
            </a:r>
            <a:r>
              <a:rPr lang="en-GB" sz="2000" b="1" smtClean="0">
                <a:solidFill>
                  <a:srgbClr val="000000"/>
                </a:solidFill>
                <a:latin typeface="VNI-Helve" pitchFamily="2" charset="0"/>
              </a:rPr>
              <a:t> </a:t>
            </a:r>
            <a:r>
              <a:rPr lang="en-GB" sz="2000" b="1" smtClean="0">
                <a:solidFill>
                  <a:srgbClr val="000000"/>
                </a:solidFill>
              </a:rPr>
              <a:t>trình</a:t>
            </a:r>
            <a:r>
              <a:rPr lang="en-GB" sz="2400" b="1" smtClean="0">
                <a:solidFill>
                  <a:srgbClr val="000000"/>
                </a:solidFill>
                <a:latin typeface="VNI-Helve" pitchFamily="2" charset="0"/>
              </a:rPr>
              <a:t> </a:t>
            </a:r>
          </a:p>
          <a:p>
            <a:pPr lvl="2" eaLnBrk="1" hangingPunct="1">
              <a:lnSpc>
                <a:spcPct val="90000"/>
              </a:lnSpc>
              <a:buFont typeface="Wingdings" pitchFamily="2" charset="2"/>
              <a:buNone/>
            </a:pPr>
            <a:r>
              <a:rPr lang="en-GB" sz="1800" smtClean="0">
                <a:solidFill>
                  <a:srgbClr val="000000"/>
                </a:solidFill>
                <a:latin typeface="VNI-Helve" pitchFamily="2" charset="0"/>
              </a:rPr>
              <a:t>1.1.1	</a:t>
            </a:r>
            <a:r>
              <a:rPr lang="en-GB" sz="1800" smtClean="0">
                <a:solidFill>
                  <a:srgbClr val="000000"/>
                </a:solidFill>
              </a:rPr>
              <a:t>Thiết</a:t>
            </a:r>
            <a:r>
              <a:rPr lang="en-GB" sz="1800" smtClean="0">
                <a:solidFill>
                  <a:srgbClr val="000000"/>
                </a:solidFill>
                <a:latin typeface="VNI-Helve" pitchFamily="2" charset="0"/>
              </a:rPr>
              <a:t> </a:t>
            </a:r>
            <a:r>
              <a:rPr lang="en-GB" sz="1800" smtClean="0">
                <a:solidFill>
                  <a:srgbClr val="000000"/>
                </a:solidFill>
              </a:rPr>
              <a:t>lập</a:t>
            </a:r>
            <a:r>
              <a:rPr lang="en-GB" sz="1800" smtClean="0">
                <a:solidFill>
                  <a:srgbClr val="000000"/>
                </a:solidFill>
                <a:latin typeface="VNI-Helve" pitchFamily="2" charset="0"/>
              </a:rPr>
              <a:t> </a:t>
            </a:r>
            <a:r>
              <a:rPr lang="en-GB" sz="1800" smtClean="0">
                <a:solidFill>
                  <a:srgbClr val="000000"/>
                </a:solidFill>
              </a:rPr>
              <a:t>chủ</a:t>
            </a:r>
            <a:r>
              <a:rPr lang="en-GB" sz="1800" smtClean="0">
                <a:solidFill>
                  <a:srgbClr val="000000"/>
                </a:solidFill>
                <a:latin typeface="VNI-Helve" pitchFamily="2" charset="0"/>
              </a:rPr>
              <a:t> </a:t>
            </a:r>
            <a:r>
              <a:rPr lang="en-GB" sz="1800" smtClean="0">
                <a:solidFill>
                  <a:srgbClr val="000000"/>
                </a:solidFill>
              </a:rPr>
              <a:t>đề</a:t>
            </a:r>
            <a:r>
              <a:rPr lang="en-GB" sz="1800" smtClean="0">
                <a:solidFill>
                  <a:srgbClr val="000000"/>
                </a:solidFill>
                <a:latin typeface="VNI-Helve" pitchFamily="2" charset="0"/>
              </a:rPr>
              <a:t> </a:t>
            </a:r>
            <a:r>
              <a:rPr lang="en-GB" sz="1800" smtClean="0">
                <a:solidFill>
                  <a:srgbClr val="000000"/>
                </a:solidFill>
              </a:rPr>
              <a:t>và</a:t>
            </a:r>
            <a:r>
              <a:rPr lang="en-GB" sz="1800" smtClean="0">
                <a:solidFill>
                  <a:srgbClr val="000000"/>
                </a:solidFill>
                <a:latin typeface="VNI-Helve" pitchFamily="2" charset="0"/>
              </a:rPr>
              <a:t> </a:t>
            </a:r>
            <a:r>
              <a:rPr lang="en-GB" sz="1800" smtClean="0">
                <a:solidFill>
                  <a:srgbClr val="000000"/>
                </a:solidFill>
              </a:rPr>
              <a:t>đề</a:t>
            </a:r>
            <a:r>
              <a:rPr lang="en-GB" sz="1800" smtClean="0">
                <a:solidFill>
                  <a:srgbClr val="000000"/>
                </a:solidFill>
                <a:latin typeface="VNI-Helve" pitchFamily="2" charset="0"/>
              </a:rPr>
              <a:t> </a:t>
            </a:r>
            <a:r>
              <a:rPr lang="en-GB" sz="1800" smtClean="0">
                <a:solidFill>
                  <a:srgbClr val="000000"/>
                </a:solidFill>
              </a:rPr>
              <a:t>tài</a:t>
            </a:r>
          </a:p>
          <a:p>
            <a:pPr lvl="2" eaLnBrk="1" hangingPunct="1">
              <a:lnSpc>
                <a:spcPct val="90000"/>
              </a:lnSpc>
              <a:buFont typeface="Wingdings" pitchFamily="2" charset="2"/>
              <a:buNone/>
            </a:pPr>
            <a:r>
              <a:rPr lang="en-GB" sz="1800" smtClean="0">
                <a:solidFill>
                  <a:srgbClr val="000000"/>
                </a:solidFill>
                <a:latin typeface="VNI-Helve" pitchFamily="2" charset="0"/>
              </a:rPr>
              <a:t>1.1.2	</a:t>
            </a:r>
            <a:r>
              <a:rPr lang="en-GB" sz="1800" smtClean="0">
                <a:solidFill>
                  <a:srgbClr val="000000"/>
                </a:solidFill>
              </a:rPr>
              <a:t>Tìm</a:t>
            </a:r>
            <a:r>
              <a:rPr lang="en-GB" sz="1800" smtClean="0">
                <a:solidFill>
                  <a:srgbClr val="000000"/>
                </a:solidFill>
                <a:latin typeface="VNI-Helve" pitchFamily="2" charset="0"/>
              </a:rPr>
              <a:t> </a:t>
            </a:r>
            <a:r>
              <a:rPr lang="en-GB" sz="1800" smtClean="0">
                <a:solidFill>
                  <a:srgbClr val="000000"/>
                </a:solidFill>
              </a:rPr>
              <a:t>kiếm</a:t>
            </a:r>
            <a:r>
              <a:rPr lang="en-GB" sz="1800" smtClean="0">
                <a:solidFill>
                  <a:srgbClr val="000000"/>
                </a:solidFill>
                <a:latin typeface="VNI-Helve" pitchFamily="2" charset="0"/>
              </a:rPr>
              <a:t> </a:t>
            </a:r>
            <a:r>
              <a:rPr lang="en-GB" sz="1800" smtClean="0">
                <a:solidFill>
                  <a:srgbClr val="000000"/>
                </a:solidFill>
              </a:rPr>
              <a:t>người</a:t>
            </a:r>
            <a:r>
              <a:rPr lang="en-GB" sz="1800" smtClean="0">
                <a:solidFill>
                  <a:srgbClr val="000000"/>
                </a:solidFill>
                <a:latin typeface="VNI-Helve" pitchFamily="2" charset="0"/>
              </a:rPr>
              <a:t> </a:t>
            </a:r>
            <a:r>
              <a:rPr lang="en-GB" sz="1800" smtClean="0">
                <a:solidFill>
                  <a:srgbClr val="000000"/>
                </a:solidFill>
              </a:rPr>
              <a:t>thuyết</a:t>
            </a:r>
            <a:r>
              <a:rPr lang="en-GB" sz="1800" smtClean="0">
                <a:solidFill>
                  <a:srgbClr val="000000"/>
                </a:solidFill>
                <a:latin typeface="VNI-Helve" pitchFamily="2" charset="0"/>
              </a:rPr>
              <a:t> </a:t>
            </a:r>
            <a:r>
              <a:rPr lang="en-GB" sz="1800" smtClean="0">
                <a:solidFill>
                  <a:srgbClr val="000000"/>
                </a:solidFill>
              </a:rPr>
              <a:t>minh</a:t>
            </a:r>
          </a:p>
          <a:p>
            <a:pPr lvl="2" eaLnBrk="1" hangingPunct="1">
              <a:lnSpc>
                <a:spcPct val="90000"/>
              </a:lnSpc>
              <a:buFont typeface="Wingdings" pitchFamily="2" charset="2"/>
              <a:buNone/>
            </a:pPr>
            <a:r>
              <a:rPr lang="en-GB" sz="1800" smtClean="0">
                <a:solidFill>
                  <a:srgbClr val="000000"/>
                </a:solidFill>
                <a:latin typeface="VNI-Helve" pitchFamily="2" charset="0"/>
              </a:rPr>
              <a:t>1.1.3	</a:t>
            </a:r>
            <a:r>
              <a:rPr lang="en-GB" sz="1800" smtClean="0">
                <a:solidFill>
                  <a:srgbClr val="000000"/>
                </a:solidFill>
              </a:rPr>
              <a:t>Chuẩn</a:t>
            </a:r>
            <a:r>
              <a:rPr lang="en-GB" sz="1800" smtClean="0">
                <a:solidFill>
                  <a:srgbClr val="000000"/>
                </a:solidFill>
                <a:latin typeface="VNI-Helve" pitchFamily="2" charset="0"/>
              </a:rPr>
              <a:t> </a:t>
            </a:r>
            <a:r>
              <a:rPr lang="en-GB" sz="1800" smtClean="0">
                <a:solidFill>
                  <a:srgbClr val="000000"/>
                </a:solidFill>
              </a:rPr>
              <a:t>bị</a:t>
            </a:r>
            <a:r>
              <a:rPr lang="en-GB" sz="1800" smtClean="0">
                <a:solidFill>
                  <a:srgbClr val="000000"/>
                </a:solidFill>
                <a:latin typeface="VNI-Helve" pitchFamily="2" charset="0"/>
              </a:rPr>
              <a:t> </a:t>
            </a:r>
            <a:r>
              <a:rPr lang="en-GB" sz="1800" smtClean="0">
                <a:solidFill>
                  <a:srgbClr val="000000"/>
                </a:solidFill>
              </a:rPr>
              <a:t>các</a:t>
            </a:r>
            <a:r>
              <a:rPr lang="en-GB" sz="1800" smtClean="0">
                <a:solidFill>
                  <a:srgbClr val="000000"/>
                </a:solidFill>
                <a:latin typeface="VNI-Helve" pitchFamily="2" charset="0"/>
              </a:rPr>
              <a:t> </a:t>
            </a:r>
            <a:r>
              <a:rPr lang="en-GB" sz="1800" smtClean="0">
                <a:solidFill>
                  <a:srgbClr val="000000"/>
                </a:solidFill>
              </a:rPr>
              <a:t>tài</a:t>
            </a:r>
            <a:r>
              <a:rPr lang="en-GB" sz="1800" smtClean="0">
                <a:solidFill>
                  <a:srgbClr val="000000"/>
                </a:solidFill>
                <a:latin typeface="VNI-Helve" pitchFamily="2" charset="0"/>
              </a:rPr>
              <a:t> </a:t>
            </a:r>
            <a:r>
              <a:rPr lang="en-GB" sz="1800" smtClean="0">
                <a:solidFill>
                  <a:srgbClr val="000000"/>
                </a:solidFill>
              </a:rPr>
              <a:t>liệu</a:t>
            </a:r>
            <a:r>
              <a:rPr lang="en-GB" sz="1800" smtClean="0">
                <a:solidFill>
                  <a:srgbClr val="000000"/>
                </a:solidFill>
                <a:latin typeface="VNI-Helve" pitchFamily="2" charset="0"/>
              </a:rPr>
              <a:t> </a:t>
            </a:r>
            <a:r>
              <a:rPr lang="en-GB" sz="1800" smtClean="0">
                <a:solidFill>
                  <a:srgbClr val="000000"/>
                </a:solidFill>
              </a:rPr>
              <a:t>của</a:t>
            </a:r>
            <a:r>
              <a:rPr lang="en-GB" sz="1800" smtClean="0">
                <a:solidFill>
                  <a:srgbClr val="000000"/>
                </a:solidFill>
                <a:latin typeface="VNI-Helve" pitchFamily="2" charset="0"/>
              </a:rPr>
              <a:t> </a:t>
            </a:r>
            <a:r>
              <a:rPr lang="en-GB" sz="1800" smtClean="0">
                <a:solidFill>
                  <a:srgbClr val="000000"/>
                </a:solidFill>
              </a:rPr>
              <a:t>hội</a:t>
            </a:r>
            <a:r>
              <a:rPr lang="en-GB" sz="1800" smtClean="0">
                <a:solidFill>
                  <a:srgbClr val="000000"/>
                </a:solidFill>
                <a:latin typeface="VNI-Helve" pitchFamily="2" charset="0"/>
              </a:rPr>
              <a:t> </a:t>
            </a:r>
            <a:r>
              <a:rPr lang="en-GB" sz="1800" smtClean="0">
                <a:solidFill>
                  <a:srgbClr val="000000"/>
                </a:solidFill>
              </a:rPr>
              <a:t>nghị</a:t>
            </a:r>
          </a:p>
          <a:p>
            <a:pPr lvl="1" eaLnBrk="1" hangingPunct="1">
              <a:lnSpc>
                <a:spcPct val="90000"/>
              </a:lnSpc>
              <a:buFont typeface="Wingdings" pitchFamily="2" charset="2"/>
              <a:buNone/>
            </a:pPr>
            <a:r>
              <a:rPr lang="en-GB" sz="2000" b="1" smtClean="0">
                <a:solidFill>
                  <a:srgbClr val="000000"/>
                </a:solidFill>
                <a:latin typeface="VNI-Helve" pitchFamily="2" charset="0"/>
              </a:rPr>
              <a:t>1.2 </a:t>
            </a:r>
            <a:r>
              <a:rPr lang="en-GB" sz="2000" b="1" smtClean="0">
                <a:solidFill>
                  <a:srgbClr val="000000"/>
                </a:solidFill>
              </a:rPr>
              <a:t>Xác</a:t>
            </a:r>
            <a:r>
              <a:rPr lang="en-GB" sz="2000" b="1" smtClean="0">
                <a:solidFill>
                  <a:srgbClr val="000000"/>
                </a:solidFill>
                <a:latin typeface="VNI-Helve" pitchFamily="2" charset="0"/>
              </a:rPr>
              <a:t> </a:t>
            </a:r>
            <a:r>
              <a:rPr lang="en-GB" sz="2000" b="1" smtClean="0">
                <a:solidFill>
                  <a:srgbClr val="000000"/>
                </a:solidFill>
              </a:rPr>
              <a:t>lập</a:t>
            </a:r>
            <a:r>
              <a:rPr lang="en-GB" sz="2000" b="1" smtClean="0">
                <a:solidFill>
                  <a:srgbClr val="000000"/>
                </a:solidFill>
                <a:latin typeface="VNI-Helve" pitchFamily="2" charset="0"/>
              </a:rPr>
              <a:t> </a:t>
            </a:r>
            <a:r>
              <a:rPr lang="en-GB" sz="2000" b="1" smtClean="0">
                <a:solidFill>
                  <a:srgbClr val="000000"/>
                </a:solidFill>
              </a:rPr>
              <a:t>nơi</a:t>
            </a:r>
            <a:r>
              <a:rPr lang="en-GB" sz="2000" b="1" smtClean="0">
                <a:solidFill>
                  <a:srgbClr val="000000"/>
                </a:solidFill>
                <a:latin typeface="VNI-Helve" pitchFamily="2" charset="0"/>
              </a:rPr>
              <a:t> </a:t>
            </a:r>
            <a:r>
              <a:rPr lang="en-GB" sz="2000" b="1" smtClean="0">
                <a:solidFill>
                  <a:srgbClr val="000000"/>
                </a:solidFill>
              </a:rPr>
              <a:t>và</a:t>
            </a:r>
            <a:r>
              <a:rPr lang="en-GB" sz="2000" b="1" smtClean="0">
                <a:solidFill>
                  <a:srgbClr val="000000"/>
                </a:solidFill>
                <a:latin typeface="VNI-Helve" pitchFamily="2" charset="0"/>
              </a:rPr>
              <a:t> </a:t>
            </a:r>
            <a:r>
              <a:rPr lang="en-GB" sz="2000" b="1" smtClean="0">
                <a:solidFill>
                  <a:srgbClr val="000000"/>
                </a:solidFill>
              </a:rPr>
              <a:t>ngày</a:t>
            </a:r>
            <a:r>
              <a:rPr lang="en-GB" sz="2000" b="1" smtClean="0">
                <a:solidFill>
                  <a:srgbClr val="000000"/>
                </a:solidFill>
                <a:latin typeface="VNI-Helve" pitchFamily="2" charset="0"/>
              </a:rPr>
              <a:t> </a:t>
            </a:r>
            <a:r>
              <a:rPr lang="en-GB" sz="2000" b="1" smtClean="0">
                <a:solidFill>
                  <a:srgbClr val="000000"/>
                </a:solidFill>
              </a:rPr>
              <a:t>tổ</a:t>
            </a:r>
            <a:r>
              <a:rPr lang="en-GB" sz="2000" b="1" smtClean="0">
                <a:solidFill>
                  <a:srgbClr val="000000"/>
                </a:solidFill>
                <a:latin typeface="VNI-Helve" pitchFamily="2" charset="0"/>
              </a:rPr>
              <a:t> </a:t>
            </a:r>
            <a:r>
              <a:rPr lang="en-GB" sz="2000" b="1" smtClean="0">
                <a:solidFill>
                  <a:srgbClr val="000000"/>
                </a:solidFill>
              </a:rPr>
              <a:t>chức</a:t>
            </a:r>
            <a:r>
              <a:rPr lang="en-GB" sz="2000" b="1" smtClean="0">
                <a:solidFill>
                  <a:srgbClr val="000000"/>
                </a:solidFill>
                <a:latin typeface="VNI-Helve" pitchFamily="2" charset="0"/>
              </a:rPr>
              <a:t> </a:t>
            </a:r>
            <a:r>
              <a:rPr lang="en-GB" sz="2000" b="1" smtClean="0">
                <a:solidFill>
                  <a:srgbClr val="000000"/>
                </a:solidFill>
              </a:rPr>
              <a:t>hội</a:t>
            </a:r>
            <a:r>
              <a:rPr lang="en-GB" sz="2000" b="1" smtClean="0">
                <a:solidFill>
                  <a:srgbClr val="000000"/>
                </a:solidFill>
                <a:latin typeface="VNI-Helve" pitchFamily="2" charset="0"/>
              </a:rPr>
              <a:t> </a:t>
            </a:r>
            <a:r>
              <a:rPr lang="en-GB" sz="2000" b="1" smtClean="0">
                <a:solidFill>
                  <a:srgbClr val="000000"/>
                </a:solidFill>
              </a:rPr>
              <a:t>nghị</a:t>
            </a:r>
            <a:r>
              <a:rPr lang="en-GB" sz="2400" b="1" smtClean="0">
                <a:solidFill>
                  <a:srgbClr val="000000"/>
                </a:solidFill>
                <a:latin typeface="VNI-Helve" pitchFamily="2" charset="0"/>
              </a:rPr>
              <a:t> </a:t>
            </a:r>
          </a:p>
          <a:p>
            <a:pPr lvl="2" eaLnBrk="1" hangingPunct="1">
              <a:lnSpc>
                <a:spcPct val="90000"/>
              </a:lnSpc>
              <a:buFont typeface="Wingdings" pitchFamily="2" charset="2"/>
              <a:buNone/>
            </a:pPr>
            <a:r>
              <a:rPr lang="en-GB" sz="1800" smtClean="0">
                <a:solidFill>
                  <a:srgbClr val="000000"/>
                </a:solidFill>
                <a:latin typeface="VNI-Helve" pitchFamily="2" charset="0"/>
              </a:rPr>
              <a:t>1.2.1	</a:t>
            </a:r>
            <a:r>
              <a:rPr lang="en-GB" sz="1800" smtClean="0">
                <a:solidFill>
                  <a:srgbClr val="000000"/>
                </a:solidFill>
              </a:rPr>
              <a:t>Xác</a:t>
            </a:r>
            <a:r>
              <a:rPr lang="en-GB" sz="1800" smtClean="0">
                <a:solidFill>
                  <a:srgbClr val="000000"/>
                </a:solidFill>
                <a:latin typeface="VNI-Helve" pitchFamily="2" charset="0"/>
              </a:rPr>
              <a:t> </a:t>
            </a:r>
            <a:r>
              <a:rPr lang="en-GB" sz="1800" smtClean="0">
                <a:solidFill>
                  <a:srgbClr val="000000"/>
                </a:solidFill>
              </a:rPr>
              <a:t>lập</a:t>
            </a:r>
            <a:r>
              <a:rPr lang="en-GB" sz="1800" smtClean="0">
                <a:solidFill>
                  <a:srgbClr val="000000"/>
                </a:solidFill>
                <a:latin typeface="VNI-Helve" pitchFamily="2" charset="0"/>
              </a:rPr>
              <a:t> </a:t>
            </a:r>
            <a:r>
              <a:rPr lang="en-GB" sz="1800" smtClean="0">
                <a:solidFill>
                  <a:srgbClr val="000000"/>
                </a:solidFill>
              </a:rPr>
              <a:t>ngày</a:t>
            </a:r>
            <a:r>
              <a:rPr lang="en-GB" sz="1800" smtClean="0">
                <a:solidFill>
                  <a:srgbClr val="000000"/>
                </a:solidFill>
                <a:latin typeface="VNI-Helve" pitchFamily="2" charset="0"/>
              </a:rPr>
              <a:t> </a:t>
            </a:r>
            <a:r>
              <a:rPr lang="en-GB" sz="1800" smtClean="0">
                <a:solidFill>
                  <a:srgbClr val="000000"/>
                </a:solidFill>
              </a:rPr>
              <a:t>diễn</a:t>
            </a:r>
            <a:r>
              <a:rPr lang="en-GB" sz="1800" smtClean="0">
                <a:solidFill>
                  <a:srgbClr val="000000"/>
                </a:solidFill>
                <a:latin typeface="VNI-Helve" pitchFamily="2" charset="0"/>
              </a:rPr>
              <a:t> </a:t>
            </a:r>
            <a:r>
              <a:rPr lang="en-GB" sz="1800" smtClean="0">
                <a:solidFill>
                  <a:srgbClr val="000000"/>
                </a:solidFill>
              </a:rPr>
              <a:t>ra</a:t>
            </a:r>
            <a:r>
              <a:rPr lang="en-GB" sz="1800" smtClean="0">
                <a:solidFill>
                  <a:srgbClr val="000000"/>
                </a:solidFill>
                <a:latin typeface="VNI-Helve" pitchFamily="2" charset="0"/>
              </a:rPr>
              <a:t> </a:t>
            </a:r>
            <a:r>
              <a:rPr lang="en-GB" sz="1800" smtClean="0">
                <a:solidFill>
                  <a:srgbClr val="000000"/>
                </a:solidFill>
              </a:rPr>
              <a:t>hội</a:t>
            </a:r>
            <a:r>
              <a:rPr lang="en-GB" sz="1800" smtClean="0">
                <a:solidFill>
                  <a:srgbClr val="000000"/>
                </a:solidFill>
                <a:latin typeface="VNI-Helve" pitchFamily="2" charset="0"/>
              </a:rPr>
              <a:t> </a:t>
            </a:r>
            <a:r>
              <a:rPr lang="en-GB" sz="1800" smtClean="0">
                <a:solidFill>
                  <a:srgbClr val="000000"/>
                </a:solidFill>
              </a:rPr>
              <a:t>nghị</a:t>
            </a:r>
          </a:p>
          <a:p>
            <a:pPr lvl="2" eaLnBrk="1" hangingPunct="1">
              <a:lnSpc>
                <a:spcPct val="90000"/>
              </a:lnSpc>
              <a:buFont typeface="Wingdings" pitchFamily="2" charset="2"/>
              <a:buNone/>
            </a:pPr>
            <a:r>
              <a:rPr lang="en-GB" sz="1800" smtClean="0">
                <a:solidFill>
                  <a:srgbClr val="000000"/>
                </a:solidFill>
                <a:latin typeface="VNI-Helve" pitchFamily="2" charset="0"/>
              </a:rPr>
              <a:t>1.2.2	</a:t>
            </a:r>
            <a:r>
              <a:rPr lang="en-GB" sz="1800" smtClean="0">
                <a:solidFill>
                  <a:srgbClr val="000000"/>
                </a:solidFill>
              </a:rPr>
              <a:t>Lựa</a:t>
            </a:r>
            <a:r>
              <a:rPr lang="en-GB" sz="1800" smtClean="0">
                <a:solidFill>
                  <a:srgbClr val="000000"/>
                </a:solidFill>
                <a:latin typeface="VNI-Helve" pitchFamily="2" charset="0"/>
              </a:rPr>
              <a:t> </a:t>
            </a:r>
            <a:r>
              <a:rPr lang="en-GB" sz="1800" smtClean="0">
                <a:solidFill>
                  <a:srgbClr val="000000"/>
                </a:solidFill>
              </a:rPr>
              <a:t>chọn</a:t>
            </a:r>
            <a:r>
              <a:rPr lang="en-GB" sz="1800" smtClean="0">
                <a:solidFill>
                  <a:srgbClr val="000000"/>
                </a:solidFill>
                <a:latin typeface="VNI-Helve" pitchFamily="2" charset="0"/>
              </a:rPr>
              <a:t> </a:t>
            </a:r>
            <a:r>
              <a:rPr lang="en-GB" sz="1800" smtClean="0">
                <a:solidFill>
                  <a:srgbClr val="000000"/>
                </a:solidFill>
              </a:rPr>
              <a:t>và</a:t>
            </a:r>
            <a:r>
              <a:rPr lang="en-GB" sz="1800" smtClean="0">
                <a:solidFill>
                  <a:srgbClr val="000000"/>
                </a:solidFill>
                <a:latin typeface="VNI-Helve" pitchFamily="2" charset="0"/>
              </a:rPr>
              <a:t> </a:t>
            </a:r>
            <a:r>
              <a:rPr lang="en-GB" sz="1800" smtClean="0">
                <a:solidFill>
                  <a:srgbClr val="000000"/>
                </a:solidFill>
              </a:rPr>
              <a:t>giao</a:t>
            </a:r>
            <a:r>
              <a:rPr lang="en-GB" sz="1800" smtClean="0">
                <a:solidFill>
                  <a:srgbClr val="000000"/>
                </a:solidFill>
                <a:latin typeface="VNI-Helve" pitchFamily="2" charset="0"/>
              </a:rPr>
              <a:t> </a:t>
            </a:r>
            <a:r>
              <a:rPr lang="en-GB" sz="1800" smtClean="0">
                <a:solidFill>
                  <a:srgbClr val="000000"/>
                </a:solidFill>
              </a:rPr>
              <a:t>phó</a:t>
            </a:r>
            <a:r>
              <a:rPr lang="en-GB" sz="1800" smtClean="0">
                <a:solidFill>
                  <a:srgbClr val="000000"/>
                </a:solidFill>
                <a:latin typeface="VNI-Helve" pitchFamily="2" charset="0"/>
              </a:rPr>
              <a:t> </a:t>
            </a:r>
            <a:r>
              <a:rPr lang="en-GB" sz="1800" smtClean="0">
                <a:solidFill>
                  <a:srgbClr val="000000"/>
                </a:solidFill>
              </a:rPr>
              <a:t>các</a:t>
            </a:r>
            <a:r>
              <a:rPr lang="en-GB" sz="1800" smtClean="0">
                <a:solidFill>
                  <a:srgbClr val="000000"/>
                </a:solidFill>
                <a:latin typeface="VNI-Helve" pitchFamily="2" charset="0"/>
              </a:rPr>
              <a:t> </a:t>
            </a:r>
            <a:r>
              <a:rPr lang="en-GB" sz="1800" smtClean="0">
                <a:solidFill>
                  <a:srgbClr val="000000"/>
                </a:solidFill>
              </a:rPr>
              <a:t>công</a:t>
            </a:r>
            <a:r>
              <a:rPr lang="en-GB" sz="1800" smtClean="0">
                <a:solidFill>
                  <a:srgbClr val="000000"/>
                </a:solidFill>
                <a:latin typeface="VNI-Helve" pitchFamily="2" charset="0"/>
              </a:rPr>
              <a:t> </a:t>
            </a:r>
            <a:r>
              <a:rPr lang="en-GB" sz="1800" smtClean="0">
                <a:solidFill>
                  <a:srgbClr val="000000"/>
                </a:solidFill>
              </a:rPr>
              <a:t>việc</a:t>
            </a:r>
            <a:r>
              <a:rPr lang="en-GB" sz="1800" smtClean="0">
                <a:solidFill>
                  <a:srgbClr val="000000"/>
                </a:solidFill>
                <a:latin typeface="VNI-Helve" pitchFamily="2" charset="0"/>
              </a:rPr>
              <a:t> </a:t>
            </a:r>
            <a:r>
              <a:rPr lang="en-GB" sz="1800" smtClean="0">
                <a:solidFill>
                  <a:srgbClr val="000000"/>
                </a:solidFill>
              </a:rPr>
              <a:t>cho</a:t>
            </a:r>
            <a:r>
              <a:rPr lang="en-GB" sz="1800" smtClean="0">
                <a:solidFill>
                  <a:srgbClr val="000000"/>
                </a:solidFill>
                <a:latin typeface="VNI-Helve" pitchFamily="2" charset="0"/>
              </a:rPr>
              <a:t> </a:t>
            </a:r>
            <a:r>
              <a:rPr lang="en-GB" sz="1800" smtClean="0">
                <a:solidFill>
                  <a:srgbClr val="000000"/>
                </a:solidFill>
              </a:rPr>
              <a:t>nơi</a:t>
            </a:r>
            <a:r>
              <a:rPr lang="en-GB" sz="1800" smtClean="0">
                <a:solidFill>
                  <a:srgbClr val="000000"/>
                </a:solidFill>
                <a:latin typeface="VNI-Helve" pitchFamily="2" charset="0"/>
              </a:rPr>
              <a:t> </a:t>
            </a:r>
            <a:r>
              <a:rPr lang="en-GB" sz="1800" smtClean="0">
                <a:solidFill>
                  <a:srgbClr val="000000"/>
                </a:solidFill>
              </a:rPr>
              <a:t>tổ</a:t>
            </a:r>
            <a:r>
              <a:rPr lang="en-GB" sz="1800" smtClean="0">
                <a:solidFill>
                  <a:srgbClr val="000000"/>
                </a:solidFill>
                <a:latin typeface="VNI-Helve" pitchFamily="2" charset="0"/>
              </a:rPr>
              <a:t> </a:t>
            </a:r>
            <a:r>
              <a:rPr lang="en-GB" sz="1800" smtClean="0">
                <a:solidFill>
                  <a:srgbClr val="000000"/>
                </a:solidFill>
              </a:rPr>
              <a:t>chức</a:t>
            </a:r>
            <a:r>
              <a:rPr lang="en-GB" sz="1800" smtClean="0">
                <a:solidFill>
                  <a:srgbClr val="000000"/>
                </a:solidFill>
                <a:latin typeface="VNI-Helve" pitchFamily="2" charset="0"/>
              </a:rPr>
              <a:t> </a:t>
            </a:r>
            <a:r>
              <a:rPr lang="en-GB" sz="1800" smtClean="0">
                <a:solidFill>
                  <a:srgbClr val="000000"/>
                </a:solidFill>
              </a:rPr>
              <a:t>hội</a:t>
            </a:r>
            <a:r>
              <a:rPr lang="en-GB" sz="1800" smtClean="0">
                <a:solidFill>
                  <a:srgbClr val="000000"/>
                </a:solidFill>
                <a:latin typeface="VNI-Helve" pitchFamily="2" charset="0"/>
              </a:rPr>
              <a:t> </a:t>
            </a:r>
            <a:r>
              <a:rPr lang="en-GB" sz="1800" smtClean="0">
                <a:solidFill>
                  <a:srgbClr val="000000"/>
                </a:solidFill>
              </a:rPr>
              <a:t>nghị</a:t>
            </a:r>
          </a:p>
          <a:p>
            <a:pPr lvl="2" eaLnBrk="1" hangingPunct="1">
              <a:lnSpc>
                <a:spcPct val="90000"/>
              </a:lnSpc>
              <a:buFont typeface="Wingdings" pitchFamily="2" charset="2"/>
              <a:buNone/>
            </a:pPr>
            <a:r>
              <a:rPr lang="en-GB" sz="1800" smtClean="0">
                <a:solidFill>
                  <a:srgbClr val="000000"/>
                </a:solidFill>
                <a:latin typeface="VNI-Helve" pitchFamily="2" charset="0"/>
              </a:rPr>
              <a:t>1.2.3	</a:t>
            </a:r>
            <a:r>
              <a:rPr lang="en-GB" sz="1800" smtClean="0">
                <a:solidFill>
                  <a:srgbClr val="000000"/>
                </a:solidFill>
              </a:rPr>
              <a:t>Xác</a:t>
            </a:r>
            <a:r>
              <a:rPr lang="en-GB" sz="1800" smtClean="0">
                <a:solidFill>
                  <a:srgbClr val="000000"/>
                </a:solidFill>
                <a:latin typeface="VNI-Helve" pitchFamily="2" charset="0"/>
              </a:rPr>
              <a:t> </a:t>
            </a:r>
            <a:r>
              <a:rPr lang="en-GB" sz="1800" smtClean="0">
                <a:solidFill>
                  <a:srgbClr val="000000"/>
                </a:solidFill>
              </a:rPr>
              <a:t>nhận</a:t>
            </a:r>
            <a:r>
              <a:rPr lang="en-GB" sz="1800" smtClean="0">
                <a:solidFill>
                  <a:srgbClr val="000000"/>
                </a:solidFill>
                <a:latin typeface="VNI-Helve" pitchFamily="2" charset="0"/>
              </a:rPr>
              <a:t> </a:t>
            </a:r>
            <a:r>
              <a:rPr lang="en-GB" sz="1800" smtClean="0">
                <a:solidFill>
                  <a:srgbClr val="000000"/>
                </a:solidFill>
              </a:rPr>
              <a:t>về</a:t>
            </a:r>
            <a:r>
              <a:rPr lang="en-GB" sz="1800" smtClean="0">
                <a:solidFill>
                  <a:srgbClr val="000000"/>
                </a:solidFill>
                <a:latin typeface="VNI-Helve" pitchFamily="2" charset="0"/>
              </a:rPr>
              <a:t> </a:t>
            </a:r>
            <a:r>
              <a:rPr lang="en-GB" sz="1800" smtClean="0">
                <a:solidFill>
                  <a:srgbClr val="000000"/>
                </a:solidFill>
              </a:rPr>
              <a:t>các</a:t>
            </a:r>
            <a:r>
              <a:rPr lang="en-GB" sz="1800" smtClean="0">
                <a:solidFill>
                  <a:srgbClr val="000000"/>
                </a:solidFill>
                <a:latin typeface="VNI-Helve" pitchFamily="2" charset="0"/>
              </a:rPr>
              <a:t> </a:t>
            </a:r>
            <a:r>
              <a:rPr lang="en-GB" sz="1800" smtClean="0">
                <a:solidFill>
                  <a:srgbClr val="000000"/>
                </a:solidFill>
              </a:rPr>
              <a:t>công</a:t>
            </a:r>
            <a:r>
              <a:rPr lang="en-GB" sz="1800" smtClean="0">
                <a:solidFill>
                  <a:srgbClr val="000000"/>
                </a:solidFill>
                <a:latin typeface="VNI-Helve" pitchFamily="2" charset="0"/>
              </a:rPr>
              <a:t> </a:t>
            </a:r>
            <a:r>
              <a:rPr lang="en-GB" sz="1800" smtClean="0">
                <a:solidFill>
                  <a:srgbClr val="000000"/>
                </a:solidFill>
              </a:rPr>
              <a:t>việc</a:t>
            </a:r>
            <a:r>
              <a:rPr lang="en-GB" sz="1800" smtClean="0">
                <a:solidFill>
                  <a:srgbClr val="000000"/>
                </a:solidFill>
                <a:latin typeface="VNI-Helve" pitchFamily="2" charset="0"/>
              </a:rPr>
              <a:t> </a:t>
            </a:r>
            <a:r>
              <a:rPr lang="en-GB" sz="1800" smtClean="0">
                <a:solidFill>
                  <a:srgbClr val="000000"/>
                </a:solidFill>
              </a:rPr>
              <a:t>đã</a:t>
            </a:r>
            <a:r>
              <a:rPr lang="en-GB" sz="1800" smtClean="0">
                <a:solidFill>
                  <a:srgbClr val="000000"/>
                </a:solidFill>
                <a:latin typeface="VNI-Helve" pitchFamily="2" charset="0"/>
              </a:rPr>
              <a:t> </a:t>
            </a:r>
            <a:r>
              <a:rPr lang="en-GB" sz="1800" smtClean="0">
                <a:solidFill>
                  <a:srgbClr val="000000"/>
                </a:solidFill>
              </a:rPr>
              <a:t>sắp</a:t>
            </a:r>
            <a:r>
              <a:rPr lang="en-GB" sz="1800" smtClean="0">
                <a:solidFill>
                  <a:srgbClr val="000000"/>
                </a:solidFill>
                <a:latin typeface="VNI-Helve" pitchFamily="2" charset="0"/>
              </a:rPr>
              <a:t> </a:t>
            </a:r>
            <a:r>
              <a:rPr lang="en-GB" sz="1800" smtClean="0">
                <a:solidFill>
                  <a:srgbClr val="000000"/>
                </a:solidFill>
              </a:rPr>
              <a:t>xếp</a:t>
            </a:r>
          </a:p>
          <a:p>
            <a:pPr lvl="1" eaLnBrk="1" hangingPunct="1">
              <a:lnSpc>
                <a:spcPct val="90000"/>
              </a:lnSpc>
              <a:buFont typeface="Wingdings" pitchFamily="2" charset="2"/>
              <a:buNone/>
            </a:pPr>
            <a:r>
              <a:rPr lang="en-GB" sz="2000" b="1" smtClean="0">
                <a:solidFill>
                  <a:srgbClr val="000000"/>
                </a:solidFill>
                <a:latin typeface="VNI-Helve" pitchFamily="2" charset="0"/>
              </a:rPr>
              <a:t>1.3 </a:t>
            </a:r>
            <a:r>
              <a:rPr lang="en-GB" sz="2000" b="1" smtClean="0">
                <a:solidFill>
                  <a:srgbClr val="000000"/>
                </a:solidFill>
              </a:rPr>
              <a:t>Thiết</a:t>
            </a:r>
            <a:r>
              <a:rPr lang="en-GB" sz="2000" b="1" smtClean="0">
                <a:solidFill>
                  <a:srgbClr val="000000"/>
                </a:solidFill>
                <a:latin typeface="VNI-Helve" pitchFamily="2" charset="0"/>
              </a:rPr>
              <a:t> </a:t>
            </a:r>
            <a:r>
              <a:rPr lang="en-GB" sz="2000" b="1" smtClean="0">
                <a:solidFill>
                  <a:srgbClr val="000000"/>
                </a:solidFill>
              </a:rPr>
              <a:t>kế</a:t>
            </a:r>
            <a:r>
              <a:rPr lang="en-GB" sz="2000" b="1" smtClean="0">
                <a:solidFill>
                  <a:srgbClr val="000000"/>
                </a:solidFill>
                <a:latin typeface="VNI-Helve" pitchFamily="2" charset="0"/>
              </a:rPr>
              <a:t> </a:t>
            </a:r>
            <a:r>
              <a:rPr lang="en-GB" sz="2000" b="1" smtClean="0">
                <a:solidFill>
                  <a:srgbClr val="000000"/>
                </a:solidFill>
              </a:rPr>
              <a:t>và</a:t>
            </a:r>
            <a:r>
              <a:rPr lang="en-GB" sz="2000" b="1" smtClean="0">
                <a:solidFill>
                  <a:srgbClr val="000000"/>
                </a:solidFill>
                <a:latin typeface="VNI-Helve" pitchFamily="2" charset="0"/>
              </a:rPr>
              <a:t> </a:t>
            </a:r>
            <a:r>
              <a:rPr lang="en-GB" sz="2000" b="1" smtClean="0">
                <a:solidFill>
                  <a:srgbClr val="000000"/>
                </a:solidFill>
              </a:rPr>
              <a:t>thực</a:t>
            </a:r>
            <a:r>
              <a:rPr lang="en-GB" sz="2000" b="1" smtClean="0">
                <a:solidFill>
                  <a:srgbClr val="000000"/>
                </a:solidFill>
                <a:latin typeface="VNI-Helve" pitchFamily="2" charset="0"/>
              </a:rPr>
              <a:t> </a:t>
            </a:r>
            <a:r>
              <a:rPr lang="en-GB" sz="2000" b="1" smtClean="0">
                <a:solidFill>
                  <a:srgbClr val="000000"/>
                </a:solidFill>
              </a:rPr>
              <a:t>hiện</a:t>
            </a:r>
            <a:r>
              <a:rPr lang="en-GB" sz="2000" b="1" smtClean="0">
                <a:solidFill>
                  <a:srgbClr val="000000"/>
                </a:solidFill>
                <a:latin typeface="VNI-Helve" pitchFamily="2" charset="0"/>
              </a:rPr>
              <a:t> </a:t>
            </a:r>
            <a:r>
              <a:rPr lang="en-GB" sz="2000" b="1" smtClean="0">
                <a:solidFill>
                  <a:srgbClr val="000000"/>
                </a:solidFill>
              </a:rPr>
              <a:t>kế</a:t>
            </a:r>
            <a:r>
              <a:rPr lang="en-GB" sz="2000" b="1" smtClean="0">
                <a:solidFill>
                  <a:srgbClr val="000000"/>
                </a:solidFill>
                <a:latin typeface="VNI-Helve" pitchFamily="2" charset="0"/>
              </a:rPr>
              <a:t> </a:t>
            </a:r>
            <a:r>
              <a:rPr lang="en-GB" sz="2000" b="1" smtClean="0">
                <a:solidFill>
                  <a:srgbClr val="000000"/>
                </a:solidFill>
              </a:rPr>
              <a:t>hoạch</a:t>
            </a:r>
            <a:r>
              <a:rPr lang="en-GB" sz="2000" b="1" smtClean="0">
                <a:solidFill>
                  <a:srgbClr val="000000"/>
                </a:solidFill>
                <a:latin typeface="VNI-Helve" pitchFamily="2" charset="0"/>
              </a:rPr>
              <a:t> </a:t>
            </a:r>
            <a:r>
              <a:rPr lang="en-GB" sz="2000" b="1" smtClean="0">
                <a:solidFill>
                  <a:srgbClr val="000000"/>
                </a:solidFill>
              </a:rPr>
              <a:t>tiếp</a:t>
            </a:r>
            <a:r>
              <a:rPr lang="en-GB" sz="2000" b="1" smtClean="0">
                <a:solidFill>
                  <a:srgbClr val="000000"/>
                </a:solidFill>
                <a:latin typeface="VNI-Helve" pitchFamily="2" charset="0"/>
              </a:rPr>
              <a:t> </a:t>
            </a:r>
            <a:r>
              <a:rPr lang="en-GB" sz="2000" b="1" smtClean="0">
                <a:solidFill>
                  <a:srgbClr val="000000"/>
                </a:solidFill>
              </a:rPr>
              <a:t>thị</a:t>
            </a:r>
            <a:r>
              <a:rPr lang="en-GB" sz="2000" b="1" smtClean="0">
                <a:solidFill>
                  <a:srgbClr val="000000"/>
                </a:solidFill>
                <a:latin typeface="VNI-Helve" pitchFamily="2" charset="0"/>
              </a:rPr>
              <a:t> </a:t>
            </a:r>
          </a:p>
          <a:p>
            <a:pPr lvl="2" eaLnBrk="1" hangingPunct="1">
              <a:lnSpc>
                <a:spcPct val="90000"/>
              </a:lnSpc>
              <a:buFont typeface="Wingdings" pitchFamily="2" charset="2"/>
              <a:buNone/>
            </a:pPr>
            <a:r>
              <a:rPr lang="en-GB" sz="1800" smtClean="0">
                <a:solidFill>
                  <a:srgbClr val="000000"/>
                </a:solidFill>
                <a:latin typeface="VNI-Helve" pitchFamily="2" charset="0"/>
              </a:rPr>
              <a:t>1.3.1	</a:t>
            </a:r>
            <a:r>
              <a:rPr lang="en-GB" sz="1800" smtClean="0">
                <a:solidFill>
                  <a:srgbClr val="000000"/>
                </a:solidFill>
              </a:rPr>
              <a:t>Soạn</a:t>
            </a:r>
            <a:r>
              <a:rPr lang="en-GB" sz="1800" smtClean="0">
                <a:solidFill>
                  <a:srgbClr val="000000"/>
                </a:solidFill>
                <a:latin typeface="VNI-Helve" pitchFamily="2" charset="0"/>
              </a:rPr>
              <a:t> </a:t>
            </a:r>
            <a:r>
              <a:rPr lang="en-GB" sz="1800" smtClean="0">
                <a:solidFill>
                  <a:srgbClr val="000000"/>
                </a:solidFill>
              </a:rPr>
              <a:t>thảo</a:t>
            </a:r>
            <a:r>
              <a:rPr lang="en-GB" sz="1800" smtClean="0">
                <a:solidFill>
                  <a:srgbClr val="000000"/>
                </a:solidFill>
                <a:latin typeface="VNI-Helve" pitchFamily="2" charset="0"/>
              </a:rPr>
              <a:t> </a:t>
            </a:r>
            <a:r>
              <a:rPr lang="en-GB" sz="1800" smtClean="0">
                <a:solidFill>
                  <a:srgbClr val="000000"/>
                </a:solidFill>
              </a:rPr>
              <a:t>và</a:t>
            </a:r>
            <a:r>
              <a:rPr lang="en-GB" sz="1800" smtClean="0">
                <a:solidFill>
                  <a:srgbClr val="000000"/>
                </a:solidFill>
                <a:latin typeface="VNI-Helve" pitchFamily="2" charset="0"/>
              </a:rPr>
              <a:t> </a:t>
            </a:r>
            <a:r>
              <a:rPr lang="en-GB" sz="1800" smtClean="0">
                <a:solidFill>
                  <a:srgbClr val="000000"/>
                </a:solidFill>
              </a:rPr>
              <a:t>in</a:t>
            </a:r>
            <a:r>
              <a:rPr lang="en-GB" sz="1800" smtClean="0">
                <a:solidFill>
                  <a:srgbClr val="000000"/>
                </a:solidFill>
                <a:latin typeface="VNI-Helve" pitchFamily="2" charset="0"/>
              </a:rPr>
              <a:t> </a:t>
            </a:r>
            <a:r>
              <a:rPr lang="en-GB" sz="1800" smtClean="0">
                <a:solidFill>
                  <a:srgbClr val="000000"/>
                </a:solidFill>
              </a:rPr>
              <a:t>ấn</a:t>
            </a:r>
            <a:r>
              <a:rPr lang="en-GB" sz="1800" smtClean="0">
                <a:solidFill>
                  <a:srgbClr val="000000"/>
                </a:solidFill>
                <a:latin typeface="VNI-Helve" pitchFamily="2" charset="0"/>
              </a:rPr>
              <a:t> </a:t>
            </a:r>
            <a:r>
              <a:rPr lang="en-GB" sz="1800" smtClean="0">
                <a:solidFill>
                  <a:srgbClr val="000000"/>
                </a:solidFill>
              </a:rPr>
              <a:t>Brochure</a:t>
            </a:r>
            <a:r>
              <a:rPr lang="en-GB" sz="1800" smtClean="0">
                <a:solidFill>
                  <a:srgbClr val="000000"/>
                </a:solidFill>
                <a:latin typeface="VNI-Helve" pitchFamily="2" charset="0"/>
              </a:rPr>
              <a:t> </a:t>
            </a:r>
            <a:r>
              <a:rPr lang="en-GB" sz="1800" smtClean="0">
                <a:solidFill>
                  <a:srgbClr val="000000"/>
                </a:solidFill>
              </a:rPr>
              <a:t>của</a:t>
            </a:r>
            <a:r>
              <a:rPr lang="en-GB" sz="1800" smtClean="0">
                <a:solidFill>
                  <a:srgbClr val="000000"/>
                </a:solidFill>
                <a:latin typeface="VNI-Helve" pitchFamily="2" charset="0"/>
              </a:rPr>
              <a:t> </a:t>
            </a:r>
            <a:r>
              <a:rPr lang="en-GB" sz="1800" smtClean="0">
                <a:solidFill>
                  <a:srgbClr val="000000"/>
                </a:solidFill>
              </a:rPr>
              <a:t>hội</a:t>
            </a:r>
            <a:r>
              <a:rPr lang="en-GB" sz="1800" smtClean="0">
                <a:solidFill>
                  <a:srgbClr val="000000"/>
                </a:solidFill>
                <a:latin typeface="VNI-Helve" pitchFamily="2" charset="0"/>
              </a:rPr>
              <a:t> </a:t>
            </a:r>
            <a:r>
              <a:rPr lang="en-GB" sz="1800" smtClean="0">
                <a:solidFill>
                  <a:srgbClr val="000000"/>
                </a:solidFill>
              </a:rPr>
              <a:t>nghị</a:t>
            </a:r>
          </a:p>
          <a:p>
            <a:pPr lvl="2" eaLnBrk="1" hangingPunct="1">
              <a:lnSpc>
                <a:spcPct val="90000"/>
              </a:lnSpc>
              <a:buFont typeface="Wingdings" pitchFamily="2" charset="2"/>
              <a:buNone/>
            </a:pPr>
            <a:r>
              <a:rPr lang="en-GB" sz="1800" smtClean="0">
                <a:solidFill>
                  <a:srgbClr val="000000"/>
                </a:solidFill>
                <a:latin typeface="VNI-Helve" pitchFamily="2" charset="0"/>
              </a:rPr>
              <a:t>1.3.2	</a:t>
            </a:r>
            <a:r>
              <a:rPr lang="en-GB" sz="1800" smtClean="0">
                <a:solidFill>
                  <a:srgbClr val="000000"/>
                </a:solidFill>
              </a:rPr>
              <a:t>Quảng</a:t>
            </a:r>
            <a:r>
              <a:rPr lang="en-GB" sz="1800" smtClean="0">
                <a:solidFill>
                  <a:srgbClr val="000000"/>
                </a:solidFill>
                <a:latin typeface="VNI-Helve" pitchFamily="2" charset="0"/>
              </a:rPr>
              <a:t> </a:t>
            </a:r>
            <a:r>
              <a:rPr lang="en-GB" sz="1800" smtClean="0">
                <a:solidFill>
                  <a:srgbClr val="000000"/>
                </a:solidFill>
              </a:rPr>
              <a:t>cáo</a:t>
            </a:r>
          </a:p>
          <a:p>
            <a:pPr lvl="2" eaLnBrk="1" hangingPunct="1">
              <a:lnSpc>
                <a:spcPct val="90000"/>
              </a:lnSpc>
              <a:buFont typeface="Wingdings" pitchFamily="2" charset="2"/>
              <a:buNone/>
            </a:pPr>
            <a:r>
              <a:rPr lang="en-GB" sz="1800" smtClean="0">
                <a:solidFill>
                  <a:srgbClr val="000000"/>
                </a:solidFill>
                <a:latin typeface="VNI-Helve" pitchFamily="2" charset="0"/>
              </a:rPr>
              <a:t>1.3.3	</a:t>
            </a:r>
            <a:r>
              <a:rPr lang="en-GB" sz="1800" smtClean="0">
                <a:solidFill>
                  <a:srgbClr val="000000"/>
                </a:solidFill>
              </a:rPr>
              <a:t>Hộp</a:t>
            </a:r>
            <a:r>
              <a:rPr lang="en-GB" sz="1800" smtClean="0">
                <a:solidFill>
                  <a:srgbClr val="000000"/>
                </a:solidFill>
                <a:latin typeface="VNI-Helve" pitchFamily="2" charset="0"/>
              </a:rPr>
              <a:t> </a:t>
            </a:r>
            <a:r>
              <a:rPr lang="en-GB" sz="1800" smtClean="0">
                <a:solidFill>
                  <a:srgbClr val="000000"/>
                </a:solidFill>
              </a:rPr>
              <a:t>thư</a:t>
            </a:r>
            <a:r>
              <a:rPr lang="en-GB" sz="1800" smtClean="0">
                <a:solidFill>
                  <a:srgbClr val="000000"/>
                </a:solidFill>
                <a:latin typeface="VNI-Helve" pitchFamily="2" charset="0"/>
              </a:rPr>
              <a:t> </a:t>
            </a:r>
            <a:r>
              <a:rPr lang="en-GB" sz="1800" smtClean="0">
                <a:solidFill>
                  <a:srgbClr val="000000"/>
                </a:solidFill>
              </a:rPr>
              <a:t>của</a:t>
            </a:r>
            <a:r>
              <a:rPr lang="en-GB" sz="1800" smtClean="0">
                <a:solidFill>
                  <a:srgbClr val="000000"/>
                </a:solidFill>
                <a:latin typeface="VNI-Helve" pitchFamily="2" charset="0"/>
              </a:rPr>
              <a:t> </a:t>
            </a:r>
            <a:r>
              <a:rPr lang="en-GB" sz="1800" smtClean="0">
                <a:solidFill>
                  <a:srgbClr val="000000"/>
                </a:solidFill>
              </a:rPr>
              <a:t>hội</a:t>
            </a:r>
            <a:r>
              <a:rPr lang="en-GB" sz="1800" smtClean="0">
                <a:solidFill>
                  <a:srgbClr val="000000"/>
                </a:solidFill>
                <a:latin typeface="VNI-Helve" pitchFamily="2" charset="0"/>
              </a:rPr>
              <a:t> </a:t>
            </a:r>
            <a:r>
              <a:rPr lang="en-GB" sz="1800" smtClean="0">
                <a:solidFill>
                  <a:srgbClr val="000000"/>
                </a:solidFill>
              </a:rPr>
              <a:t>nghị</a:t>
            </a:r>
          </a:p>
          <a:p>
            <a:pPr lvl="2" eaLnBrk="1" hangingPunct="1">
              <a:lnSpc>
                <a:spcPct val="90000"/>
              </a:lnSpc>
              <a:buFont typeface="Wingdings" pitchFamily="2" charset="2"/>
              <a:buNone/>
            </a:pPr>
            <a:r>
              <a:rPr lang="en-GB" sz="1800" smtClean="0">
                <a:solidFill>
                  <a:srgbClr val="000000"/>
                </a:solidFill>
                <a:latin typeface="VNI-Helve" pitchFamily="2" charset="0"/>
              </a:rPr>
              <a:t>1.3.4	 </a:t>
            </a:r>
            <a:r>
              <a:rPr lang="en-GB" sz="1800" smtClean="0">
                <a:solidFill>
                  <a:srgbClr val="000000"/>
                </a:solidFill>
              </a:rPr>
              <a:t>Tiếp</a:t>
            </a:r>
            <a:r>
              <a:rPr lang="en-GB" sz="1800" smtClean="0">
                <a:solidFill>
                  <a:srgbClr val="000000"/>
                </a:solidFill>
                <a:latin typeface="VNI-Helve" pitchFamily="2" charset="0"/>
              </a:rPr>
              <a:t> </a:t>
            </a:r>
            <a:r>
              <a:rPr lang="en-GB" sz="1800" smtClean="0">
                <a:solidFill>
                  <a:srgbClr val="000000"/>
                </a:solidFill>
              </a:rPr>
              <a:t>nhận</a:t>
            </a:r>
            <a:r>
              <a:rPr lang="en-GB" sz="1800" smtClean="0">
                <a:solidFill>
                  <a:srgbClr val="000000"/>
                </a:solidFill>
                <a:latin typeface="VNI-Helve" pitchFamily="2" charset="0"/>
              </a:rPr>
              <a:t> </a:t>
            </a:r>
            <a:r>
              <a:rPr lang="en-GB" sz="1800" smtClean="0">
                <a:solidFill>
                  <a:srgbClr val="000000"/>
                </a:solidFill>
              </a:rPr>
              <a:t>và</a:t>
            </a:r>
            <a:r>
              <a:rPr lang="en-GB" sz="1800" smtClean="0">
                <a:solidFill>
                  <a:srgbClr val="000000"/>
                </a:solidFill>
                <a:latin typeface="VNI-Helve" pitchFamily="2" charset="0"/>
              </a:rPr>
              <a:t> </a:t>
            </a:r>
            <a:r>
              <a:rPr lang="en-GB" sz="1800" smtClean="0">
                <a:solidFill>
                  <a:srgbClr val="000000"/>
                </a:solidFill>
              </a:rPr>
              <a:t>hồi</a:t>
            </a:r>
            <a:r>
              <a:rPr lang="en-GB" sz="1800" smtClean="0">
                <a:solidFill>
                  <a:srgbClr val="000000"/>
                </a:solidFill>
                <a:latin typeface="VNI-Helve" pitchFamily="2" charset="0"/>
              </a:rPr>
              <a:t> </a:t>
            </a:r>
            <a:r>
              <a:rPr lang="en-GB" sz="1800" smtClean="0">
                <a:solidFill>
                  <a:srgbClr val="000000"/>
                </a:solidFill>
              </a:rPr>
              <a:t>báo</a:t>
            </a:r>
            <a:r>
              <a:rPr lang="en-GB" sz="1800" smtClean="0">
                <a:solidFill>
                  <a:srgbClr val="000000"/>
                </a:solidFill>
                <a:latin typeface="VNI-Helve" pitchFamily="2" charset="0"/>
              </a:rPr>
              <a:t> </a:t>
            </a:r>
            <a:r>
              <a:rPr lang="en-GB" sz="1800" smtClean="0">
                <a:solidFill>
                  <a:srgbClr val="000000"/>
                </a:solidFill>
              </a:rPr>
              <a:t>về</a:t>
            </a:r>
            <a:r>
              <a:rPr lang="en-GB" sz="1800" smtClean="0">
                <a:solidFill>
                  <a:srgbClr val="000000"/>
                </a:solidFill>
                <a:latin typeface="VNI-Helve" pitchFamily="2" charset="0"/>
              </a:rPr>
              <a:t> </a:t>
            </a:r>
            <a:r>
              <a:rPr lang="en-GB" sz="1800" smtClean="0">
                <a:solidFill>
                  <a:srgbClr val="000000"/>
                </a:solidFill>
              </a:rPr>
              <a:t>việc</a:t>
            </a:r>
            <a:r>
              <a:rPr lang="en-GB" sz="1800" smtClean="0">
                <a:solidFill>
                  <a:srgbClr val="000000"/>
                </a:solidFill>
                <a:latin typeface="VNI-Helve" pitchFamily="2" charset="0"/>
              </a:rPr>
              <a:t> </a:t>
            </a:r>
            <a:r>
              <a:rPr lang="en-GB" sz="1800" smtClean="0">
                <a:solidFill>
                  <a:srgbClr val="000000"/>
                </a:solidFill>
              </a:rPr>
              <a:t>đăng</a:t>
            </a:r>
            <a:r>
              <a:rPr lang="en-GB" sz="1800" smtClean="0">
                <a:solidFill>
                  <a:srgbClr val="000000"/>
                </a:solidFill>
                <a:latin typeface="VNI-Helve" pitchFamily="2" charset="0"/>
              </a:rPr>
              <a:t> </a:t>
            </a:r>
            <a:r>
              <a:rPr lang="en-GB" sz="1800" smtClean="0">
                <a:solidFill>
                  <a:srgbClr val="000000"/>
                </a:solidFill>
              </a:rPr>
              <a:t>ký</a:t>
            </a:r>
            <a:r>
              <a:rPr lang="en-GB" sz="1800" smtClean="0">
                <a:solidFill>
                  <a:srgbClr val="000000"/>
                </a:solidFill>
                <a:latin typeface="VNI-Helve" pitchFamily="2" charset="0"/>
              </a:rPr>
              <a:t> </a:t>
            </a:r>
            <a:r>
              <a:rPr lang="en-GB" sz="1800" smtClean="0">
                <a:solidFill>
                  <a:srgbClr val="000000"/>
                </a:solidFill>
              </a:rPr>
              <a:t>tham</a:t>
            </a:r>
            <a:r>
              <a:rPr lang="en-GB" sz="1800" smtClean="0">
                <a:solidFill>
                  <a:srgbClr val="000000"/>
                </a:solidFill>
                <a:latin typeface="VNI-Helve" pitchFamily="2" charset="0"/>
              </a:rPr>
              <a:t> </a:t>
            </a:r>
            <a:r>
              <a:rPr lang="en-GB" sz="1800" smtClean="0">
                <a:solidFill>
                  <a:srgbClr val="000000"/>
                </a:solidFill>
              </a:rPr>
              <a:t>dự</a:t>
            </a:r>
            <a:r>
              <a:rPr lang="en-GB" sz="1800" smtClean="0">
                <a:solidFill>
                  <a:srgbClr val="000000"/>
                </a:solidFill>
                <a:latin typeface="VNI-Helve" pitchFamily="2" charset="0"/>
              </a:rPr>
              <a:t> </a:t>
            </a:r>
            <a:r>
              <a:rPr lang="en-GB" sz="1800" smtClean="0">
                <a:solidFill>
                  <a:srgbClr val="000000"/>
                </a:solidFill>
              </a:rPr>
              <a:t>hội</a:t>
            </a:r>
            <a:r>
              <a:rPr lang="en-GB" sz="1800" smtClean="0">
                <a:solidFill>
                  <a:srgbClr val="000000"/>
                </a:solidFill>
                <a:latin typeface="VNI-Helve" pitchFamily="2" charset="0"/>
              </a:rPr>
              <a:t> </a:t>
            </a:r>
            <a:r>
              <a:rPr lang="en-GB" sz="1800" smtClean="0">
                <a:solidFill>
                  <a:srgbClr val="000000"/>
                </a:solidFill>
              </a:rPr>
              <a:t>nghị</a:t>
            </a:r>
            <a:r>
              <a:rPr lang="en-GB" sz="1800" b="1" smtClean="0">
                <a:solidFill>
                  <a:srgbClr val="000000"/>
                </a:solidFill>
                <a:latin typeface="VNI-Helve" pitchFamily="2" charset="0"/>
              </a:rPr>
              <a:t> </a:t>
            </a:r>
          </a:p>
        </p:txBody>
      </p:sp>
      <p:sp>
        <p:nvSpPr>
          <p:cNvPr id="49155" name="Rectangle 3"/>
          <p:cNvSpPr>
            <a:spLocks noChangeArrowheads="1"/>
          </p:cNvSpPr>
          <p:nvPr/>
        </p:nvSpPr>
        <p:spPr bwMode="auto">
          <a:xfrm>
            <a:off x="979488" y="393700"/>
            <a:ext cx="7243762" cy="877888"/>
          </a:xfrm>
          <a:prstGeom prst="rect">
            <a:avLst/>
          </a:prstGeom>
          <a:noFill/>
          <a:ln w="9525">
            <a:noFill/>
            <a:miter lim="800000"/>
            <a:headEnd/>
            <a:tailEnd/>
          </a:ln>
        </p:spPr>
        <p:txBody>
          <a:bodyPr anchor="b"/>
          <a:lstStyle/>
          <a:p>
            <a:pPr eaLnBrk="1" hangingPunct="1"/>
            <a:r>
              <a:rPr lang="en-GB" sz="2500" b="1">
                <a:solidFill>
                  <a:schemeClr val="tx2"/>
                </a:solidFill>
              </a:rPr>
              <a:t>THỦ</a:t>
            </a:r>
            <a:r>
              <a:rPr lang="en-GB" sz="2500" b="1">
                <a:solidFill>
                  <a:schemeClr val="tx2"/>
                </a:solidFill>
                <a:latin typeface="VNI-Times" pitchFamily="2" charset="0"/>
              </a:rPr>
              <a:t> </a:t>
            </a:r>
            <a:r>
              <a:rPr lang="en-GB" sz="2500" b="1">
                <a:solidFill>
                  <a:schemeClr val="tx2"/>
                </a:solidFill>
              </a:rPr>
              <a:t>TỤC</a:t>
            </a:r>
            <a:r>
              <a:rPr lang="en-GB" sz="2500" b="1">
                <a:solidFill>
                  <a:schemeClr val="tx2"/>
                </a:solidFill>
                <a:latin typeface="VNI-Times" pitchFamily="2" charset="0"/>
              </a:rPr>
              <a:t> 5-</a:t>
            </a:r>
            <a:r>
              <a:rPr lang="en-GB" sz="2500" b="1">
                <a:solidFill>
                  <a:schemeClr val="tx2"/>
                </a:solidFill>
              </a:rPr>
              <a:t>BƯỚC</a:t>
            </a:r>
            <a:r>
              <a:rPr lang="en-GB" sz="2500" b="1">
                <a:solidFill>
                  <a:schemeClr val="tx2"/>
                </a:solidFill>
                <a:latin typeface="VNI-Times" pitchFamily="2" charset="0"/>
              </a:rPr>
              <a:t>: </a:t>
            </a:r>
            <a:br>
              <a:rPr lang="en-GB" sz="2500" b="1">
                <a:solidFill>
                  <a:schemeClr val="tx2"/>
                </a:solidFill>
                <a:latin typeface="VNI-Times" pitchFamily="2" charset="0"/>
              </a:rPr>
            </a:br>
            <a:r>
              <a:rPr lang="en-GB" sz="2500" b="1">
                <a:solidFill>
                  <a:schemeClr val="tx2"/>
                </a:solidFill>
              </a:rPr>
              <a:t>VÍ</a:t>
            </a:r>
            <a:r>
              <a:rPr lang="en-GB" sz="2500" b="1">
                <a:solidFill>
                  <a:schemeClr val="tx2"/>
                </a:solidFill>
                <a:latin typeface="VNI-Times" pitchFamily="2" charset="0"/>
              </a:rPr>
              <a:t> </a:t>
            </a:r>
            <a:r>
              <a:rPr lang="en-GB" sz="2500" b="1">
                <a:solidFill>
                  <a:schemeClr val="tx2"/>
                </a:solidFill>
              </a:rPr>
              <a:t>DỤ</a:t>
            </a:r>
            <a:r>
              <a:rPr lang="en-GB" sz="2500" b="1">
                <a:solidFill>
                  <a:schemeClr val="tx2"/>
                </a:solidFill>
                <a:latin typeface="VNI-Times" pitchFamily="2" charset="0"/>
              </a:rPr>
              <a:t> </a:t>
            </a:r>
            <a:r>
              <a:rPr lang="en-GB" sz="2500" b="1">
                <a:solidFill>
                  <a:schemeClr val="tx2"/>
                </a:solidFill>
              </a:rPr>
              <a:t>VỀ</a:t>
            </a:r>
            <a:r>
              <a:rPr lang="en-GB" sz="2500" b="1">
                <a:solidFill>
                  <a:schemeClr val="tx2"/>
                </a:solidFill>
                <a:latin typeface="VNI-Times" pitchFamily="2" charset="0"/>
              </a:rPr>
              <a:t> </a:t>
            </a:r>
            <a:r>
              <a:rPr lang="en-GB" sz="2500" b="1">
                <a:solidFill>
                  <a:schemeClr val="tx2"/>
                </a:solidFill>
              </a:rPr>
              <a:t>TỔ</a:t>
            </a:r>
            <a:r>
              <a:rPr lang="en-GB" sz="2500" b="1">
                <a:solidFill>
                  <a:schemeClr val="tx2"/>
                </a:solidFill>
                <a:latin typeface="VNI-Times" pitchFamily="2" charset="0"/>
              </a:rPr>
              <a:t> </a:t>
            </a:r>
            <a:r>
              <a:rPr lang="en-GB" sz="2500" b="1">
                <a:solidFill>
                  <a:schemeClr val="tx2"/>
                </a:solidFill>
              </a:rPr>
              <a:t>CHỨC</a:t>
            </a:r>
            <a:r>
              <a:rPr lang="en-GB" sz="2500" b="1">
                <a:solidFill>
                  <a:schemeClr val="tx2"/>
                </a:solidFill>
                <a:latin typeface="VNI-Times" pitchFamily="2" charset="0"/>
              </a:rPr>
              <a:t> </a:t>
            </a:r>
            <a:r>
              <a:rPr lang="en-GB" sz="2500" b="1">
                <a:solidFill>
                  <a:schemeClr val="tx2"/>
                </a:solidFill>
              </a:rPr>
              <a:t>MỘT</a:t>
            </a:r>
            <a:r>
              <a:rPr lang="en-GB" sz="2500" b="1">
                <a:solidFill>
                  <a:schemeClr val="tx2"/>
                </a:solidFill>
                <a:latin typeface="VNI-Times" pitchFamily="2" charset="0"/>
              </a:rPr>
              <a:t> </a:t>
            </a:r>
            <a:r>
              <a:rPr lang="en-GB" sz="2500" b="1">
                <a:solidFill>
                  <a:schemeClr val="tx2"/>
                </a:solidFill>
              </a:rPr>
              <a:t>HỘI</a:t>
            </a:r>
            <a:r>
              <a:rPr lang="en-GB" sz="2500" b="1">
                <a:solidFill>
                  <a:schemeClr val="tx2"/>
                </a:solidFill>
                <a:latin typeface="VNI-Times" pitchFamily="2" charset="0"/>
              </a:rPr>
              <a:t> </a:t>
            </a:r>
            <a:r>
              <a:rPr lang="en-GB" sz="2500" b="1">
                <a:solidFill>
                  <a:schemeClr val="tx2"/>
                </a:solidFill>
              </a:rPr>
              <a:t>NGHỊ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504825" y="1524000"/>
            <a:ext cx="8077200" cy="4648200"/>
          </a:xfrm>
        </p:spPr>
        <p:txBody>
          <a:bodyPr/>
          <a:lstStyle/>
          <a:p>
            <a:pPr eaLnBrk="1" hangingPunct="1">
              <a:buFont typeface="Wingdings" pitchFamily="2" charset="2"/>
              <a:buNone/>
            </a:pPr>
            <a:r>
              <a:rPr lang="en-GB" sz="2400" dirty="0" smtClean="0">
                <a:solidFill>
                  <a:srgbClr val="0000FF"/>
                </a:solidFill>
                <a:latin typeface="VNI-Times" pitchFamily="2" charset="0"/>
              </a:rPr>
              <a:t>3.</a:t>
            </a:r>
            <a:r>
              <a:rPr lang="en-GB" sz="2400" smtClean="0">
                <a:solidFill>
                  <a:srgbClr val="0000FF"/>
                </a:solidFill>
                <a:latin typeface="VNI-Times" pitchFamily="2" charset="0"/>
              </a:rPr>
              <a:t>	</a:t>
            </a:r>
            <a:r>
              <a:rPr lang="en-GB" sz="2400" smtClean="0">
                <a:solidFill>
                  <a:srgbClr val="0000FF"/>
                </a:solidFill>
              </a:rPr>
              <a:t>Kiểm</a:t>
            </a:r>
            <a:r>
              <a:rPr lang="en-GB" sz="2400" smtClean="0">
                <a:solidFill>
                  <a:srgbClr val="0000FF"/>
                </a:solidFill>
                <a:latin typeface="VNI-Times" pitchFamily="2" charset="0"/>
              </a:rPr>
              <a:t> </a:t>
            </a:r>
            <a:r>
              <a:rPr lang="en-GB" sz="2400" smtClean="0">
                <a:solidFill>
                  <a:srgbClr val="0000FF"/>
                </a:solidFill>
              </a:rPr>
              <a:t>tra</a:t>
            </a:r>
            <a:r>
              <a:rPr lang="en-GB" sz="2400" smtClean="0">
                <a:solidFill>
                  <a:srgbClr val="0000FF"/>
                </a:solidFill>
                <a:latin typeface="VNI-Times" pitchFamily="2" charset="0"/>
              </a:rPr>
              <a:t> </a:t>
            </a:r>
            <a:r>
              <a:rPr lang="en-GB" sz="2400" smtClean="0">
                <a:solidFill>
                  <a:srgbClr val="0000FF"/>
                </a:solidFill>
              </a:rPr>
              <a:t>mỗi</a:t>
            </a:r>
            <a:r>
              <a:rPr lang="en-GB" sz="2400" smtClean="0">
                <a:solidFill>
                  <a:srgbClr val="0000FF"/>
                </a:solidFill>
                <a:latin typeface="VNI-Times" pitchFamily="2" charset="0"/>
              </a:rPr>
              <a:t> </a:t>
            </a:r>
            <a:r>
              <a:rPr lang="en-GB" sz="2400" smtClean="0">
                <a:solidFill>
                  <a:srgbClr val="0000FF"/>
                </a:solidFill>
              </a:rPr>
              <a:t>hành</a:t>
            </a:r>
            <a:r>
              <a:rPr lang="en-GB" sz="2400" smtClean="0">
                <a:solidFill>
                  <a:srgbClr val="0000FF"/>
                </a:solidFill>
                <a:latin typeface="VNI-Times" pitchFamily="2" charset="0"/>
              </a:rPr>
              <a:t> </a:t>
            </a:r>
            <a:r>
              <a:rPr lang="en-GB" sz="2400" smtClean="0">
                <a:solidFill>
                  <a:srgbClr val="0000FF"/>
                </a:solidFill>
              </a:rPr>
              <a:t>động</a:t>
            </a:r>
            <a:r>
              <a:rPr lang="en-GB" sz="2400" smtClean="0">
                <a:solidFill>
                  <a:srgbClr val="0000FF"/>
                </a:solidFill>
                <a:latin typeface="VNI-Times" pitchFamily="2" charset="0"/>
              </a:rPr>
              <a:t> </a:t>
            </a:r>
            <a:r>
              <a:rPr lang="en-GB" sz="2400" smtClean="0">
                <a:solidFill>
                  <a:srgbClr val="0000FF"/>
                </a:solidFill>
              </a:rPr>
              <a:t>theo</a:t>
            </a:r>
            <a:r>
              <a:rPr lang="en-GB" sz="2400" smtClean="0">
                <a:solidFill>
                  <a:srgbClr val="0000FF"/>
                </a:solidFill>
                <a:latin typeface="VNI-Times" pitchFamily="2" charset="0"/>
              </a:rPr>
              <a:t> </a:t>
            </a:r>
            <a:r>
              <a:rPr lang="en-GB" sz="2400" smtClean="0">
                <a:solidFill>
                  <a:srgbClr val="0000FF"/>
                </a:solidFill>
              </a:rPr>
              <a:t>sự</a:t>
            </a:r>
            <a:r>
              <a:rPr lang="en-GB" sz="2400" smtClean="0">
                <a:solidFill>
                  <a:srgbClr val="0000FF"/>
                </a:solidFill>
                <a:latin typeface="VNI-Times" pitchFamily="2" charset="0"/>
              </a:rPr>
              <a:t> </a:t>
            </a:r>
            <a:r>
              <a:rPr lang="en-GB" sz="2400" smtClean="0">
                <a:solidFill>
                  <a:srgbClr val="0000FF"/>
                </a:solidFill>
              </a:rPr>
              <a:t>phù</a:t>
            </a:r>
            <a:r>
              <a:rPr lang="en-GB" sz="2400" smtClean="0">
                <a:solidFill>
                  <a:srgbClr val="0000FF"/>
                </a:solidFill>
                <a:latin typeface="VNI-Times" pitchFamily="2" charset="0"/>
              </a:rPr>
              <a:t> </a:t>
            </a:r>
            <a:r>
              <a:rPr lang="en-GB" sz="2400" smtClean="0">
                <a:solidFill>
                  <a:srgbClr val="0000FF"/>
                </a:solidFill>
              </a:rPr>
              <a:t>hợp</a:t>
            </a:r>
            <a:r>
              <a:rPr lang="en-GB" sz="2400" smtClean="0">
                <a:solidFill>
                  <a:srgbClr val="0000FF"/>
                </a:solidFill>
                <a:latin typeface="VNI-Times" pitchFamily="2" charset="0"/>
              </a:rPr>
              <a:t> </a:t>
            </a:r>
            <a:r>
              <a:rPr lang="en-GB" sz="2400" smtClean="0">
                <a:solidFill>
                  <a:srgbClr val="0000FF"/>
                </a:solidFill>
              </a:rPr>
              <a:t>với</a:t>
            </a:r>
            <a:r>
              <a:rPr lang="en-GB" sz="2400" smtClean="0">
                <a:solidFill>
                  <a:srgbClr val="0000FF"/>
                </a:solidFill>
                <a:latin typeface="VNI-Times" pitchFamily="2" charset="0"/>
              </a:rPr>
              <a:t> </a:t>
            </a:r>
            <a:r>
              <a:rPr lang="en-GB" sz="2400" smtClean="0">
                <a:solidFill>
                  <a:srgbClr val="0000FF"/>
                </a:solidFill>
              </a:rPr>
              <a:t>đặc</a:t>
            </a:r>
            <a:r>
              <a:rPr lang="en-GB" sz="2400" smtClean="0">
                <a:solidFill>
                  <a:srgbClr val="0000FF"/>
                </a:solidFill>
                <a:latin typeface="VNI-Times" pitchFamily="2" charset="0"/>
              </a:rPr>
              <a:t> </a:t>
            </a:r>
            <a:r>
              <a:rPr lang="en-GB" sz="2400" smtClean="0">
                <a:solidFill>
                  <a:srgbClr val="0000FF"/>
                </a:solidFill>
              </a:rPr>
              <a:t>trưng</a:t>
            </a:r>
            <a:r>
              <a:rPr lang="en-GB" sz="2400" smtClean="0">
                <a:solidFill>
                  <a:srgbClr val="0000FF"/>
                </a:solidFill>
                <a:latin typeface="VNI-Times" pitchFamily="2" charset="0"/>
              </a:rPr>
              <a:t> </a:t>
            </a:r>
            <a:r>
              <a:rPr lang="en-GB" sz="2400" smtClean="0">
                <a:solidFill>
                  <a:srgbClr val="0000FF"/>
                </a:solidFill>
              </a:rPr>
              <a:t>của</a:t>
            </a:r>
            <a:r>
              <a:rPr lang="en-GB" sz="2400" smtClean="0">
                <a:solidFill>
                  <a:srgbClr val="0000FF"/>
                </a:solidFill>
                <a:latin typeface="VNI-Times" pitchFamily="2" charset="0"/>
              </a:rPr>
              <a:t> </a:t>
            </a:r>
            <a:r>
              <a:rPr lang="en-GB" sz="2400" smtClean="0">
                <a:solidFill>
                  <a:srgbClr val="0000FF"/>
                </a:solidFill>
              </a:rPr>
              <a:t>công</a:t>
            </a:r>
            <a:r>
              <a:rPr lang="en-GB" sz="2400" smtClean="0">
                <a:solidFill>
                  <a:srgbClr val="0000FF"/>
                </a:solidFill>
                <a:latin typeface="VNI-Times" pitchFamily="2" charset="0"/>
              </a:rPr>
              <a:t> </a:t>
            </a:r>
            <a:r>
              <a:rPr lang="en-GB" sz="2400" smtClean="0">
                <a:solidFill>
                  <a:srgbClr val="0000FF"/>
                </a:solidFill>
              </a:rPr>
              <a:t>tác</a:t>
            </a:r>
            <a:r>
              <a:rPr lang="en-GB" sz="2400" smtClean="0">
                <a:solidFill>
                  <a:srgbClr val="0000FF"/>
                </a:solidFill>
                <a:latin typeface="VNI-Times" pitchFamily="2" charset="0"/>
              </a:rPr>
              <a:t> </a:t>
            </a:r>
            <a:r>
              <a:rPr lang="en-GB" sz="2400" smtClean="0">
                <a:solidFill>
                  <a:srgbClr val="0000FF"/>
                </a:solidFill>
              </a:rPr>
              <a:t>và</a:t>
            </a:r>
            <a:r>
              <a:rPr lang="en-GB" sz="2400" smtClean="0">
                <a:solidFill>
                  <a:srgbClr val="0000FF"/>
                </a:solidFill>
                <a:latin typeface="VNI-Times" pitchFamily="2" charset="0"/>
              </a:rPr>
              <a:t> </a:t>
            </a:r>
            <a:r>
              <a:rPr lang="en-GB" sz="2400" smtClean="0">
                <a:solidFill>
                  <a:srgbClr val="0000FF"/>
                </a:solidFill>
              </a:rPr>
              <a:t>tiến</a:t>
            </a:r>
            <a:r>
              <a:rPr lang="en-GB" sz="2400" smtClean="0">
                <a:solidFill>
                  <a:srgbClr val="0000FF"/>
                </a:solidFill>
                <a:latin typeface="VNI-Times" pitchFamily="2" charset="0"/>
              </a:rPr>
              <a:t> </a:t>
            </a:r>
            <a:r>
              <a:rPr lang="en-GB" sz="2400" smtClean="0">
                <a:solidFill>
                  <a:srgbClr val="0000FF"/>
                </a:solidFill>
              </a:rPr>
              <a:t>hành</a:t>
            </a:r>
            <a:r>
              <a:rPr lang="en-GB" sz="2400" smtClean="0">
                <a:solidFill>
                  <a:srgbClr val="0000FF"/>
                </a:solidFill>
                <a:latin typeface="VNI-Times" pitchFamily="2" charset="0"/>
              </a:rPr>
              <a:t> </a:t>
            </a:r>
            <a:r>
              <a:rPr lang="en-GB" sz="2400" smtClean="0">
                <a:solidFill>
                  <a:srgbClr val="0000FF"/>
                </a:solidFill>
              </a:rPr>
              <a:t>phân</a:t>
            </a:r>
            <a:r>
              <a:rPr lang="en-GB" sz="2400" smtClean="0">
                <a:solidFill>
                  <a:srgbClr val="0000FF"/>
                </a:solidFill>
                <a:latin typeface="VNI-Times" pitchFamily="2" charset="0"/>
              </a:rPr>
              <a:t> </a:t>
            </a:r>
            <a:r>
              <a:rPr lang="en-GB" sz="2400" smtClean="0">
                <a:solidFill>
                  <a:srgbClr val="0000FF"/>
                </a:solidFill>
              </a:rPr>
              <a:t>chia</a:t>
            </a:r>
            <a:r>
              <a:rPr lang="en-GB" sz="2400" smtClean="0">
                <a:solidFill>
                  <a:srgbClr val="0000FF"/>
                </a:solidFill>
                <a:latin typeface="VNI-Times" pitchFamily="2" charset="0"/>
              </a:rPr>
              <a:t> </a:t>
            </a:r>
            <a:r>
              <a:rPr lang="en-GB" sz="2400" smtClean="0">
                <a:solidFill>
                  <a:srgbClr val="0000FF"/>
                </a:solidFill>
              </a:rPr>
              <a:t>chi</a:t>
            </a:r>
            <a:r>
              <a:rPr lang="en-GB" sz="2400" smtClean="0">
                <a:solidFill>
                  <a:srgbClr val="0000FF"/>
                </a:solidFill>
                <a:latin typeface="VNI-Times" pitchFamily="2" charset="0"/>
              </a:rPr>
              <a:t> </a:t>
            </a:r>
            <a:r>
              <a:rPr lang="en-GB" sz="2400" smtClean="0">
                <a:solidFill>
                  <a:srgbClr val="0000FF"/>
                </a:solidFill>
              </a:rPr>
              <a:t>tiết</a:t>
            </a:r>
            <a:r>
              <a:rPr lang="en-GB" sz="2400" smtClean="0">
                <a:solidFill>
                  <a:srgbClr val="0000FF"/>
                </a:solidFill>
                <a:latin typeface="VNI-Times" pitchFamily="2" charset="0"/>
              </a:rPr>
              <a:t> </a:t>
            </a:r>
            <a:r>
              <a:rPr lang="en-GB" sz="2400" smtClean="0">
                <a:solidFill>
                  <a:srgbClr val="0000FF"/>
                </a:solidFill>
              </a:rPr>
              <a:t>những</a:t>
            </a:r>
            <a:r>
              <a:rPr lang="en-GB" sz="2400" smtClean="0">
                <a:solidFill>
                  <a:srgbClr val="0000FF"/>
                </a:solidFill>
                <a:latin typeface="VNI-Times" pitchFamily="2" charset="0"/>
              </a:rPr>
              <a:t> </a:t>
            </a:r>
            <a:r>
              <a:rPr lang="en-GB" sz="2400" smtClean="0">
                <a:solidFill>
                  <a:srgbClr val="0000FF"/>
                </a:solidFill>
              </a:rPr>
              <a:t>công</a:t>
            </a:r>
            <a:r>
              <a:rPr lang="en-GB" sz="2400" smtClean="0">
                <a:solidFill>
                  <a:srgbClr val="0000FF"/>
                </a:solidFill>
                <a:latin typeface="VNI-Times" pitchFamily="2" charset="0"/>
              </a:rPr>
              <a:t> </a:t>
            </a:r>
            <a:r>
              <a:rPr lang="en-GB" sz="2400" smtClean="0">
                <a:solidFill>
                  <a:srgbClr val="0000FF"/>
                </a:solidFill>
              </a:rPr>
              <a:t>việc</a:t>
            </a:r>
            <a:r>
              <a:rPr lang="en-GB" sz="2400" smtClean="0">
                <a:solidFill>
                  <a:srgbClr val="0000FF"/>
                </a:solidFill>
                <a:latin typeface="VNI-Times" pitchFamily="2" charset="0"/>
              </a:rPr>
              <a:t> </a:t>
            </a:r>
            <a:r>
              <a:rPr lang="en-GB" sz="2400" smtClean="0">
                <a:solidFill>
                  <a:srgbClr val="0000FF"/>
                </a:solidFill>
              </a:rPr>
              <a:t>chưa</a:t>
            </a:r>
            <a:r>
              <a:rPr lang="en-GB" sz="2400" smtClean="0">
                <a:solidFill>
                  <a:srgbClr val="0000FF"/>
                </a:solidFill>
                <a:latin typeface="VNI-Times" pitchFamily="2" charset="0"/>
              </a:rPr>
              <a:t> </a:t>
            </a:r>
            <a:r>
              <a:rPr lang="en-GB" sz="2400" smtClean="0">
                <a:solidFill>
                  <a:srgbClr val="0000FF"/>
                </a:solidFill>
              </a:rPr>
              <a:t>xác</a:t>
            </a:r>
            <a:r>
              <a:rPr lang="en-GB" sz="2400" smtClean="0">
                <a:solidFill>
                  <a:srgbClr val="0000FF"/>
                </a:solidFill>
                <a:latin typeface="VNI-Times" pitchFamily="2" charset="0"/>
              </a:rPr>
              <a:t> </a:t>
            </a:r>
            <a:r>
              <a:rPr lang="en-GB" sz="2400" smtClean="0">
                <a:solidFill>
                  <a:srgbClr val="0000FF"/>
                </a:solidFill>
              </a:rPr>
              <a:t>định</a:t>
            </a:r>
            <a:r>
              <a:rPr lang="en-GB" sz="2400" smtClean="0">
                <a:solidFill>
                  <a:srgbClr val="0000FF"/>
                </a:solidFill>
                <a:latin typeface="VNI-Times" pitchFamily="2" charset="0"/>
              </a:rPr>
              <a:t> </a:t>
            </a:r>
            <a:r>
              <a:rPr lang="en-GB" sz="2400" smtClean="0">
                <a:solidFill>
                  <a:srgbClr val="0000FF"/>
                </a:solidFill>
              </a:rPr>
              <a:t>được</a:t>
            </a:r>
          </a:p>
          <a:p>
            <a:pPr lvl="2" eaLnBrk="1" hangingPunct="1">
              <a:buFont typeface="Wingdings" pitchFamily="2" charset="2"/>
              <a:buNone/>
            </a:pPr>
            <a:r>
              <a:rPr lang="en-GB" smtClean="0">
                <a:solidFill>
                  <a:schemeClr val="bg2"/>
                </a:solidFill>
                <a:latin typeface="VNI-Helve" pitchFamily="2" charset="0"/>
              </a:rPr>
              <a:t>1.1.3	 </a:t>
            </a:r>
            <a:r>
              <a:rPr lang="en-GB" smtClean="0">
                <a:solidFill>
                  <a:schemeClr val="bg2"/>
                </a:solidFill>
              </a:rPr>
              <a:t>Chuẩn</a:t>
            </a:r>
            <a:r>
              <a:rPr lang="en-GB" smtClean="0">
                <a:solidFill>
                  <a:schemeClr val="bg2"/>
                </a:solidFill>
                <a:latin typeface="VNI-Helve" pitchFamily="2" charset="0"/>
              </a:rPr>
              <a:t> </a:t>
            </a:r>
            <a:r>
              <a:rPr lang="en-GB" smtClean="0">
                <a:solidFill>
                  <a:schemeClr val="bg2"/>
                </a:solidFill>
              </a:rPr>
              <a:t>bị</a:t>
            </a:r>
            <a:r>
              <a:rPr lang="en-GB" smtClean="0">
                <a:solidFill>
                  <a:schemeClr val="bg2"/>
                </a:solidFill>
                <a:latin typeface="VNI-Helve" pitchFamily="2" charset="0"/>
              </a:rPr>
              <a:t> </a:t>
            </a:r>
            <a:r>
              <a:rPr lang="en-GB" smtClean="0">
                <a:solidFill>
                  <a:schemeClr val="bg2"/>
                </a:solidFill>
              </a:rPr>
              <a:t>tài</a:t>
            </a:r>
            <a:r>
              <a:rPr lang="en-GB" smtClean="0">
                <a:solidFill>
                  <a:schemeClr val="bg2"/>
                </a:solidFill>
                <a:latin typeface="VNI-Helve" pitchFamily="2" charset="0"/>
              </a:rPr>
              <a:t> </a:t>
            </a:r>
            <a:r>
              <a:rPr lang="en-GB" smtClean="0">
                <a:solidFill>
                  <a:schemeClr val="bg2"/>
                </a:solidFill>
              </a:rPr>
              <a:t>liệu</a:t>
            </a:r>
            <a:r>
              <a:rPr lang="en-GB" smtClean="0">
                <a:solidFill>
                  <a:schemeClr val="bg2"/>
                </a:solidFill>
                <a:latin typeface="VNI-Helve" pitchFamily="2" charset="0"/>
              </a:rPr>
              <a:t> </a:t>
            </a:r>
            <a:r>
              <a:rPr lang="en-GB" smtClean="0">
                <a:solidFill>
                  <a:schemeClr val="bg2"/>
                </a:solidFill>
              </a:rPr>
              <a:t>cho</a:t>
            </a:r>
            <a:r>
              <a:rPr lang="en-GB" smtClean="0">
                <a:solidFill>
                  <a:schemeClr val="bg2"/>
                </a:solidFill>
                <a:latin typeface="VNI-Helve" pitchFamily="2" charset="0"/>
              </a:rPr>
              <a:t> </a:t>
            </a:r>
            <a:r>
              <a:rPr lang="en-GB" smtClean="0">
                <a:solidFill>
                  <a:schemeClr val="bg2"/>
                </a:solidFill>
              </a:rPr>
              <a:t>hội</a:t>
            </a:r>
            <a:r>
              <a:rPr lang="en-GB" smtClean="0">
                <a:solidFill>
                  <a:schemeClr val="bg2"/>
                </a:solidFill>
                <a:latin typeface="VNI-Helve" pitchFamily="2" charset="0"/>
              </a:rPr>
              <a:t> </a:t>
            </a:r>
            <a:r>
              <a:rPr lang="en-GB" smtClean="0">
                <a:solidFill>
                  <a:schemeClr val="bg2"/>
                </a:solidFill>
              </a:rPr>
              <a:t>nghị</a:t>
            </a:r>
          </a:p>
          <a:p>
            <a:pPr lvl="3" eaLnBrk="1" hangingPunct="1">
              <a:buFont typeface="Wingdings" pitchFamily="2" charset="2"/>
              <a:buNone/>
            </a:pPr>
            <a:r>
              <a:rPr lang="en-GB" smtClean="0">
                <a:solidFill>
                  <a:schemeClr val="bg2"/>
                </a:solidFill>
                <a:latin typeface="VNI-Helve" pitchFamily="2" charset="0"/>
              </a:rPr>
              <a:t>1.1.3.1	</a:t>
            </a:r>
            <a:r>
              <a:rPr lang="en-GB" smtClean="0">
                <a:solidFill>
                  <a:schemeClr val="bg2"/>
                </a:solidFill>
              </a:rPr>
              <a:t>Nhận</a:t>
            </a:r>
            <a:r>
              <a:rPr lang="en-GB" smtClean="0">
                <a:solidFill>
                  <a:schemeClr val="bg2"/>
                </a:solidFill>
                <a:latin typeface="VNI-Helve" pitchFamily="2" charset="0"/>
              </a:rPr>
              <a:t> </a:t>
            </a:r>
            <a:r>
              <a:rPr lang="en-GB" smtClean="0">
                <a:solidFill>
                  <a:schemeClr val="bg2"/>
                </a:solidFill>
              </a:rPr>
              <a:t>được</a:t>
            </a:r>
            <a:r>
              <a:rPr lang="en-GB" smtClean="0">
                <a:solidFill>
                  <a:schemeClr val="bg2"/>
                </a:solidFill>
                <a:latin typeface="VNI-Helve" pitchFamily="2" charset="0"/>
              </a:rPr>
              <a:t> </a:t>
            </a:r>
            <a:r>
              <a:rPr lang="en-GB" smtClean="0">
                <a:solidFill>
                  <a:schemeClr val="bg2"/>
                </a:solidFill>
              </a:rPr>
              <a:t>tài</a:t>
            </a:r>
            <a:r>
              <a:rPr lang="en-GB" smtClean="0">
                <a:solidFill>
                  <a:schemeClr val="bg2"/>
                </a:solidFill>
                <a:latin typeface="VNI-Helve" pitchFamily="2" charset="0"/>
              </a:rPr>
              <a:t> </a:t>
            </a:r>
            <a:r>
              <a:rPr lang="en-GB" smtClean="0">
                <a:solidFill>
                  <a:schemeClr val="bg2"/>
                </a:solidFill>
              </a:rPr>
              <a:t>liệu</a:t>
            </a:r>
            <a:r>
              <a:rPr lang="en-GB" smtClean="0">
                <a:solidFill>
                  <a:schemeClr val="bg2"/>
                </a:solidFill>
                <a:latin typeface="VNI-Helve" pitchFamily="2" charset="0"/>
              </a:rPr>
              <a:t> </a:t>
            </a:r>
            <a:r>
              <a:rPr lang="en-GB" smtClean="0">
                <a:solidFill>
                  <a:schemeClr val="bg2"/>
                </a:solidFill>
              </a:rPr>
              <a:t>từ</a:t>
            </a:r>
            <a:r>
              <a:rPr lang="en-GB" smtClean="0">
                <a:solidFill>
                  <a:schemeClr val="bg2"/>
                </a:solidFill>
                <a:latin typeface="VNI-Helve" pitchFamily="2" charset="0"/>
              </a:rPr>
              <a:t> </a:t>
            </a:r>
            <a:r>
              <a:rPr lang="en-GB" smtClean="0">
                <a:solidFill>
                  <a:schemeClr val="bg2"/>
                </a:solidFill>
              </a:rPr>
              <a:t>người</a:t>
            </a:r>
            <a:r>
              <a:rPr lang="en-GB" smtClean="0">
                <a:solidFill>
                  <a:schemeClr val="bg2"/>
                </a:solidFill>
                <a:latin typeface="VNI-Helve" pitchFamily="2" charset="0"/>
              </a:rPr>
              <a:t> </a:t>
            </a:r>
            <a:r>
              <a:rPr lang="en-GB" smtClean="0">
                <a:solidFill>
                  <a:schemeClr val="bg2"/>
                </a:solidFill>
              </a:rPr>
              <a:t>thuyết</a:t>
            </a:r>
            <a:r>
              <a:rPr lang="en-GB" smtClean="0">
                <a:solidFill>
                  <a:schemeClr val="bg2"/>
                </a:solidFill>
                <a:latin typeface="VNI-Helve" pitchFamily="2" charset="0"/>
              </a:rPr>
              <a:t> </a:t>
            </a:r>
            <a:r>
              <a:rPr lang="en-GB" smtClean="0">
                <a:solidFill>
                  <a:schemeClr val="bg2"/>
                </a:solidFill>
              </a:rPr>
              <a:t>trình</a:t>
            </a:r>
          </a:p>
          <a:p>
            <a:pPr lvl="3" eaLnBrk="1" hangingPunct="1">
              <a:buFont typeface="Wingdings" pitchFamily="2" charset="2"/>
              <a:buNone/>
            </a:pPr>
            <a:r>
              <a:rPr lang="en-GB" smtClean="0">
                <a:solidFill>
                  <a:schemeClr val="bg2"/>
                </a:solidFill>
                <a:latin typeface="VNI-Helve" pitchFamily="2" charset="0"/>
              </a:rPr>
              <a:t>1.1.3.2	</a:t>
            </a:r>
            <a:r>
              <a:rPr lang="en-GB" smtClean="0">
                <a:solidFill>
                  <a:schemeClr val="bg2"/>
                </a:solidFill>
              </a:rPr>
              <a:t>Chuẩn</a:t>
            </a:r>
            <a:r>
              <a:rPr lang="en-GB" smtClean="0">
                <a:solidFill>
                  <a:schemeClr val="bg2"/>
                </a:solidFill>
                <a:latin typeface="VNI-Helve" pitchFamily="2" charset="0"/>
              </a:rPr>
              <a:t> </a:t>
            </a:r>
            <a:r>
              <a:rPr lang="en-GB" smtClean="0">
                <a:solidFill>
                  <a:schemeClr val="bg2"/>
                </a:solidFill>
              </a:rPr>
              <a:t>bị</a:t>
            </a:r>
            <a:r>
              <a:rPr lang="en-GB" smtClean="0">
                <a:solidFill>
                  <a:schemeClr val="bg2"/>
                </a:solidFill>
                <a:latin typeface="VNI-Helve" pitchFamily="2" charset="0"/>
              </a:rPr>
              <a:t> </a:t>
            </a:r>
            <a:r>
              <a:rPr lang="en-GB" smtClean="0">
                <a:solidFill>
                  <a:schemeClr val="bg2"/>
                </a:solidFill>
              </a:rPr>
              <a:t>và</a:t>
            </a:r>
            <a:r>
              <a:rPr lang="en-GB" smtClean="0">
                <a:solidFill>
                  <a:schemeClr val="bg2"/>
                </a:solidFill>
                <a:latin typeface="VNI-Helve" pitchFamily="2" charset="0"/>
              </a:rPr>
              <a:t> </a:t>
            </a:r>
            <a:r>
              <a:rPr lang="en-GB" smtClean="0">
                <a:solidFill>
                  <a:schemeClr val="bg2"/>
                </a:solidFill>
              </a:rPr>
              <a:t>in</a:t>
            </a:r>
            <a:r>
              <a:rPr lang="en-GB" smtClean="0">
                <a:solidFill>
                  <a:schemeClr val="bg2"/>
                </a:solidFill>
                <a:latin typeface="VNI-Helve" pitchFamily="2" charset="0"/>
              </a:rPr>
              <a:t> </a:t>
            </a:r>
            <a:r>
              <a:rPr lang="en-GB" smtClean="0">
                <a:solidFill>
                  <a:schemeClr val="bg2"/>
                </a:solidFill>
              </a:rPr>
              <a:t>ấn</a:t>
            </a:r>
            <a:r>
              <a:rPr lang="en-GB" smtClean="0">
                <a:solidFill>
                  <a:schemeClr val="bg2"/>
                </a:solidFill>
                <a:latin typeface="VNI-Helve" pitchFamily="2" charset="0"/>
              </a:rPr>
              <a:t> </a:t>
            </a:r>
            <a:r>
              <a:rPr lang="en-GB" smtClean="0">
                <a:solidFill>
                  <a:schemeClr val="bg2"/>
                </a:solidFill>
              </a:rPr>
              <a:t>sổ</a:t>
            </a:r>
            <a:r>
              <a:rPr lang="en-GB" smtClean="0">
                <a:solidFill>
                  <a:schemeClr val="bg2"/>
                </a:solidFill>
                <a:latin typeface="VNI-Helve" pitchFamily="2" charset="0"/>
              </a:rPr>
              <a:t> </a:t>
            </a:r>
            <a:r>
              <a:rPr lang="en-GB" smtClean="0">
                <a:solidFill>
                  <a:schemeClr val="bg2"/>
                </a:solidFill>
              </a:rPr>
              <a:t>tay</a:t>
            </a:r>
            <a:r>
              <a:rPr lang="en-GB" smtClean="0">
                <a:solidFill>
                  <a:schemeClr val="bg2"/>
                </a:solidFill>
                <a:latin typeface="VNI-Helve" pitchFamily="2" charset="0"/>
              </a:rPr>
              <a:t> </a:t>
            </a:r>
            <a:r>
              <a:rPr lang="en-GB" smtClean="0">
                <a:solidFill>
                  <a:schemeClr val="bg2"/>
                </a:solidFill>
              </a:rPr>
              <a:t>của</a:t>
            </a:r>
            <a:r>
              <a:rPr lang="en-GB" smtClean="0">
                <a:solidFill>
                  <a:schemeClr val="bg2"/>
                </a:solidFill>
                <a:latin typeface="VNI-Helve" pitchFamily="2" charset="0"/>
              </a:rPr>
              <a:t> </a:t>
            </a:r>
            <a:r>
              <a:rPr lang="en-GB" smtClean="0">
                <a:solidFill>
                  <a:schemeClr val="bg2"/>
                </a:solidFill>
              </a:rPr>
              <a:t>hội</a:t>
            </a:r>
            <a:r>
              <a:rPr lang="en-GB" smtClean="0">
                <a:solidFill>
                  <a:schemeClr val="bg2"/>
                </a:solidFill>
                <a:latin typeface="VNI-Helve" pitchFamily="2" charset="0"/>
              </a:rPr>
              <a:t> </a:t>
            </a:r>
            <a:r>
              <a:rPr lang="en-GB" smtClean="0">
                <a:solidFill>
                  <a:schemeClr val="bg2"/>
                </a:solidFill>
              </a:rPr>
              <a:t>nghị</a:t>
            </a:r>
            <a:endParaRPr lang="en-GB" dirty="0" smtClean="0">
              <a:solidFill>
                <a:schemeClr val="bg2"/>
              </a:solidFill>
            </a:endParaRPr>
          </a:p>
        </p:txBody>
      </p:sp>
      <p:sp>
        <p:nvSpPr>
          <p:cNvPr id="50179" name="Rectangle 3"/>
          <p:cNvSpPr>
            <a:spLocks noChangeArrowheads="1"/>
          </p:cNvSpPr>
          <p:nvPr/>
        </p:nvSpPr>
        <p:spPr bwMode="auto">
          <a:xfrm>
            <a:off x="979488" y="393700"/>
            <a:ext cx="7243762" cy="877888"/>
          </a:xfrm>
          <a:prstGeom prst="rect">
            <a:avLst/>
          </a:prstGeom>
          <a:noFill/>
          <a:ln w="9525">
            <a:noFill/>
            <a:miter lim="800000"/>
            <a:headEnd/>
            <a:tailEnd/>
          </a:ln>
        </p:spPr>
        <p:txBody>
          <a:bodyPr anchor="b"/>
          <a:lstStyle/>
          <a:p>
            <a:pPr eaLnBrk="1" hangingPunct="1"/>
            <a:r>
              <a:rPr lang="en-GB" sz="2500" b="1">
                <a:solidFill>
                  <a:schemeClr val="tx2"/>
                </a:solidFill>
              </a:rPr>
              <a:t>THỦ</a:t>
            </a:r>
            <a:r>
              <a:rPr lang="en-GB" sz="2500" b="1">
                <a:solidFill>
                  <a:schemeClr val="tx2"/>
                </a:solidFill>
                <a:latin typeface="VNI-Times" pitchFamily="2" charset="0"/>
              </a:rPr>
              <a:t> </a:t>
            </a:r>
            <a:r>
              <a:rPr lang="en-GB" sz="2500" b="1">
                <a:solidFill>
                  <a:schemeClr val="tx2"/>
                </a:solidFill>
              </a:rPr>
              <a:t>TỤC</a:t>
            </a:r>
            <a:r>
              <a:rPr lang="en-GB" sz="2500" b="1">
                <a:solidFill>
                  <a:schemeClr val="tx2"/>
                </a:solidFill>
                <a:latin typeface="VNI-Times" pitchFamily="2" charset="0"/>
              </a:rPr>
              <a:t> 5-</a:t>
            </a:r>
            <a:r>
              <a:rPr lang="en-GB" sz="2500" b="1">
                <a:solidFill>
                  <a:schemeClr val="tx2"/>
                </a:solidFill>
              </a:rPr>
              <a:t>BƯỚC</a:t>
            </a:r>
            <a:r>
              <a:rPr lang="en-GB" sz="2500" b="1">
                <a:solidFill>
                  <a:schemeClr val="tx2"/>
                </a:solidFill>
                <a:latin typeface="VNI-Times" pitchFamily="2" charset="0"/>
              </a:rPr>
              <a:t>: </a:t>
            </a:r>
            <a:br>
              <a:rPr lang="en-GB" sz="2500" b="1">
                <a:solidFill>
                  <a:schemeClr val="tx2"/>
                </a:solidFill>
                <a:latin typeface="VNI-Times" pitchFamily="2" charset="0"/>
              </a:rPr>
            </a:br>
            <a:r>
              <a:rPr lang="en-GB" sz="2500" b="1">
                <a:solidFill>
                  <a:schemeClr val="tx2"/>
                </a:solidFill>
              </a:rPr>
              <a:t>VÍ</a:t>
            </a:r>
            <a:r>
              <a:rPr lang="en-GB" sz="2500" b="1">
                <a:solidFill>
                  <a:schemeClr val="tx2"/>
                </a:solidFill>
                <a:latin typeface="VNI-Times" pitchFamily="2" charset="0"/>
              </a:rPr>
              <a:t> </a:t>
            </a:r>
            <a:r>
              <a:rPr lang="en-GB" sz="2500" b="1">
                <a:solidFill>
                  <a:schemeClr val="tx2"/>
                </a:solidFill>
              </a:rPr>
              <a:t>DỤ</a:t>
            </a:r>
            <a:r>
              <a:rPr lang="en-GB" sz="2500" b="1">
                <a:solidFill>
                  <a:schemeClr val="tx2"/>
                </a:solidFill>
                <a:latin typeface="VNI-Times" pitchFamily="2" charset="0"/>
              </a:rPr>
              <a:t> </a:t>
            </a:r>
            <a:r>
              <a:rPr lang="en-GB" sz="2500" b="1">
                <a:solidFill>
                  <a:schemeClr val="tx2"/>
                </a:solidFill>
              </a:rPr>
              <a:t>VỀ</a:t>
            </a:r>
            <a:r>
              <a:rPr lang="en-GB" sz="2500" b="1">
                <a:solidFill>
                  <a:schemeClr val="tx2"/>
                </a:solidFill>
                <a:latin typeface="VNI-Times" pitchFamily="2" charset="0"/>
              </a:rPr>
              <a:t> </a:t>
            </a:r>
            <a:r>
              <a:rPr lang="en-GB" sz="2500" b="1">
                <a:solidFill>
                  <a:schemeClr val="tx2"/>
                </a:solidFill>
              </a:rPr>
              <a:t>TỔ</a:t>
            </a:r>
            <a:r>
              <a:rPr lang="en-GB" sz="2500" b="1">
                <a:solidFill>
                  <a:schemeClr val="tx2"/>
                </a:solidFill>
                <a:latin typeface="VNI-Times" pitchFamily="2" charset="0"/>
              </a:rPr>
              <a:t> </a:t>
            </a:r>
            <a:r>
              <a:rPr lang="en-GB" sz="2500" b="1">
                <a:solidFill>
                  <a:schemeClr val="tx2"/>
                </a:solidFill>
              </a:rPr>
              <a:t>CHỨC</a:t>
            </a:r>
            <a:r>
              <a:rPr lang="en-GB" sz="2500" b="1">
                <a:solidFill>
                  <a:schemeClr val="tx2"/>
                </a:solidFill>
                <a:latin typeface="VNI-Times" pitchFamily="2" charset="0"/>
              </a:rPr>
              <a:t> </a:t>
            </a:r>
            <a:r>
              <a:rPr lang="en-GB" sz="2500" b="1">
                <a:solidFill>
                  <a:schemeClr val="tx2"/>
                </a:solidFill>
              </a:rPr>
              <a:t>MỘT</a:t>
            </a:r>
            <a:r>
              <a:rPr lang="en-GB" sz="2500" b="1">
                <a:solidFill>
                  <a:schemeClr val="tx2"/>
                </a:solidFill>
                <a:latin typeface="VNI-Times" pitchFamily="2" charset="0"/>
              </a:rPr>
              <a:t> </a:t>
            </a:r>
            <a:r>
              <a:rPr lang="en-GB" sz="2500" b="1">
                <a:solidFill>
                  <a:schemeClr val="tx2"/>
                </a:solidFill>
              </a:rPr>
              <a:t>HỘI</a:t>
            </a:r>
            <a:r>
              <a:rPr lang="en-GB" sz="2500" b="1">
                <a:solidFill>
                  <a:schemeClr val="tx2"/>
                </a:solidFill>
                <a:latin typeface="VNI-Times" pitchFamily="2" charset="0"/>
              </a:rPr>
              <a:t> </a:t>
            </a:r>
            <a:r>
              <a:rPr lang="en-GB" sz="2500" b="1">
                <a:solidFill>
                  <a:schemeClr val="tx2"/>
                </a:solidFill>
              </a:rPr>
              <a:t>NGHỊ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81000" y="0"/>
            <a:ext cx="8153400" cy="533400"/>
          </a:xfrm>
          <a:prstGeom prst="rect">
            <a:avLst/>
          </a:prstGeom>
          <a:noFill/>
          <a:ln w="9525">
            <a:noFill/>
            <a:miter lim="800000"/>
            <a:headEnd/>
            <a:tailEnd/>
          </a:ln>
        </p:spPr>
        <p:txBody>
          <a:bodyPr anchor="b"/>
          <a:lstStyle/>
          <a:p>
            <a:pPr algn="ctr" eaLnBrk="1" hangingPunct="1"/>
            <a:r>
              <a:rPr lang="en-GB" sz="2400" b="1">
                <a:solidFill>
                  <a:schemeClr val="tx2"/>
                </a:solidFill>
                <a:latin typeface="Times New Roman" pitchFamily="18" charset="0"/>
              </a:rPr>
              <a:t>WBS</a:t>
            </a:r>
            <a:r>
              <a:rPr lang="en-GB" sz="2400" b="1">
                <a:solidFill>
                  <a:schemeClr val="tx2"/>
                </a:solidFill>
                <a:latin typeface="VNI-Times" pitchFamily="2" charset="0"/>
              </a:rPr>
              <a:t> </a:t>
            </a:r>
            <a:r>
              <a:rPr lang="en-GB" sz="2400" b="1">
                <a:solidFill>
                  <a:schemeClr val="tx2"/>
                </a:solidFill>
                <a:latin typeface="Times New Roman" pitchFamily="18" charset="0"/>
              </a:rPr>
              <a:t>Worksheet</a:t>
            </a:r>
            <a:r>
              <a:rPr lang="en-GB" sz="2400" b="1">
                <a:solidFill>
                  <a:schemeClr val="tx2"/>
                </a:solidFill>
                <a:latin typeface="VNI-Times" pitchFamily="2" charset="0"/>
              </a:rPr>
              <a:t> - </a:t>
            </a:r>
            <a:r>
              <a:rPr lang="en-GB" sz="2400" b="1">
                <a:solidFill>
                  <a:schemeClr val="tx2"/>
                </a:solidFill>
                <a:latin typeface="Times New Roman" pitchFamily="18" charset="0"/>
              </a:rPr>
              <a:t>Hội</a:t>
            </a:r>
            <a:r>
              <a:rPr lang="en-GB" sz="2400" b="1">
                <a:solidFill>
                  <a:schemeClr val="tx2"/>
                </a:solidFill>
                <a:latin typeface="VNI-Times" pitchFamily="2" charset="0"/>
              </a:rPr>
              <a:t> </a:t>
            </a:r>
            <a:r>
              <a:rPr lang="en-GB" sz="2400" b="1">
                <a:solidFill>
                  <a:schemeClr val="tx2"/>
                </a:solidFill>
                <a:latin typeface="Times New Roman" pitchFamily="18" charset="0"/>
              </a:rPr>
              <a:t>nghị</a:t>
            </a:r>
            <a:endParaRPr lang="en-GB" sz="4400">
              <a:solidFill>
                <a:schemeClr val="tx2"/>
              </a:solidFill>
              <a:latin typeface="Times New Roman" pitchFamily="18" charset="0"/>
            </a:endParaRPr>
          </a:p>
        </p:txBody>
      </p:sp>
      <p:graphicFrame>
        <p:nvGraphicFramePr>
          <p:cNvPr id="1026" name="Object 3"/>
          <p:cNvGraphicFramePr>
            <a:graphicFrameLocks noChangeAspect="1"/>
          </p:cNvGraphicFramePr>
          <p:nvPr/>
        </p:nvGraphicFramePr>
        <p:xfrm>
          <a:off x="304800" y="469900"/>
          <a:ext cx="8405813" cy="6388100"/>
        </p:xfrm>
        <a:graphic>
          <a:graphicData uri="http://schemas.openxmlformats.org/presentationml/2006/ole">
            <p:oleObj spid="_x0000_s1026" name="Document" r:id="rId3" imgW="5384882" imgH="5703726" progId="Word.Document.8">
              <p:embed/>
            </p:oleObj>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352425" y="609600"/>
            <a:ext cx="8791575" cy="4843463"/>
            <a:chOff x="222" y="384"/>
            <a:chExt cx="5538" cy="3051"/>
          </a:xfrm>
        </p:grpSpPr>
        <p:sp>
          <p:nvSpPr>
            <p:cNvPr id="51203" name="Text Box 4"/>
            <p:cNvSpPr txBox="1">
              <a:spLocks noChangeArrowheads="1"/>
            </p:cNvSpPr>
            <p:nvPr/>
          </p:nvSpPr>
          <p:spPr bwMode="auto">
            <a:xfrm>
              <a:off x="1440" y="384"/>
              <a:ext cx="2677" cy="268"/>
            </a:xfrm>
            <a:prstGeom prst="rect">
              <a:avLst/>
            </a:prstGeom>
            <a:noFill/>
            <a:ln w="28575">
              <a:solidFill>
                <a:schemeClr val="tx1"/>
              </a:solidFill>
              <a:miter lim="800000"/>
              <a:headEnd/>
              <a:tailEnd/>
            </a:ln>
          </p:spPr>
          <p:txBody>
            <a:bodyPr>
              <a:spAutoFit/>
            </a:bodyPr>
            <a:lstStyle/>
            <a:p>
              <a:pPr algn="ctr">
                <a:spcBef>
                  <a:spcPct val="50000"/>
                </a:spcBef>
              </a:pPr>
              <a:r>
                <a:rPr lang="en-GB" sz="2000">
                  <a:solidFill>
                    <a:schemeClr val="tx2"/>
                  </a:solidFill>
                  <a:latin typeface="VNI-Times" pitchFamily="2" charset="0"/>
                </a:rPr>
                <a:t>KEÁ HOAÏCH TOÅ CHÖÙC HOÄI NGHÒ</a:t>
              </a:r>
            </a:p>
          </p:txBody>
        </p:sp>
        <p:sp>
          <p:nvSpPr>
            <p:cNvPr id="51204" name="Text Box 5"/>
            <p:cNvSpPr txBox="1">
              <a:spLocks noChangeArrowheads="1"/>
            </p:cNvSpPr>
            <p:nvPr/>
          </p:nvSpPr>
          <p:spPr bwMode="auto">
            <a:xfrm>
              <a:off x="2127" y="1238"/>
              <a:ext cx="1285" cy="450"/>
            </a:xfrm>
            <a:prstGeom prst="rect">
              <a:avLst/>
            </a:prstGeom>
            <a:noFill/>
            <a:ln w="12700">
              <a:solidFill>
                <a:schemeClr val="tx1"/>
              </a:solidFill>
              <a:miter lim="800000"/>
              <a:headEnd/>
              <a:tailEnd/>
            </a:ln>
          </p:spPr>
          <p:txBody>
            <a:bodyPr>
              <a:spAutoFit/>
            </a:bodyPr>
            <a:lstStyle/>
            <a:p>
              <a:pPr algn="ctr">
                <a:spcBef>
                  <a:spcPct val="50000"/>
                </a:spcBef>
              </a:pPr>
              <a:r>
                <a:rPr lang="en-GB" sz="2000">
                  <a:latin typeface="VNI-Times" pitchFamily="2" charset="0"/>
                </a:rPr>
                <a:t>Löïa choïn ngaøy vaø nôi TCHN</a:t>
              </a:r>
            </a:p>
          </p:txBody>
        </p:sp>
        <p:sp>
          <p:nvSpPr>
            <p:cNvPr id="51205" name="Text Box 6"/>
            <p:cNvSpPr txBox="1">
              <a:spLocks noChangeArrowheads="1"/>
            </p:cNvSpPr>
            <p:nvPr/>
          </p:nvSpPr>
          <p:spPr bwMode="auto">
            <a:xfrm>
              <a:off x="3899" y="1238"/>
              <a:ext cx="1374" cy="450"/>
            </a:xfrm>
            <a:prstGeom prst="rect">
              <a:avLst/>
            </a:prstGeom>
            <a:noFill/>
            <a:ln w="12700">
              <a:solidFill>
                <a:schemeClr val="tx1"/>
              </a:solidFill>
              <a:miter lim="800000"/>
              <a:headEnd/>
              <a:tailEnd/>
            </a:ln>
          </p:spPr>
          <p:txBody>
            <a:bodyPr>
              <a:spAutoFit/>
            </a:bodyPr>
            <a:lstStyle/>
            <a:p>
              <a:pPr algn="ctr">
                <a:spcBef>
                  <a:spcPct val="50000"/>
                </a:spcBef>
              </a:pPr>
              <a:r>
                <a:rPr lang="en-GB" sz="2000">
                  <a:latin typeface="VNI-Times" pitchFamily="2" charset="0"/>
                </a:rPr>
                <a:t>Thieát keá vaø thöïc hieän KH tieáp thò</a:t>
              </a:r>
            </a:p>
          </p:txBody>
        </p:sp>
        <p:sp>
          <p:nvSpPr>
            <p:cNvPr id="51206" name="Text Box 7"/>
            <p:cNvSpPr txBox="1">
              <a:spLocks noChangeArrowheads="1"/>
            </p:cNvSpPr>
            <p:nvPr/>
          </p:nvSpPr>
          <p:spPr bwMode="auto">
            <a:xfrm>
              <a:off x="665" y="1238"/>
              <a:ext cx="1095" cy="450"/>
            </a:xfrm>
            <a:prstGeom prst="rect">
              <a:avLst/>
            </a:prstGeom>
            <a:noFill/>
            <a:ln w="12700">
              <a:solidFill>
                <a:schemeClr val="tx1"/>
              </a:solidFill>
              <a:miter lim="800000"/>
              <a:headEnd/>
              <a:tailEnd/>
            </a:ln>
          </p:spPr>
          <p:txBody>
            <a:bodyPr>
              <a:spAutoFit/>
            </a:bodyPr>
            <a:lstStyle/>
            <a:p>
              <a:pPr algn="ctr">
                <a:spcBef>
                  <a:spcPct val="50000"/>
                </a:spcBef>
              </a:pPr>
              <a:r>
                <a:rPr lang="en-GB" sz="2000">
                  <a:latin typeface="VNI-Times" pitchFamily="2" charset="0"/>
                </a:rPr>
                <a:t>Soaïn thaûo chöông trình</a:t>
              </a:r>
            </a:p>
          </p:txBody>
        </p:sp>
        <p:sp>
          <p:nvSpPr>
            <p:cNvPr id="51207" name="Line 8"/>
            <p:cNvSpPr>
              <a:spLocks noChangeShapeType="1"/>
            </p:cNvSpPr>
            <p:nvPr/>
          </p:nvSpPr>
          <p:spPr bwMode="auto">
            <a:xfrm>
              <a:off x="2792" y="662"/>
              <a:ext cx="0" cy="576"/>
            </a:xfrm>
            <a:prstGeom prst="line">
              <a:avLst/>
            </a:prstGeom>
            <a:noFill/>
            <a:ln w="57150">
              <a:solidFill>
                <a:schemeClr val="tx1"/>
              </a:solidFill>
              <a:round/>
              <a:headEnd/>
              <a:tailEnd/>
            </a:ln>
          </p:spPr>
          <p:txBody>
            <a:bodyPr wrap="none" anchor="ctr"/>
            <a:lstStyle/>
            <a:p>
              <a:endParaRPr lang="en-US"/>
            </a:p>
          </p:txBody>
        </p:sp>
        <p:sp>
          <p:nvSpPr>
            <p:cNvPr id="51208" name="Line 9"/>
            <p:cNvSpPr>
              <a:spLocks noChangeShapeType="1"/>
            </p:cNvSpPr>
            <p:nvPr/>
          </p:nvSpPr>
          <p:spPr bwMode="auto">
            <a:xfrm flipV="1">
              <a:off x="1197" y="902"/>
              <a:ext cx="0" cy="336"/>
            </a:xfrm>
            <a:prstGeom prst="line">
              <a:avLst/>
            </a:prstGeom>
            <a:noFill/>
            <a:ln w="57150">
              <a:solidFill>
                <a:schemeClr val="tx1"/>
              </a:solidFill>
              <a:round/>
              <a:headEnd/>
              <a:tailEnd/>
            </a:ln>
          </p:spPr>
          <p:txBody>
            <a:bodyPr wrap="none" anchor="ctr"/>
            <a:lstStyle/>
            <a:p>
              <a:endParaRPr lang="en-US"/>
            </a:p>
          </p:txBody>
        </p:sp>
        <p:sp>
          <p:nvSpPr>
            <p:cNvPr id="51209" name="Line 10"/>
            <p:cNvSpPr>
              <a:spLocks noChangeShapeType="1"/>
            </p:cNvSpPr>
            <p:nvPr/>
          </p:nvSpPr>
          <p:spPr bwMode="auto">
            <a:xfrm>
              <a:off x="1152" y="902"/>
              <a:ext cx="3412" cy="10"/>
            </a:xfrm>
            <a:prstGeom prst="line">
              <a:avLst/>
            </a:prstGeom>
            <a:noFill/>
            <a:ln w="57150">
              <a:solidFill>
                <a:schemeClr val="tx1"/>
              </a:solidFill>
              <a:round/>
              <a:headEnd/>
              <a:tailEnd/>
            </a:ln>
          </p:spPr>
          <p:txBody>
            <a:bodyPr wrap="none" anchor="ctr"/>
            <a:lstStyle/>
            <a:p>
              <a:endParaRPr lang="en-US"/>
            </a:p>
          </p:txBody>
        </p:sp>
        <p:sp>
          <p:nvSpPr>
            <p:cNvPr id="51210" name="Line 11"/>
            <p:cNvSpPr>
              <a:spLocks noChangeShapeType="1"/>
            </p:cNvSpPr>
            <p:nvPr/>
          </p:nvSpPr>
          <p:spPr bwMode="auto">
            <a:xfrm>
              <a:off x="4564" y="902"/>
              <a:ext cx="0" cy="336"/>
            </a:xfrm>
            <a:prstGeom prst="line">
              <a:avLst/>
            </a:prstGeom>
            <a:noFill/>
            <a:ln w="57150">
              <a:solidFill>
                <a:schemeClr val="tx1"/>
              </a:solidFill>
              <a:round/>
              <a:headEnd/>
              <a:tailEnd/>
            </a:ln>
          </p:spPr>
          <p:txBody>
            <a:bodyPr wrap="none" anchor="ctr"/>
            <a:lstStyle/>
            <a:p>
              <a:endParaRPr lang="en-US"/>
            </a:p>
          </p:txBody>
        </p:sp>
        <p:grpSp>
          <p:nvGrpSpPr>
            <p:cNvPr id="3" name="Group 24"/>
            <p:cNvGrpSpPr>
              <a:grpSpLocks/>
            </p:cNvGrpSpPr>
            <p:nvPr/>
          </p:nvGrpSpPr>
          <p:grpSpPr bwMode="auto">
            <a:xfrm>
              <a:off x="887" y="2496"/>
              <a:ext cx="1711" cy="939"/>
              <a:chOff x="402" y="2822"/>
              <a:chExt cx="1854" cy="939"/>
            </a:xfrm>
          </p:grpSpPr>
          <p:sp>
            <p:nvSpPr>
              <p:cNvPr id="51237" name="Text Box 25"/>
              <p:cNvSpPr txBox="1">
                <a:spLocks noChangeArrowheads="1"/>
              </p:cNvSpPr>
              <p:nvPr/>
            </p:nvSpPr>
            <p:spPr bwMode="auto">
              <a:xfrm>
                <a:off x="402" y="3350"/>
                <a:ext cx="916" cy="296"/>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NHAÄN ÑÖÔÏC CAÙC TAØI LIEÄU</a:t>
                </a:r>
              </a:p>
            </p:txBody>
          </p:sp>
          <p:sp>
            <p:nvSpPr>
              <p:cNvPr id="51238" name="Text Box 26"/>
              <p:cNvSpPr txBox="1">
                <a:spLocks noChangeArrowheads="1"/>
              </p:cNvSpPr>
              <p:nvPr/>
            </p:nvSpPr>
            <p:spPr bwMode="auto">
              <a:xfrm>
                <a:off x="1419" y="3350"/>
                <a:ext cx="837" cy="411"/>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CHUAÅN BÒ &amp; IN AÁN SOÅ TAY HN</a:t>
                </a:r>
              </a:p>
            </p:txBody>
          </p:sp>
          <p:sp>
            <p:nvSpPr>
              <p:cNvPr id="51239" name="Line 27"/>
              <p:cNvSpPr>
                <a:spLocks noChangeShapeType="1"/>
              </p:cNvSpPr>
              <p:nvPr/>
            </p:nvSpPr>
            <p:spPr bwMode="auto">
              <a:xfrm>
                <a:off x="1369" y="2822"/>
                <a:ext cx="0" cy="240"/>
              </a:xfrm>
              <a:prstGeom prst="line">
                <a:avLst/>
              </a:prstGeom>
              <a:noFill/>
              <a:ln w="57150">
                <a:solidFill>
                  <a:schemeClr val="tx1"/>
                </a:solidFill>
                <a:round/>
                <a:headEnd/>
                <a:tailEnd/>
              </a:ln>
            </p:spPr>
            <p:txBody>
              <a:bodyPr wrap="none" anchor="ctr"/>
              <a:lstStyle/>
              <a:p>
                <a:endParaRPr lang="en-US"/>
              </a:p>
            </p:txBody>
          </p:sp>
          <p:sp>
            <p:nvSpPr>
              <p:cNvPr id="51240" name="Line 28"/>
              <p:cNvSpPr>
                <a:spLocks noChangeShapeType="1"/>
              </p:cNvSpPr>
              <p:nvPr/>
            </p:nvSpPr>
            <p:spPr bwMode="auto">
              <a:xfrm flipV="1">
                <a:off x="860" y="3062"/>
                <a:ext cx="0" cy="288"/>
              </a:xfrm>
              <a:prstGeom prst="line">
                <a:avLst/>
              </a:prstGeom>
              <a:noFill/>
              <a:ln w="57150">
                <a:solidFill>
                  <a:schemeClr val="tx1"/>
                </a:solidFill>
                <a:round/>
                <a:headEnd/>
                <a:tailEnd/>
              </a:ln>
            </p:spPr>
            <p:txBody>
              <a:bodyPr wrap="none" anchor="ctr"/>
              <a:lstStyle/>
              <a:p>
                <a:endParaRPr lang="en-US"/>
              </a:p>
            </p:txBody>
          </p:sp>
          <p:sp>
            <p:nvSpPr>
              <p:cNvPr id="51241" name="Line 29"/>
              <p:cNvSpPr>
                <a:spLocks noChangeShapeType="1"/>
              </p:cNvSpPr>
              <p:nvPr/>
            </p:nvSpPr>
            <p:spPr bwMode="auto">
              <a:xfrm>
                <a:off x="860" y="3062"/>
                <a:ext cx="966" cy="0"/>
              </a:xfrm>
              <a:prstGeom prst="line">
                <a:avLst/>
              </a:prstGeom>
              <a:noFill/>
              <a:ln w="57150">
                <a:solidFill>
                  <a:schemeClr val="tx1"/>
                </a:solidFill>
                <a:round/>
                <a:headEnd/>
                <a:tailEnd/>
              </a:ln>
            </p:spPr>
            <p:txBody>
              <a:bodyPr wrap="none" anchor="ctr"/>
              <a:lstStyle/>
              <a:p>
                <a:endParaRPr lang="en-US"/>
              </a:p>
            </p:txBody>
          </p:sp>
          <p:sp>
            <p:nvSpPr>
              <p:cNvPr id="51242" name="Line 30"/>
              <p:cNvSpPr>
                <a:spLocks noChangeShapeType="1"/>
              </p:cNvSpPr>
              <p:nvPr/>
            </p:nvSpPr>
            <p:spPr bwMode="auto">
              <a:xfrm>
                <a:off x="1826" y="3062"/>
                <a:ext cx="0" cy="288"/>
              </a:xfrm>
              <a:prstGeom prst="line">
                <a:avLst/>
              </a:prstGeom>
              <a:noFill/>
              <a:ln w="57150">
                <a:solidFill>
                  <a:schemeClr val="tx1"/>
                </a:solidFill>
                <a:round/>
                <a:headEnd/>
                <a:tailEnd/>
              </a:ln>
            </p:spPr>
            <p:txBody>
              <a:bodyPr wrap="none" anchor="ctr"/>
              <a:lstStyle/>
              <a:p>
                <a:endParaRPr lang="en-US"/>
              </a:p>
            </p:txBody>
          </p:sp>
        </p:grpSp>
        <p:grpSp>
          <p:nvGrpSpPr>
            <p:cNvPr id="4" name="Group 42"/>
            <p:cNvGrpSpPr>
              <a:grpSpLocks/>
            </p:cNvGrpSpPr>
            <p:nvPr/>
          </p:nvGrpSpPr>
          <p:grpSpPr bwMode="auto">
            <a:xfrm>
              <a:off x="222" y="1680"/>
              <a:ext cx="5538" cy="920"/>
              <a:chOff x="222" y="1766"/>
              <a:chExt cx="5538" cy="920"/>
            </a:xfrm>
          </p:grpSpPr>
          <p:sp>
            <p:nvSpPr>
              <p:cNvPr id="51213" name="Text Box 3"/>
              <p:cNvSpPr txBox="1">
                <a:spLocks noChangeArrowheads="1"/>
              </p:cNvSpPr>
              <p:nvPr/>
            </p:nvSpPr>
            <p:spPr bwMode="auto">
              <a:xfrm>
                <a:off x="222" y="2152"/>
                <a:ext cx="487" cy="411"/>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TL CHUÛ ÑEÀ &amp; ÑEÀ TAØI</a:t>
                </a:r>
              </a:p>
            </p:txBody>
          </p:sp>
          <p:sp>
            <p:nvSpPr>
              <p:cNvPr id="51214" name="Text Box 12"/>
              <p:cNvSpPr txBox="1">
                <a:spLocks noChangeArrowheads="1"/>
              </p:cNvSpPr>
              <p:nvPr/>
            </p:nvSpPr>
            <p:spPr bwMode="auto">
              <a:xfrm>
                <a:off x="2127" y="2160"/>
                <a:ext cx="576" cy="411"/>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CHOÏN NGAØY TC HOÄI NGHÒ</a:t>
                </a:r>
              </a:p>
            </p:txBody>
          </p:sp>
          <p:sp>
            <p:nvSpPr>
              <p:cNvPr id="51215" name="Text Box 13"/>
              <p:cNvSpPr txBox="1">
                <a:spLocks noChangeArrowheads="1"/>
              </p:cNvSpPr>
              <p:nvPr/>
            </p:nvSpPr>
            <p:spPr bwMode="auto">
              <a:xfrm>
                <a:off x="2747" y="2160"/>
                <a:ext cx="516" cy="526"/>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CHOÏN NÔI TOÅ CHÖÙC HN</a:t>
                </a:r>
                <a:endParaRPr lang="en-GB" sz="1200">
                  <a:latin typeface="Times New Roman" pitchFamily="18" charset="0"/>
                </a:endParaRPr>
              </a:p>
            </p:txBody>
          </p:sp>
          <p:sp>
            <p:nvSpPr>
              <p:cNvPr id="51216" name="Line 14"/>
              <p:cNvSpPr>
                <a:spLocks noChangeShapeType="1"/>
              </p:cNvSpPr>
              <p:nvPr/>
            </p:nvSpPr>
            <p:spPr bwMode="auto">
              <a:xfrm>
                <a:off x="2730" y="1776"/>
                <a:ext cx="0" cy="192"/>
              </a:xfrm>
              <a:prstGeom prst="line">
                <a:avLst/>
              </a:prstGeom>
              <a:noFill/>
              <a:ln w="57150">
                <a:solidFill>
                  <a:schemeClr val="tx1"/>
                </a:solidFill>
                <a:round/>
                <a:headEnd/>
                <a:tailEnd/>
              </a:ln>
            </p:spPr>
            <p:txBody>
              <a:bodyPr wrap="none" anchor="ctr"/>
              <a:lstStyle/>
              <a:p>
                <a:endParaRPr lang="en-US"/>
              </a:p>
            </p:txBody>
          </p:sp>
          <p:sp>
            <p:nvSpPr>
              <p:cNvPr id="51217" name="Line 15"/>
              <p:cNvSpPr>
                <a:spLocks noChangeShapeType="1"/>
              </p:cNvSpPr>
              <p:nvPr/>
            </p:nvSpPr>
            <p:spPr bwMode="auto">
              <a:xfrm flipV="1">
                <a:off x="2447" y="1968"/>
                <a:ext cx="0" cy="192"/>
              </a:xfrm>
              <a:prstGeom prst="line">
                <a:avLst/>
              </a:prstGeom>
              <a:noFill/>
              <a:ln w="57150">
                <a:solidFill>
                  <a:schemeClr val="tx1"/>
                </a:solidFill>
                <a:round/>
                <a:headEnd/>
                <a:tailEnd/>
              </a:ln>
            </p:spPr>
            <p:txBody>
              <a:bodyPr wrap="none" anchor="ctr"/>
              <a:lstStyle/>
              <a:p>
                <a:endParaRPr lang="en-US"/>
              </a:p>
            </p:txBody>
          </p:sp>
          <p:sp>
            <p:nvSpPr>
              <p:cNvPr id="51218" name="Line 16"/>
              <p:cNvSpPr>
                <a:spLocks noChangeShapeType="1"/>
              </p:cNvSpPr>
              <p:nvPr/>
            </p:nvSpPr>
            <p:spPr bwMode="auto">
              <a:xfrm>
                <a:off x="2447" y="1968"/>
                <a:ext cx="564" cy="0"/>
              </a:xfrm>
              <a:prstGeom prst="line">
                <a:avLst/>
              </a:prstGeom>
              <a:noFill/>
              <a:ln w="57150">
                <a:solidFill>
                  <a:schemeClr val="tx1"/>
                </a:solidFill>
                <a:round/>
                <a:headEnd/>
                <a:tailEnd/>
              </a:ln>
            </p:spPr>
            <p:txBody>
              <a:bodyPr wrap="none" anchor="ctr"/>
              <a:lstStyle/>
              <a:p>
                <a:endParaRPr lang="en-US"/>
              </a:p>
            </p:txBody>
          </p:sp>
          <p:sp>
            <p:nvSpPr>
              <p:cNvPr id="51219" name="Line 17"/>
              <p:cNvSpPr>
                <a:spLocks noChangeShapeType="1"/>
              </p:cNvSpPr>
              <p:nvPr/>
            </p:nvSpPr>
            <p:spPr bwMode="auto">
              <a:xfrm>
                <a:off x="3011" y="1968"/>
                <a:ext cx="0" cy="192"/>
              </a:xfrm>
              <a:prstGeom prst="line">
                <a:avLst/>
              </a:prstGeom>
              <a:noFill/>
              <a:ln w="57150">
                <a:solidFill>
                  <a:schemeClr val="tx1"/>
                </a:solidFill>
                <a:round/>
                <a:headEnd/>
                <a:tailEnd/>
              </a:ln>
            </p:spPr>
            <p:txBody>
              <a:bodyPr wrap="none" anchor="ctr"/>
              <a:lstStyle/>
              <a:p>
                <a:endParaRPr lang="en-US"/>
              </a:p>
            </p:txBody>
          </p:sp>
          <p:sp>
            <p:nvSpPr>
              <p:cNvPr id="51220" name="Text Box 18"/>
              <p:cNvSpPr txBox="1">
                <a:spLocks noChangeArrowheads="1"/>
              </p:cNvSpPr>
              <p:nvPr/>
            </p:nvSpPr>
            <p:spPr bwMode="auto">
              <a:xfrm>
                <a:off x="1463" y="2160"/>
                <a:ext cx="620" cy="411"/>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CHUAÅN BÒ TAØI LIEÄU HOÄI NGHÒ</a:t>
                </a:r>
                <a:endParaRPr lang="en-GB" sz="1200">
                  <a:latin typeface="Times New Roman" pitchFamily="18" charset="0"/>
                </a:endParaRPr>
              </a:p>
            </p:txBody>
          </p:sp>
          <p:sp>
            <p:nvSpPr>
              <p:cNvPr id="51221" name="Text Box 19"/>
              <p:cNvSpPr txBox="1">
                <a:spLocks noChangeArrowheads="1"/>
              </p:cNvSpPr>
              <p:nvPr/>
            </p:nvSpPr>
            <p:spPr bwMode="auto">
              <a:xfrm>
                <a:off x="754" y="2160"/>
                <a:ext cx="664" cy="411"/>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TÌM NGÖÔØI THUYEÁT TRÌNH</a:t>
                </a:r>
              </a:p>
            </p:txBody>
          </p:sp>
          <p:sp>
            <p:nvSpPr>
              <p:cNvPr id="51222" name="Line 20"/>
              <p:cNvSpPr>
                <a:spLocks noChangeShapeType="1"/>
              </p:cNvSpPr>
              <p:nvPr/>
            </p:nvSpPr>
            <p:spPr bwMode="auto">
              <a:xfrm>
                <a:off x="1152" y="1766"/>
                <a:ext cx="0" cy="384"/>
              </a:xfrm>
              <a:prstGeom prst="line">
                <a:avLst/>
              </a:prstGeom>
              <a:noFill/>
              <a:ln w="57150">
                <a:solidFill>
                  <a:schemeClr val="tx1"/>
                </a:solidFill>
                <a:round/>
                <a:headEnd/>
                <a:tailEnd/>
              </a:ln>
            </p:spPr>
            <p:txBody>
              <a:bodyPr wrap="none" anchor="ctr"/>
              <a:lstStyle/>
              <a:p>
                <a:endParaRPr lang="en-US"/>
              </a:p>
            </p:txBody>
          </p:sp>
          <p:sp>
            <p:nvSpPr>
              <p:cNvPr id="51223" name="Line 21"/>
              <p:cNvSpPr>
                <a:spLocks noChangeShapeType="1"/>
              </p:cNvSpPr>
              <p:nvPr/>
            </p:nvSpPr>
            <p:spPr bwMode="auto">
              <a:xfrm flipV="1">
                <a:off x="513" y="1958"/>
                <a:ext cx="0" cy="192"/>
              </a:xfrm>
              <a:prstGeom prst="line">
                <a:avLst/>
              </a:prstGeom>
              <a:noFill/>
              <a:ln w="57150">
                <a:solidFill>
                  <a:schemeClr val="tx1"/>
                </a:solidFill>
                <a:round/>
                <a:headEnd/>
                <a:tailEnd/>
              </a:ln>
            </p:spPr>
            <p:txBody>
              <a:bodyPr wrap="none" anchor="ctr"/>
              <a:lstStyle/>
              <a:p>
                <a:endParaRPr lang="en-US"/>
              </a:p>
            </p:txBody>
          </p:sp>
          <p:sp>
            <p:nvSpPr>
              <p:cNvPr id="51224" name="Line 22"/>
              <p:cNvSpPr>
                <a:spLocks noChangeShapeType="1"/>
              </p:cNvSpPr>
              <p:nvPr/>
            </p:nvSpPr>
            <p:spPr bwMode="auto">
              <a:xfrm>
                <a:off x="513" y="1958"/>
                <a:ext cx="1304" cy="0"/>
              </a:xfrm>
              <a:prstGeom prst="line">
                <a:avLst/>
              </a:prstGeom>
              <a:noFill/>
              <a:ln w="57150">
                <a:solidFill>
                  <a:schemeClr val="tx1"/>
                </a:solidFill>
                <a:round/>
                <a:headEnd/>
                <a:tailEnd/>
              </a:ln>
            </p:spPr>
            <p:txBody>
              <a:bodyPr wrap="none" anchor="ctr"/>
              <a:lstStyle/>
              <a:p>
                <a:endParaRPr lang="en-US"/>
              </a:p>
            </p:txBody>
          </p:sp>
          <p:sp>
            <p:nvSpPr>
              <p:cNvPr id="51225" name="Line 23"/>
              <p:cNvSpPr>
                <a:spLocks noChangeShapeType="1"/>
              </p:cNvSpPr>
              <p:nvPr/>
            </p:nvSpPr>
            <p:spPr bwMode="auto">
              <a:xfrm>
                <a:off x="1817" y="1958"/>
                <a:ext cx="0" cy="192"/>
              </a:xfrm>
              <a:prstGeom prst="line">
                <a:avLst/>
              </a:prstGeom>
              <a:noFill/>
              <a:ln w="57150">
                <a:solidFill>
                  <a:schemeClr val="tx1"/>
                </a:solidFill>
                <a:round/>
                <a:headEnd/>
                <a:tailEnd/>
              </a:ln>
            </p:spPr>
            <p:txBody>
              <a:bodyPr wrap="none" anchor="ctr"/>
              <a:lstStyle/>
              <a:p>
                <a:endParaRPr lang="en-US"/>
              </a:p>
            </p:txBody>
          </p:sp>
          <p:sp>
            <p:nvSpPr>
              <p:cNvPr id="51226" name="Text Box 31"/>
              <p:cNvSpPr txBox="1">
                <a:spLocks noChangeArrowheads="1"/>
              </p:cNvSpPr>
              <p:nvPr/>
            </p:nvSpPr>
            <p:spPr bwMode="auto">
              <a:xfrm>
                <a:off x="4032" y="2160"/>
                <a:ext cx="560" cy="296"/>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QUAÛNG      CAÙO       </a:t>
                </a:r>
              </a:p>
            </p:txBody>
          </p:sp>
          <p:sp>
            <p:nvSpPr>
              <p:cNvPr id="51227" name="Text Box 32"/>
              <p:cNvSpPr txBox="1">
                <a:spLocks noChangeArrowheads="1"/>
              </p:cNvSpPr>
              <p:nvPr/>
            </p:nvSpPr>
            <p:spPr bwMode="auto">
              <a:xfrm>
                <a:off x="3279" y="2160"/>
                <a:ext cx="709" cy="411"/>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SOAÏN THAÛO         &amp; IN BROCHURE</a:t>
                </a:r>
              </a:p>
            </p:txBody>
          </p:sp>
          <p:sp>
            <p:nvSpPr>
              <p:cNvPr id="51228" name="Text Box 33"/>
              <p:cNvSpPr txBox="1">
                <a:spLocks noChangeArrowheads="1"/>
              </p:cNvSpPr>
              <p:nvPr/>
            </p:nvSpPr>
            <p:spPr bwMode="auto">
              <a:xfrm>
                <a:off x="5140" y="2162"/>
                <a:ext cx="620" cy="411"/>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TIEÁP NHAÄN DS ÑAÊNG KYÙ</a:t>
                </a:r>
              </a:p>
            </p:txBody>
          </p:sp>
          <p:sp>
            <p:nvSpPr>
              <p:cNvPr id="51229" name="Line 34"/>
              <p:cNvSpPr>
                <a:spLocks noChangeShapeType="1"/>
              </p:cNvSpPr>
              <p:nvPr/>
            </p:nvSpPr>
            <p:spPr bwMode="auto">
              <a:xfrm flipV="1">
                <a:off x="3633" y="1968"/>
                <a:ext cx="0" cy="192"/>
              </a:xfrm>
              <a:prstGeom prst="line">
                <a:avLst/>
              </a:prstGeom>
              <a:noFill/>
              <a:ln w="57150">
                <a:solidFill>
                  <a:schemeClr val="tx1"/>
                </a:solidFill>
                <a:round/>
                <a:headEnd/>
                <a:tailEnd/>
              </a:ln>
            </p:spPr>
            <p:txBody>
              <a:bodyPr wrap="none" anchor="ctr"/>
              <a:lstStyle/>
              <a:p>
                <a:endParaRPr lang="en-US"/>
              </a:p>
            </p:txBody>
          </p:sp>
          <p:sp>
            <p:nvSpPr>
              <p:cNvPr id="51230" name="Line 35"/>
              <p:cNvSpPr>
                <a:spLocks noChangeShapeType="1"/>
              </p:cNvSpPr>
              <p:nvPr/>
            </p:nvSpPr>
            <p:spPr bwMode="auto">
              <a:xfrm>
                <a:off x="3633" y="1968"/>
                <a:ext cx="1845" cy="0"/>
              </a:xfrm>
              <a:prstGeom prst="line">
                <a:avLst/>
              </a:prstGeom>
              <a:noFill/>
              <a:ln w="57150">
                <a:solidFill>
                  <a:schemeClr val="tx1"/>
                </a:solidFill>
                <a:round/>
                <a:headEnd/>
                <a:tailEnd/>
              </a:ln>
            </p:spPr>
            <p:txBody>
              <a:bodyPr wrap="none" anchor="ctr"/>
              <a:lstStyle/>
              <a:p>
                <a:endParaRPr lang="en-US"/>
              </a:p>
            </p:txBody>
          </p:sp>
          <p:sp>
            <p:nvSpPr>
              <p:cNvPr id="51231" name="Line 36"/>
              <p:cNvSpPr>
                <a:spLocks noChangeShapeType="1"/>
              </p:cNvSpPr>
              <p:nvPr/>
            </p:nvSpPr>
            <p:spPr bwMode="auto">
              <a:xfrm>
                <a:off x="5478" y="1968"/>
                <a:ext cx="0" cy="192"/>
              </a:xfrm>
              <a:prstGeom prst="line">
                <a:avLst/>
              </a:prstGeom>
              <a:noFill/>
              <a:ln w="57150">
                <a:solidFill>
                  <a:schemeClr val="tx1"/>
                </a:solidFill>
                <a:round/>
                <a:headEnd/>
                <a:tailEnd/>
              </a:ln>
            </p:spPr>
            <p:txBody>
              <a:bodyPr wrap="none" anchor="ctr"/>
              <a:lstStyle/>
              <a:p>
                <a:endParaRPr lang="en-US"/>
              </a:p>
            </p:txBody>
          </p:sp>
          <p:sp>
            <p:nvSpPr>
              <p:cNvPr id="51232" name="Text Box 37"/>
              <p:cNvSpPr txBox="1">
                <a:spLocks noChangeArrowheads="1"/>
              </p:cNvSpPr>
              <p:nvPr/>
            </p:nvSpPr>
            <p:spPr bwMode="auto">
              <a:xfrm>
                <a:off x="4608" y="2160"/>
                <a:ext cx="487" cy="526"/>
              </a:xfrm>
              <a:prstGeom prst="rect">
                <a:avLst/>
              </a:prstGeom>
              <a:noFill/>
              <a:ln w="12700">
                <a:solidFill>
                  <a:schemeClr val="tx1"/>
                </a:solidFill>
                <a:miter lim="800000"/>
                <a:headEnd/>
                <a:tailEnd/>
              </a:ln>
            </p:spPr>
            <p:txBody>
              <a:bodyPr>
                <a:spAutoFit/>
              </a:bodyPr>
              <a:lstStyle/>
              <a:p>
                <a:pPr algn="ctr">
                  <a:spcBef>
                    <a:spcPct val="50000"/>
                  </a:spcBef>
                </a:pPr>
                <a:r>
                  <a:rPr lang="en-GB" sz="1200">
                    <a:latin typeface="VNI-Times" pitchFamily="2" charset="0"/>
                  </a:rPr>
                  <a:t>TL HOÄP THÖ HOÄI NGHÒ</a:t>
                </a:r>
              </a:p>
            </p:txBody>
          </p:sp>
          <p:sp>
            <p:nvSpPr>
              <p:cNvPr id="51233" name="Line 38"/>
              <p:cNvSpPr>
                <a:spLocks noChangeShapeType="1"/>
              </p:cNvSpPr>
              <p:nvPr/>
            </p:nvSpPr>
            <p:spPr bwMode="auto">
              <a:xfrm>
                <a:off x="4830" y="1968"/>
                <a:ext cx="0" cy="192"/>
              </a:xfrm>
              <a:prstGeom prst="line">
                <a:avLst/>
              </a:prstGeom>
              <a:noFill/>
              <a:ln w="57150">
                <a:solidFill>
                  <a:schemeClr val="tx1"/>
                </a:solidFill>
                <a:round/>
                <a:headEnd/>
                <a:tailEnd/>
              </a:ln>
            </p:spPr>
            <p:txBody>
              <a:bodyPr wrap="none" anchor="ctr"/>
              <a:lstStyle/>
              <a:p>
                <a:endParaRPr lang="en-US"/>
              </a:p>
            </p:txBody>
          </p:sp>
          <p:sp>
            <p:nvSpPr>
              <p:cNvPr id="51234" name="Line 39"/>
              <p:cNvSpPr>
                <a:spLocks noChangeShapeType="1"/>
              </p:cNvSpPr>
              <p:nvPr/>
            </p:nvSpPr>
            <p:spPr bwMode="auto">
              <a:xfrm>
                <a:off x="4830" y="1968"/>
                <a:ext cx="0" cy="192"/>
              </a:xfrm>
              <a:prstGeom prst="line">
                <a:avLst/>
              </a:prstGeom>
              <a:noFill/>
              <a:ln w="57150">
                <a:solidFill>
                  <a:schemeClr val="tx1"/>
                </a:solidFill>
                <a:round/>
                <a:headEnd/>
                <a:tailEnd/>
              </a:ln>
            </p:spPr>
            <p:txBody>
              <a:bodyPr wrap="none" anchor="ctr"/>
              <a:lstStyle/>
              <a:p>
                <a:endParaRPr lang="en-US"/>
              </a:p>
            </p:txBody>
          </p:sp>
          <p:sp>
            <p:nvSpPr>
              <p:cNvPr id="51235" name="Line 40"/>
              <p:cNvSpPr>
                <a:spLocks noChangeShapeType="1"/>
              </p:cNvSpPr>
              <p:nvPr/>
            </p:nvSpPr>
            <p:spPr bwMode="auto">
              <a:xfrm>
                <a:off x="4564" y="1776"/>
                <a:ext cx="0" cy="192"/>
              </a:xfrm>
              <a:prstGeom prst="line">
                <a:avLst/>
              </a:prstGeom>
              <a:noFill/>
              <a:ln w="57150">
                <a:solidFill>
                  <a:schemeClr val="tx1"/>
                </a:solidFill>
                <a:round/>
                <a:headEnd/>
                <a:tailEnd/>
              </a:ln>
            </p:spPr>
            <p:txBody>
              <a:bodyPr wrap="none" anchor="ctr"/>
              <a:lstStyle/>
              <a:p>
                <a:endParaRPr lang="en-US"/>
              </a:p>
            </p:txBody>
          </p:sp>
          <p:sp>
            <p:nvSpPr>
              <p:cNvPr id="51236" name="Line 41"/>
              <p:cNvSpPr>
                <a:spLocks noChangeShapeType="1"/>
              </p:cNvSpPr>
              <p:nvPr/>
            </p:nvSpPr>
            <p:spPr bwMode="auto">
              <a:xfrm>
                <a:off x="4298" y="1968"/>
                <a:ext cx="0" cy="192"/>
              </a:xfrm>
              <a:prstGeom prst="line">
                <a:avLst/>
              </a:prstGeom>
              <a:noFill/>
              <a:ln w="57150">
                <a:solidFill>
                  <a:schemeClr val="tx1"/>
                </a:solidFill>
                <a:round/>
                <a:headEnd/>
                <a:tailEnd/>
              </a:ln>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827245"/>
            <a:ext cx="8305800" cy="5878355"/>
          </a:xfrm>
          <a:prstGeom prst="rect">
            <a:avLst/>
          </a:prstGeom>
          <a:noFill/>
          <a:ln w="9525">
            <a:noFill/>
            <a:miter lim="800000"/>
            <a:headEnd/>
            <a:tailEnd/>
          </a:ln>
          <a:effectLst/>
        </p:spPr>
      </p:pic>
      <p:sp>
        <p:nvSpPr>
          <p:cNvPr id="3" name="TextBox 2"/>
          <p:cNvSpPr txBox="1"/>
          <p:nvPr/>
        </p:nvSpPr>
        <p:spPr>
          <a:xfrm>
            <a:off x="914400" y="381000"/>
            <a:ext cx="7239000" cy="381000"/>
          </a:xfrm>
          <a:prstGeom prst="rect">
            <a:avLst/>
          </a:prstGeom>
          <a:noFill/>
        </p:spPr>
        <p:txBody>
          <a:bodyPr wrap="square" rtlCol="0">
            <a:spAutoFit/>
          </a:bodyPr>
          <a:lstStyle/>
          <a:p>
            <a:pPr algn="ctr"/>
            <a:r>
              <a:rPr lang="en-US" b="1" dirty="0" smtClean="0">
                <a:latin typeface="VNI-Times" pitchFamily="2" charset="0"/>
              </a:rPr>
              <a:t>BIEÅU ÑOÀ TRAÙCH NHIEÄM</a:t>
            </a:r>
            <a:endParaRPr lang="en-US" b="1" dirty="0">
              <a:latin typeface="VNI-Times" pitchFamily="2"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
          <p:cNvSpPr txBox="1">
            <a:spLocks noChangeArrowheads="1"/>
          </p:cNvSpPr>
          <p:nvPr/>
        </p:nvSpPr>
        <p:spPr bwMode="auto">
          <a:xfrm>
            <a:off x="1676400" y="228600"/>
            <a:ext cx="3505200" cy="369332"/>
          </a:xfrm>
          <a:prstGeom prst="rect">
            <a:avLst/>
          </a:prstGeom>
          <a:noFill/>
          <a:ln w="9525">
            <a:noFill/>
            <a:miter lim="800000"/>
            <a:headEnd/>
            <a:tailEnd type="none" w="lg" len="med"/>
          </a:ln>
        </p:spPr>
        <p:txBody>
          <a:bodyPr>
            <a:spAutoFit/>
          </a:bodyPr>
          <a:lstStyle/>
          <a:p>
            <a:pPr>
              <a:spcBef>
                <a:spcPct val="50000"/>
              </a:spcBef>
            </a:pPr>
            <a:r>
              <a:rPr lang="en-US">
                <a:solidFill>
                  <a:srgbClr val="FF0000"/>
                </a:solidFill>
              </a:rPr>
              <a:t>Ma trận trách nhiệm</a:t>
            </a:r>
          </a:p>
        </p:txBody>
      </p:sp>
      <p:graphicFrame>
        <p:nvGraphicFramePr>
          <p:cNvPr id="17534" name="Group 126"/>
          <p:cNvGraphicFramePr>
            <a:graphicFrameLocks noGrp="1"/>
          </p:cNvGraphicFramePr>
          <p:nvPr/>
        </p:nvGraphicFramePr>
        <p:xfrm>
          <a:off x="228600" y="957263"/>
          <a:ext cx="8610600" cy="5450840"/>
        </p:xfrm>
        <a:graphic>
          <a:graphicData uri="http://schemas.openxmlformats.org/drawingml/2006/table">
            <a:tbl>
              <a:tblPr/>
              <a:tblGrid>
                <a:gridCol w="1676400"/>
                <a:gridCol w="1066800"/>
                <a:gridCol w="946150"/>
                <a:gridCol w="1231900"/>
                <a:gridCol w="1230313"/>
                <a:gridCol w="1228725"/>
                <a:gridCol w="1230312"/>
              </a:tblGrid>
              <a:tr h="1125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Công việc</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Times New Roman" pitchFamily="18" charset="0"/>
                        </a:rPr>
                        <a:t>Tổng giám đốc công ty</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Times New Roman" pitchFamily="18" charset="0"/>
                        </a:rPr>
                        <a:t>Giám đốc dự án</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Times New Roman" pitchFamily="18" charset="0"/>
                        </a:rPr>
                        <a:t>Kỹ sư trưởng dự án</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Times New Roman" pitchFamily="18" charset="0"/>
                        </a:rPr>
                        <a:t>Kế toán trưởng dự án </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Times New Roman" pitchFamily="18" charset="0"/>
                        </a:rPr>
                        <a:t>Trưởng bộ phận kinh doanh</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Times New Roman" pitchFamily="18" charset="0"/>
                        </a:rPr>
                        <a:t>Trưởng bộ phận kinh doanh</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927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pitchFamily="18" charset="0"/>
                        </a:rPr>
                        <a:t>Lập kế hoạch dự án</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PD</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GS</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927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pitchFamily="18" charset="0"/>
                        </a:rPr>
                        <a:t>Xác định WBS</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CĐ</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pitchFamily="18" charset="0"/>
                        </a:rPr>
                        <a:t>Ước tính chi phí</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GS</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CĐ</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760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pitchFamily="18" charset="0"/>
                        </a:rPr>
                        <a:t>Lập kế hoạch thị trường</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PD </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CĐ</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pitchFamily="18" charset="0"/>
                        </a:rPr>
                        <a:t>Lập tiến độ </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PD</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CĐ</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YK</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r>
            </a:tbl>
          </a:graphicData>
        </a:graphic>
      </p:graphicFrame>
    </p:spTree>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5" descr="navigos_pic01"/>
          <p:cNvPicPr>
            <a:picLocks noChangeAspect="1" noChangeArrowheads="1"/>
          </p:cNvPicPr>
          <p:nvPr/>
        </p:nvPicPr>
        <p:blipFill>
          <a:blip r:embed="rId2"/>
          <a:srcRect/>
          <a:stretch>
            <a:fillRect/>
          </a:stretch>
        </p:blipFill>
        <p:spPr bwMode="auto">
          <a:xfrm>
            <a:off x="2671763" y="1524000"/>
            <a:ext cx="2065337" cy="4191000"/>
          </a:xfrm>
          <a:prstGeom prst="rect">
            <a:avLst/>
          </a:prstGeom>
          <a:noFill/>
          <a:ln w="9525">
            <a:noFill/>
            <a:miter lim="800000"/>
            <a:headEnd/>
            <a:tailEnd/>
          </a:ln>
        </p:spPr>
      </p:pic>
      <p:sp>
        <p:nvSpPr>
          <p:cNvPr id="6147" name="Rectangle 2"/>
          <p:cNvSpPr>
            <a:spLocks noChangeArrowheads="1"/>
          </p:cNvSpPr>
          <p:nvPr/>
        </p:nvSpPr>
        <p:spPr bwMode="auto">
          <a:xfrm>
            <a:off x="2057400" y="533400"/>
            <a:ext cx="3505200" cy="1828800"/>
          </a:xfrm>
          <a:prstGeom prst="rect">
            <a:avLst/>
          </a:prstGeom>
          <a:solidFill>
            <a:srgbClr val="339966"/>
          </a:solidFill>
          <a:ln w="9525">
            <a:solidFill>
              <a:schemeClr val="tx1"/>
            </a:solidFill>
            <a:miter lim="800000"/>
            <a:headEnd/>
            <a:tailEnd/>
          </a:ln>
        </p:spPr>
        <p:txBody>
          <a:bodyPr wrap="none" anchor="ctr"/>
          <a:lstStyle/>
          <a:p>
            <a:r>
              <a:rPr lang="en-US" sz="2600" b="1">
                <a:solidFill>
                  <a:schemeClr val="tx1"/>
                </a:solidFill>
              </a:rPr>
              <a:t>LẬP KẾ HOẠCH</a:t>
            </a:r>
          </a:p>
          <a:p>
            <a:pPr lvl="1"/>
            <a:r>
              <a:rPr lang="en-US" sz="2600">
                <a:solidFill>
                  <a:schemeClr val="tx1"/>
                </a:solidFill>
              </a:rPr>
              <a:t>Thiết lập mục tiêu</a:t>
            </a:r>
          </a:p>
          <a:p>
            <a:pPr lvl="1"/>
            <a:r>
              <a:rPr lang="en-US" sz="2600">
                <a:solidFill>
                  <a:schemeClr val="tx1"/>
                </a:solidFill>
              </a:rPr>
              <a:t>Điều tra nguồn lực</a:t>
            </a:r>
          </a:p>
          <a:p>
            <a:pPr lvl="1"/>
            <a:r>
              <a:rPr lang="en-US" sz="2600">
                <a:solidFill>
                  <a:schemeClr val="tx1"/>
                </a:solidFill>
              </a:rPr>
              <a:t>Xây dựng kế hoạch</a:t>
            </a:r>
          </a:p>
        </p:txBody>
      </p:sp>
      <p:sp>
        <p:nvSpPr>
          <p:cNvPr id="6148" name="Rectangle 3"/>
          <p:cNvSpPr>
            <a:spLocks noChangeArrowheads="1"/>
          </p:cNvSpPr>
          <p:nvPr/>
        </p:nvSpPr>
        <p:spPr bwMode="auto">
          <a:xfrm>
            <a:off x="4495800" y="2819400"/>
            <a:ext cx="4343400" cy="2209800"/>
          </a:xfrm>
          <a:prstGeom prst="rect">
            <a:avLst/>
          </a:prstGeom>
          <a:solidFill>
            <a:srgbClr val="00FF00"/>
          </a:solidFill>
          <a:ln w="9525">
            <a:solidFill>
              <a:schemeClr val="tx1"/>
            </a:solidFill>
            <a:miter lim="800000"/>
            <a:headEnd/>
            <a:tailEnd/>
          </a:ln>
        </p:spPr>
        <p:txBody>
          <a:bodyPr wrap="none" anchor="ctr"/>
          <a:lstStyle/>
          <a:p>
            <a:pPr algn="ctr"/>
            <a:r>
              <a:rPr lang="en-US" sz="2600" b="1">
                <a:solidFill>
                  <a:schemeClr val="tx1"/>
                </a:solidFill>
              </a:rPr>
              <a:t>ĐIỀU PHỐI THỰC HIỆN</a:t>
            </a:r>
          </a:p>
          <a:p>
            <a:pPr lvl="1" algn="ctr"/>
            <a:endParaRPr lang="en-US" sz="2600">
              <a:solidFill>
                <a:schemeClr val="tx1"/>
              </a:solidFill>
            </a:endParaRPr>
          </a:p>
        </p:txBody>
      </p:sp>
      <p:sp>
        <p:nvSpPr>
          <p:cNvPr id="6149" name="Rectangle 4"/>
          <p:cNvSpPr>
            <a:spLocks noChangeArrowheads="1"/>
          </p:cNvSpPr>
          <p:nvPr/>
        </p:nvSpPr>
        <p:spPr bwMode="auto">
          <a:xfrm>
            <a:off x="457200" y="3886200"/>
            <a:ext cx="3581400" cy="2209800"/>
          </a:xfrm>
          <a:prstGeom prst="rect">
            <a:avLst/>
          </a:prstGeom>
          <a:solidFill>
            <a:srgbClr val="008000"/>
          </a:solidFill>
          <a:ln w="9525">
            <a:solidFill>
              <a:schemeClr val="tx1"/>
            </a:solidFill>
            <a:miter lim="800000"/>
            <a:headEnd/>
            <a:tailEnd/>
          </a:ln>
        </p:spPr>
        <p:txBody>
          <a:bodyPr wrap="none" anchor="ctr"/>
          <a:lstStyle/>
          <a:p>
            <a:pPr algn="ctr"/>
            <a:r>
              <a:rPr lang="en-US" sz="2600" b="1">
                <a:solidFill>
                  <a:schemeClr val="tx1"/>
                </a:solidFill>
              </a:rPr>
              <a:t>GIÁM SÁT</a:t>
            </a:r>
          </a:p>
          <a:p>
            <a:pPr lvl="1" algn="ctr"/>
            <a:endParaRPr lang="en-US" sz="2600">
              <a:solidFill>
                <a:schemeClr val="tx1"/>
              </a:solidFill>
            </a:endParaRPr>
          </a:p>
        </p:txBody>
      </p:sp>
      <p:sp>
        <p:nvSpPr>
          <p:cNvPr id="6150" name="Line 5"/>
          <p:cNvSpPr>
            <a:spLocks noChangeShapeType="1"/>
          </p:cNvSpPr>
          <p:nvPr/>
        </p:nvSpPr>
        <p:spPr bwMode="auto">
          <a:xfrm>
            <a:off x="5562600" y="1524000"/>
            <a:ext cx="1219200" cy="0"/>
          </a:xfrm>
          <a:prstGeom prst="line">
            <a:avLst/>
          </a:prstGeom>
          <a:noFill/>
          <a:ln w="88900">
            <a:solidFill>
              <a:srgbClr val="003300"/>
            </a:solidFill>
            <a:round/>
            <a:headEnd/>
            <a:tailEnd/>
          </a:ln>
        </p:spPr>
        <p:txBody>
          <a:bodyPr/>
          <a:lstStyle/>
          <a:p>
            <a:endParaRPr lang="en-US"/>
          </a:p>
        </p:txBody>
      </p:sp>
      <p:sp>
        <p:nvSpPr>
          <p:cNvPr id="6151" name="Line 6"/>
          <p:cNvSpPr>
            <a:spLocks noChangeShapeType="1"/>
          </p:cNvSpPr>
          <p:nvPr/>
        </p:nvSpPr>
        <p:spPr bwMode="auto">
          <a:xfrm>
            <a:off x="6781800" y="1524000"/>
            <a:ext cx="0" cy="1295400"/>
          </a:xfrm>
          <a:prstGeom prst="line">
            <a:avLst/>
          </a:prstGeom>
          <a:noFill/>
          <a:ln w="88900">
            <a:solidFill>
              <a:srgbClr val="003300"/>
            </a:solidFill>
            <a:round/>
            <a:headEnd/>
            <a:tailEnd type="triangle" w="med" len="med"/>
          </a:ln>
        </p:spPr>
        <p:txBody>
          <a:bodyPr/>
          <a:lstStyle/>
          <a:p>
            <a:endParaRPr lang="en-US"/>
          </a:p>
        </p:txBody>
      </p:sp>
      <p:sp>
        <p:nvSpPr>
          <p:cNvPr id="6152" name="Line 7"/>
          <p:cNvSpPr>
            <a:spLocks noChangeShapeType="1"/>
          </p:cNvSpPr>
          <p:nvPr/>
        </p:nvSpPr>
        <p:spPr bwMode="auto">
          <a:xfrm>
            <a:off x="6858000" y="5029200"/>
            <a:ext cx="0" cy="685800"/>
          </a:xfrm>
          <a:prstGeom prst="line">
            <a:avLst/>
          </a:prstGeom>
          <a:noFill/>
          <a:ln w="88900">
            <a:solidFill>
              <a:srgbClr val="003300"/>
            </a:solidFill>
            <a:round/>
            <a:headEnd/>
            <a:tailEnd/>
          </a:ln>
        </p:spPr>
        <p:txBody>
          <a:bodyPr/>
          <a:lstStyle/>
          <a:p>
            <a:endParaRPr lang="en-US"/>
          </a:p>
        </p:txBody>
      </p:sp>
      <p:sp>
        <p:nvSpPr>
          <p:cNvPr id="6153" name="Line 8"/>
          <p:cNvSpPr>
            <a:spLocks noChangeShapeType="1"/>
          </p:cNvSpPr>
          <p:nvPr/>
        </p:nvSpPr>
        <p:spPr bwMode="auto">
          <a:xfrm flipH="1">
            <a:off x="4038600" y="5715000"/>
            <a:ext cx="2819400" cy="0"/>
          </a:xfrm>
          <a:prstGeom prst="line">
            <a:avLst/>
          </a:prstGeom>
          <a:noFill/>
          <a:ln w="88900">
            <a:solidFill>
              <a:srgbClr val="003300"/>
            </a:solidFill>
            <a:round/>
            <a:headEnd/>
            <a:tailEnd type="triangle" w="med" len="med"/>
          </a:ln>
        </p:spPr>
        <p:txBody>
          <a:bodyPr/>
          <a:lstStyle/>
          <a:p>
            <a:endParaRPr lang="en-US"/>
          </a:p>
        </p:txBody>
      </p:sp>
      <p:sp>
        <p:nvSpPr>
          <p:cNvPr id="6154" name="Line 9"/>
          <p:cNvSpPr>
            <a:spLocks noChangeShapeType="1"/>
          </p:cNvSpPr>
          <p:nvPr/>
        </p:nvSpPr>
        <p:spPr bwMode="auto">
          <a:xfrm flipV="1">
            <a:off x="1219200" y="1600200"/>
            <a:ext cx="0" cy="2286000"/>
          </a:xfrm>
          <a:prstGeom prst="line">
            <a:avLst/>
          </a:prstGeom>
          <a:noFill/>
          <a:ln w="88900">
            <a:solidFill>
              <a:srgbClr val="003300"/>
            </a:solidFill>
            <a:round/>
            <a:headEnd/>
            <a:tailEnd/>
          </a:ln>
        </p:spPr>
        <p:txBody>
          <a:bodyPr/>
          <a:lstStyle/>
          <a:p>
            <a:endParaRPr lang="en-US"/>
          </a:p>
        </p:txBody>
      </p:sp>
      <p:sp>
        <p:nvSpPr>
          <p:cNvPr id="6155" name="Line 10"/>
          <p:cNvSpPr>
            <a:spLocks noChangeShapeType="1"/>
          </p:cNvSpPr>
          <p:nvPr/>
        </p:nvSpPr>
        <p:spPr bwMode="auto">
          <a:xfrm>
            <a:off x="1219200" y="1600200"/>
            <a:ext cx="838200" cy="0"/>
          </a:xfrm>
          <a:prstGeom prst="line">
            <a:avLst/>
          </a:prstGeom>
          <a:noFill/>
          <a:ln w="88900">
            <a:solidFill>
              <a:srgbClr val="003300"/>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228600"/>
          <a:ext cx="8458199" cy="6324601"/>
        </p:xfrm>
        <a:graphic>
          <a:graphicData uri="http://schemas.openxmlformats.org/drawingml/2006/table">
            <a:tbl>
              <a:tblPr/>
              <a:tblGrid>
                <a:gridCol w="706740"/>
                <a:gridCol w="762582"/>
                <a:gridCol w="4711603"/>
                <a:gridCol w="2277274"/>
              </a:tblGrid>
              <a:tr h="399127">
                <a:tc>
                  <a:txBody>
                    <a:bodyPr/>
                    <a:lstStyle/>
                    <a:p>
                      <a:pPr marL="0" marR="0" algn="ctr">
                        <a:lnSpc>
                          <a:spcPts val="1965"/>
                        </a:lnSpc>
                        <a:spcBef>
                          <a:spcPts val="0"/>
                        </a:spcBef>
                        <a:spcAft>
                          <a:spcPts val="1000"/>
                        </a:spcAft>
                      </a:pPr>
                      <a:r>
                        <a:rPr lang="en-US" sz="1800" b="1">
                          <a:latin typeface="Times New Roman"/>
                          <a:ea typeface="Times New Roman"/>
                          <a:cs typeface="Times New Roman"/>
                        </a:rPr>
                        <a:t>STT</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b="1">
                          <a:latin typeface="Times New Roman"/>
                          <a:ea typeface="Times New Roman"/>
                          <a:cs typeface="Times New Roman"/>
                        </a:rPr>
                        <a:t>WBS</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b="1">
                          <a:latin typeface="Times New Roman"/>
                          <a:ea typeface="Times New Roman"/>
                          <a:cs typeface="Times New Roman"/>
                        </a:rPr>
                        <a:t>CÔNG VIỆC</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b="1">
                          <a:latin typeface="Times New Roman"/>
                          <a:ea typeface="Times New Roman"/>
                          <a:cs typeface="Times New Roman"/>
                        </a:rPr>
                        <a:t>GHI CHÚ</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637">
                <a:tc>
                  <a:txBody>
                    <a:bodyPr/>
                    <a:lstStyle/>
                    <a:p>
                      <a:pPr marL="0" marR="0" algn="ctr">
                        <a:lnSpc>
                          <a:spcPct val="115000"/>
                        </a:lnSpc>
                        <a:spcBef>
                          <a:spcPts val="0"/>
                        </a:spcBef>
                        <a:spcAft>
                          <a:spcPts val="1000"/>
                        </a:spcAft>
                      </a:pPr>
                      <a:r>
                        <a:rPr lang="en-US" sz="1800">
                          <a:latin typeface="Times New Roman"/>
                          <a:ea typeface="Times New Roman"/>
                          <a:cs typeface="Times New Roman"/>
                        </a:rPr>
                        <a:t>1</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a:ea typeface="Times New Roman"/>
                          <a:cs typeface="Times New Roman"/>
                        </a:rPr>
                        <a:t>1</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b="1" smtClean="0">
                          <a:latin typeface="Times New Roman"/>
                          <a:ea typeface="Times New Roman"/>
                          <a:cs typeface="Times New Roman"/>
                        </a:rPr>
                        <a:t>KÝ </a:t>
                      </a:r>
                      <a:r>
                        <a:rPr lang="en-US" sz="1800" b="1">
                          <a:latin typeface="Times New Roman"/>
                          <a:ea typeface="Times New Roman"/>
                          <a:cs typeface="Times New Roman"/>
                        </a:rPr>
                        <a:t>KẾT HỢP ĐỒNG VỚI CHỦ ĐẦU TƯ</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15000"/>
                        </a:lnSpc>
                        <a:spcBef>
                          <a:spcPts val="0"/>
                        </a:spcBef>
                        <a:spcAft>
                          <a:spcPts val="1000"/>
                        </a:spcAft>
                      </a:pPr>
                      <a:r>
                        <a:rPr lang="en-US" sz="1800">
                          <a:latin typeface="Times New Roman"/>
                          <a:ea typeface="Times New Roman"/>
                          <a:cs typeface="Times New Roman"/>
                        </a:rPr>
                        <a:t>Ban điều hành chịu trách nhiệm</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2</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1.1</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965"/>
                        </a:lnSpc>
                        <a:spcBef>
                          <a:spcPts val="0"/>
                        </a:spcBef>
                        <a:spcAft>
                          <a:spcPts val="1000"/>
                        </a:spcAft>
                      </a:pPr>
                      <a:r>
                        <a:rPr lang="en-US" sz="1800">
                          <a:latin typeface="Times New Roman"/>
                          <a:ea typeface="Times New Roman"/>
                          <a:cs typeface="Times New Roman"/>
                        </a:rPr>
                        <a:t>Tiếp nhận hợp đồng</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3</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1.2</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965"/>
                        </a:lnSpc>
                        <a:spcBef>
                          <a:spcPts val="0"/>
                        </a:spcBef>
                        <a:spcAft>
                          <a:spcPts val="1000"/>
                        </a:spcAft>
                      </a:pPr>
                      <a:r>
                        <a:rPr lang="en-US" sz="1800">
                          <a:latin typeface="Times New Roman"/>
                          <a:ea typeface="Times New Roman"/>
                          <a:cs typeface="Times New Roman"/>
                        </a:rPr>
                        <a:t>Thương thảo, ký kết hợp đồng</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99127">
                <a:tc>
                  <a:txBody>
                    <a:bodyPr/>
                    <a:lstStyle/>
                    <a:p>
                      <a:pPr marL="0" marR="0" algn="ctr">
                        <a:lnSpc>
                          <a:spcPts val="1965"/>
                        </a:lnSpc>
                        <a:spcBef>
                          <a:spcPts val="0"/>
                        </a:spcBef>
                        <a:spcAft>
                          <a:spcPts val="1000"/>
                        </a:spcAft>
                      </a:pPr>
                      <a:r>
                        <a:rPr lang="en-US" sz="1800">
                          <a:latin typeface="Times New Roman"/>
                          <a:ea typeface="Times New Roman"/>
                          <a:cs typeface="Times New Roman"/>
                        </a:rPr>
                        <a:t>4</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2</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965"/>
                        </a:lnSpc>
                        <a:spcBef>
                          <a:spcPts val="0"/>
                        </a:spcBef>
                        <a:spcAft>
                          <a:spcPts val="1000"/>
                        </a:spcAft>
                      </a:pPr>
                      <a:r>
                        <a:rPr lang="en-US" sz="1800" b="1">
                          <a:latin typeface="Times New Roman"/>
                          <a:ea typeface="Times New Roman"/>
                          <a:cs typeface="Times New Roman"/>
                        </a:rPr>
                        <a:t>THỰC HIỆN CÁC THỦ TỤC CHUẨN BỊ</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8">
                  <a:txBody>
                    <a:bodyPr/>
                    <a:lstStyle/>
                    <a:p>
                      <a:pPr marL="0" marR="0">
                        <a:lnSpc>
                          <a:spcPts val="1965"/>
                        </a:lnSpc>
                        <a:spcBef>
                          <a:spcPts val="0"/>
                        </a:spcBef>
                        <a:spcAft>
                          <a:spcPts val="1000"/>
                        </a:spcAft>
                      </a:pPr>
                      <a:r>
                        <a:rPr lang="en-US" sz="1800">
                          <a:latin typeface="Times New Roman"/>
                          <a:ea typeface="Times New Roman"/>
                          <a:cs typeface="Times New Roman"/>
                        </a:rPr>
                        <a:t>Ban điều hành (Giám đốc ĐH) tiến hành họp tổng thể các ban, phân công nhiệm vụ cho từng ban</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5</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2.1</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965"/>
                        </a:lnSpc>
                        <a:spcBef>
                          <a:spcPts val="0"/>
                        </a:spcBef>
                        <a:spcAft>
                          <a:spcPts val="1000"/>
                        </a:spcAft>
                      </a:pPr>
                      <a:r>
                        <a:rPr lang="en-US" sz="1800">
                          <a:latin typeface="Times New Roman"/>
                          <a:ea typeface="Times New Roman"/>
                          <a:cs typeface="Times New Roman"/>
                        </a:rPr>
                        <a:t>Tiếp nhận mặt bằng</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6</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2.2</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965"/>
                        </a:lnSpc>
                        <a:spcBef>
                          <a:spcPts val="0"/>
                        </a:spcBef>
                        <a:spcAft>
                          <a:spcPts val="1000"/>
                        </a:spcAft>
                      </a:pPr>
                      <a:r>
                        <a:rPr lang="en-US" sz="1800">
                          <a:latin typeface="Times New Roman"/>
                          <a:ea typeface="Times New Roman"/>
                          <a:cs typeface="Times New Roman"/>
                        </a:rPr>
                        <a:t>Họp toàn bộ các bên liên quan</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7</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2.3</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Khảo sát lại địa hình</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99127">
                <a:tc>
                  <a:txBody>
                    <a:bodyPr/>
                    <a:lstStyle/>
                    <a:p>
                      <a:pPr marL="0" marR="0" algn="ctr">
                        <a:lnSpc>
                          <a:spcPts val="1965"/>
                        </a:lnSpc>
                        <a:spcBef>
                          <a:spcPts val="0"/>
                        </a:spcBef>
                        <a:spcAft>
                          <a:spcPts val="1000"/>
                        </a:spcAft>
                      </a:pPr>
                      <a:r>
                        <a:rPr lang="en-US" sz="1800">
                          <a:latin typeface="Times New Roman"/>
                          <a:ea typeface="Times New Roman"/>
                          <a:cs typeface="Times New Roman"/>
                        </a:rPr>
                        <a:t>8</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2.4</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Thống nhất ý tưởng thiết kế và nhiệm vụ thiết kế</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9</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2.5</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Bố trí vị trí và thiết kế sơ bộ</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10</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2.6</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Tiến hành thực hiện các thủ tục pháp lý</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11</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2.7</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Lập khái toán</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12</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3</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965"/>
                        </a:lnSpc>
                        <a:spcBef>
                          <a:spcPts val="0"/>
                        </a:spcBef>
                        <a:spcAft>
                          <a:spcPts val="1000"/>
                        </a:spcAft>
                      </a:pPr>
                      <a:r>
                        <a:rPr lang="en-US" sz="1800" b="1">
                          <a:latin typeface="Times New Roman"/>
                          <a:ea typeface="Times New Roman"/>
                          <a:cs typeface="Times New Roman"/>
                        </a:rPr>
                        <a:t>LỰA CHỌN NHÀ THẦU THIẾT KẾ</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lgn="just">
                        <a:lnSpc>
                          <a:spcPts val="1965"/>
                        </a:lnSpc>
                        <a:spcBef>
                          <a:spcPts val="0"/>
                        </a:spcBef>
                        <a:spcAft>
                          <a:spcPts val="1000"/>
                        </a:spcAft>
                      </a:pPr>
                      <a:r>
                        <a:rPr lang="en-US" sz="1800">
                          <a:latin typeface="Times New Roman"/>
                          <a:ea typeface="Times New Roman"/>
                          <a:cs typeface="Times New Roman"/>
                        </a:rPr>
                        <a:t>Ban kỹ thuật, ban thông tin, ban tư vấn  trình lên ban điều hành</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13</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3.1</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spc="-40">
                          <a:latin typeface="Times New Roman"/>
                          <a:ea typeface="Times New Roman"/>
                          <a:cs typeface="Times New Roman"/>
                        </a:rPr>
                        <a:t>Chuẩn bị mời thầu</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14</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3.2</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Mời thầu</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57288">
                <a:tc>
                  <a:txBody>
                    <a:bodyPr/>
                    <a:lstStyle/>
                    <a:p>
                      <a:pPr marL="0" marR="0" algn="ctr">
                        <a:lnSpc>
                          <a:spcPts val="1965"/>
                        </a:lnSpc>
                        <a:spcBef>
                          <a:spcPts val="0"/>
                        </a:spcBef>
                        <a:spcAft>
                          <a:spcPts val="1000"/>
                        </a:spcAft>
                      </a:pPr>
                      <a:r>
                        <a:rPr lang="en-US" sz="1800">
                          <a:latin typeface="Times New Roman"/>
                          <a:ea typeface="Times New Roman"/>
                          <a:cs typeface="Times New Roman"/>
                        </a:rPr>
                        <a:t>15</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3.3</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Chấm thầu</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99127">
                <a:tc>
                  <a:txBody>
                    <a:bodyPr/>
                    <a:lstStyle/>
                    <a:p>
                      <a:pPr marL="0" marR="0" algn="ctr">
                        <a:lnSpc>
                          <a:spcPts val="1965"/>
                        </a:lnSpc>
                        <a:spcBef>
                          <a:spcPts val="0"/>
                        </a:spcBef>
                        <a:spcAft>
                          <a:spcPts val="1000"/>
                        </a:spcAft>
                      </a:pPr>
                      <a:r>
                        <a:rPr lang="en-US" sz="1800">
                          <a:latin typeface="Times New Roman"/>
                          <a:ea typeface="Times New Roman"/>
                          <a:cs typeface="Times New Roman"/>
                        </a:rPr>
                        <a:t>16</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3.4</a:t>
                      </a:r>
                      <a:endParaRPr lang="en-US" sz="1800">
                        <a:latin typeface="Calibri"/>
                        <a:ea typeface="Calibri"/>
                        <a:cs typeface="Times New Roman"/>
                      </a:endParaRPr>
                    </a:p>
                  </a:txBody>
                  <a:tcPr marL="38305" marR="383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Lựa chọn nhà thầu trúng thầu và ký kết hợp đồng</a:t>
                      </a:r>
                      <a:endParaRPr lang="en-US" sz="1800">
                        <a:latin typeface="Calibri"/>
                        <a:ea typeface="Calibri"/>
                        <a:cs typeface="Times New Roman"/>
                      </a:endParaRPr>
                    </a:p>
                  </a:txBody>
                  <a:tcPr marL="38305" marR="38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27000"/>
          <a:ext cx="8534400" cy="6273800"/>
        </p:xfrm>
        <a:graphic>
          <a:graphicData uri="http://schemas.openxmlformats.org/drawingml/2006/table">
            <a:tbl>
              <a:tblPr/>
              <a:tblGrid>
                <a:gridCol w="713109"/>
                <a:gridCol w="769451"/>
                <a:gridCol w="4754049"/>
                <a:gridCol w="2297791"/>
              </a:tblGrid>
              <a:tr h="448129">
                <a:tc>
                  <a:txBody>
                    <a:bodyPr/>
                    <a:lstStyle/>
                    <a:p>
                      <a:pPr marL="0" marR="0" algn="ctr">
                        <a:lnSpc>
                          <a:spcPts val="1965"/>
                        </a:lnSpc>
                        <a:spcBef>
                          <a:spcPts val="0"/>
                        </a:spcBef>
                        <a:spcAft>
                          <a:spcPts val="1000"/>
                        </a:spcAft>
                      </a:pPr>
                      <a:r>
                        <a:rPr lang="en-US" sz="1800">
                          <a:latin typeface="Times New Roman"/>
                          <a:ea typeface="Times New Roman"/>
                          <a:cs typeface="Times New Roman"/>
                        </a:rPr>
                        <a:t>17</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4</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ts val="1965"/>
                        </a:lnSpc>
                        <a:spcBef>
                          <a:spcPts val="0"/>
                        </a:spcBef>
                        <a:spcAft>
                          <a:spcPts val="1000"/>
                        </a:spcAft>
                      </a:pPr>
                      <a:r>
                        <a:rPr lang="en-US" sz="1800" b="1">
                          <a:latin typeface="Times New Roman"/>
                          <a:ea typeface="Times New Roman"/>
                          <a:cs typeface="Times New Roman"/>
                        </a:rPr>
                        <a:t>THIẾT KẾ KỸ THUẬT THI CÔNG</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3">
                  <a:txBody>
                    <a:bodyPr/>
                    <a:lstStyle/>
                    <a:p>
                      <a:pPr marL="0" marR="0">
                        <a:lnSpc>
                          <a:spcPts val="1965"/>
                        </a:lnSpc>
                        <a:spcBef>
                          <a:spcPts val="0"/>
                        </a:spcBef>
                        <a:spcAft>
                          <a:spcPts val="1000"/>
                        </a:spcAft>
                      </a:pPr>
                      <a:r>
                        <a:rPr lang="en-US" sz="1800">
                          <a:latin typeface="Times New Roman"/>
                          <a:ea typeface="Times New Roman"/>
                          <a:cs typeface="Times New Roman"/>
                        </a:rPr>
                        <a:t>Các ban hoàn thành nhiệm vụ của </a:t>
                      </a:r>
                      <a:r>
                        <a:rPr lang="en-US" sz="1800" smtClean="0">
                          <a:latin typeface="Times New Roman"/>
                          <a:ea typeface="Times New Roman"/>
                          <a:cs typeface="Times New Roman"/>
                        </a:rPr>
                        <a:t>mình </a:t>
                      </a:r>
                      <a:r>
                        <a:rPr lang="en-US" sz="1800">
                          <a:latin typeface="Times New Roman"/>
                          <a:ea typeface="Times New Roman"/>
                          <a:cs typeface="Times New Roman"/>
                        </a:rPr>
                        <a:t>dưới sự giám sát Ban kiểm tra và giám sát</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48129">
                <a:tc>
                  <a:txBody>
                    <a:bodyPr/>
                    <a:lstStyle/>
                    <a:p>
                      <a:pPr marL="0" marR="0" algn="ctr">
                        <a:lnSpc>
                          <a:spcPts val="1965"/>
                        </a:lnSpc>
                        <a:spcBef>
                          <a:spcPts val="0"/>
                        </a:spcBef>
                        <a:spcAft>
                          <a:spcPts val="1000"/>
                        </a:spcAft>
                      </a:pPr>
                      <a:r>
                        <a:rPr lang="en-US" sz="1800">
                          <a:latin typeface="Times New Roman"/>
                          <a:ea typeface="Times New Roman"/>
                          <a:cs typeface="Times New Roman"/>
                        </a:rPr>
                        <a:t>18</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4.1</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spc="-40">
                          <a:latin typeface="Times New Roman"/>
                          <a:ea typeface="Times New Roman"/>
                          <a:cs typeface="Times New Roman"/>
                        </a:rPr>
                        <a:t>Nhà thầu thiết kế thực hiện công việc</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1103086">
                <a:tc>
                  <a:txBody>
                    <a:bodyPr/>
                    <a:lstStyle/>
                    <a:p>
                      <a:pPr marL="0" marR="0" algn="ctr">
                        <a:lnSpc>
                          <a:spcPts val="1965"/>
                        </a:lnSpc>
                        <a:spcBef>
                          <a:spcPts val="0"/>
                        </a:spcBef>
                        <a:spcAft>
                          <a:spcPts val="1000"/>
                        </a:spcAft>
                      </a:pPr>
                      <a:r>
                        <a:rPr lang="en-US" sz="1800">
                          <a:latin typeface="Times New Roman"/>
                          <a:ea typeface="Times New Roman"/>
                          <a:cs typeface="Times New Roman"/>
                        </a:rPr>
                        <a:t>19</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4.2</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BQL phối hợp với nhà thầu thiết kế để lựa chọn, chỉnh sửa phương án thiết kế</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48129">
                <a:tc>
                  <a:txBody>
                    <a:bodyPr/>
                    <a:lstStyle/>
                    <a:p>
                      <a:pPr marL="0" marR="0" algn="ctr">
                        <a:lnSpc>
                          <a:spcPts val="1965"/>
                        </a:lnSpc>
                        <a:spcBef>
                          <a:spcPts val="0"/>
                        </a:spcBef>
                        <a:spcAft>
                          <a:spcPts val="1000"/>
                        </a:spcAft>
                      </a:pPr>
                      <a:r>
                        <a:rPr lang="en-US" sz="1800">
                          <a:latin typeface="Times New Roman"/>
                          <a:ea typeface="Times New Roman"/>
                          <a:cs typeface="Times New Roman"/>
                        </a:rPr>
                        <a:t>20</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5</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965"/>
                        </a:lnSpc>
                        <a:spcBef>
                          <a:spcPts val="0"/>
                        </a:spcBef>
                        <a:spcAft>
                          <a:spcPts val="1000"/>
                        </a:spcAft>
                      </a:pPr>
                      <a:r>
                        <a:rPr lang="en-US" sz="1800" b="1" spc="-40">
                          <a:latin typeface="Times New Roman"/>
                          <a:ea typeface="Times New Roman"/>
                          <a:cs typeface="Times New Roman"/>
                        </a:rPr>
                        <a:t>THẨM ĐỊNH THIẾT KẾ</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ts val="1965"/>
                        </a:lnSpc>
                        <a:spcBef>
                          <a:spcPts val="0"/>
                        </a:spcBef>
                        <a:spcAft>
                          <a:spcPts val="1000"/>
                        </a:spcAft>
                      </a:pPr>
                      <a:r>
                        <a:rPr lang="en-US" sz="1800">
                          <a:latin typeface="Times New Roman"/>
                          <a:ea typeface="Times New Roman"/>
                          <a:cs typeface="Times New Roman"/>
                        </a:rPr>
                        <a:t>Các ban điều hành, thiết kế, tư vấn, thông tin và tài chính chịu trách nhiệm</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129">
                <a:tc>
                  <a:txBody>
                    <a:bodyPr/>
                    <a:lstStyle/>
                    <a:p>
                      <a:pPr marL="0" marR="0" algn="ctr">
                        <a:lnSpc>
                          <a:spcPts val="1965"/>
                        </a:lnSpc>
                        <a:spcBef>
                          <a:spcPts val="0"/>
                        </a:spcBef>
                        <a:spcAft>
                          <a:spcPts val="1000"/>
                        </a:spcAft>
                      </a:pPr>
                      <a:r>
                        <a:rPr lang="en-US" sz="1800">
                          <a:latin typeface="Times New Roman"/>
                          <a:ea typeface="Times New Roman"/>
                          <a:cs typeface="Times New Roman"/>
                        </a:rPr>
                        <a:t>21</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5.1</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spc="-40">
                          <a:latin typeface="Times New Roman"/>
                          <a:ea typeface="Times New Roman"/>
                          <a:cs typeface="Times New Roman"/>
                        </a:rPr>
                        <a:t>Kết hợp chủ đầu tư duyệt bản thiết kế </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827314">
                <a:tc>
                  <a:txBody>
                    <a:bodyPr/>
                    <a:lstStyle/>
                    <a:p>
                      <a:pPr marL="0" marR="0" algn="ctr">
                        <a:lnSpc>
                          <a:spcPts val="1965"/>
                        </a:lnSpc>
                        <a:spcBef>
                          <a:spcPts val="0"/>
                        </a:spcBef>
                        <a:spcAft>
                          <a:spcPts val="1000"/>
                        </a:spcAft>
                      </a:pPr>
                      <a:r>
                        <a:rPr lang="en-US" sz="1800">
                          <a:latin typeface="Times New Roman"/>
                          <a:ea typeface="Times New Roman"/>
                          <a:cs typeface="Times New Roman"/>
                        </a:rPr>
                        <a:t>22</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5.2</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Tŕnh chủ đầu tư, giải ngân chi phí thiết kế.</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48129">
                <a:tc>
                  <a:txBody>
                    <a:bodyPr/>
                    <a:lstStyle/>
                    <a:p>
                      <a:pPr marL="0" marR="0" algn="ctr">
                        <a:lnSpc>
                          <a:spcPts val="1965"/>
                        </a:lnSpc>
                        <a:spcBef>
                          <a:spcPts val="0"/>
                        </a:spcBef>
                        <a:spcAft>
                          <a:spcPts val="1000"/>
                        </a:spcAft>
                      </a:pPr>
                      <a:r>
                        <a:rPr lang="en-US" sz="1800">
                          <a:latin typeface="Times New Roman"/>
                          <a:ea typeface="Times New Roman"/>
                          <a:cs typeface="Times New Roman"/>
                        </a:rPr>
                        <a:t>23</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6</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965"/>
                        </a:lnSpc>
                        <a:spcBef>
                          <a:spcPts val="0"/>
                        </a:spcBef>
                        <a:spcAft>
                          <a:spcPts val="1000"/>
                        </a:spcAft>
                      </a:pPr>
                      <a:r>
                        <a:rPr lang="en-US" sz="1800" b="1">
                          <a:latin typeface="Times New Roman"/>
                          <a:ea typeface="Times New Roman"/>
                          <a:cs typeface="Times New Roman"/>
                        </a:rPr>
                        <a:t>LẬP DỰ TOÁN CHI TIẾT</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Ban tài chính</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542">
                <a:tc>
                  <a:txBody>
                    <a:bodyPr/>
                    <a:lstStyle/>
                    <a:p>
                      <a:pPr marL="0" marR="0" algn="ctr">
                        <a:lnSpc>
                          <a:spcPts val="1965"/>
                        </a:lnSpc>
                        <a:spcBef>
                          <a:spcPts val="0"/>
                        </a:spcBef>
                        <a:spcAft>
                          <a:spcPts val="1000"/>
                        </a:spcAft>
                      </a:pPr>
                      <a:r>
                        <a:rPr lang="en-US" sz="1800">
                          <a:latin typeface="Times New Roman"/>
                          <a:ea typeface="Times New Roman"/>
                          <a:cs typeface="Times New Roman"/>
                        </a:rPr>
                        <a:t>24</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7</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b="1">
                          <a:latin typeface="Times New Roman"/>
                          <a:ea typeface="Times New Roman"/>
                          <a:cs typeface="Times New Roman"/>
                        </a:rPr>
                        <a:t>LỰA CHỌN NHÀ THẦU THI CÔNG</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ts val="1965"/>
                        </a:lnSpc>
                        <a:spcBef>
                          <a:spcPts val="0"/>
                        </a:spcBef>
                        <a:spcAft>
                          <a:spcPts val="1000"/>
                        </a:spcAft>
                      </a:pPr>
                      <a:r>
                        <a:rPr lang="en-US" sz="1800">
                          <a:latin typeface="Times New Roman"/>
                          <a:ea typeface="Times New Roman"/>
                          <a:cs typeface="Times New Roman"/>
                        </a:rPr>
                        <a:t>Trưởng các ban </a:t>
                      </a:r>
                      <a:r>
                        <a:rPr lang="en-US" sz="1800" smtClean="0">
                          <a:latin typeface="Times New Roman"/>
                          <a:ea typeface="Times New Roman"/>
                          <a:cs typeface="Times New Roman"/>
                        </a:rPr>
                        <a:t>tiến </a:t>
                      </a:r>
                      <a:r>
                        <a:rPr lang="en-US" sz="1800">
                          <a:latin typeface="Times New Roman"/>
                          <a:ea typeface="Times New Roman"/>
                          <a:cs typeface="Times New Roman"/>
                        </a:rPr>
                        <a:t>hành họp tiểu ban, kiểm tra nhiệm vụ cho từng thành viên</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542">
                <a:tc>
                  <a:txBody>
                    <a:bodyPr/>
                    <a:lstStyle/>
                    <a:p>
                      <a:pPr marL="0" marR="0" algn="ctr">
                        <a:lnSpc>
                          <a:spcPts val="1965"/>
                        </a:lnSpc>
                        <a:spcBef>
                          <a:spcPts val="0"/>
                        </a:spcBef>
                        <a:spcAft>
                          <a:spcPts val="1000"/>
                        </a:spcAft>
                      </a:pPr>
                      <a:r>
                        <a:rPr lang="en-US" sz="1800">
                          <a:latin typeface="Times New Roman"/>
                          <a:ea typeface="Times New Roman"/>
                          <a:cs typeface="Times New Roman"/>
                        </a:rPr>
                        <a:t>25</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7.1</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Chuẩn bị hồ sơ mời thầu thi công các hạng mục công trình</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48129">
                <a:tc>
                  <a:txBody>
                    <a:bodyPr/>
                    <a:lstStyle/>
                    <a:p>
                      <a:pPr marL="0" marR="0" algn="ctr">
                        <a:lnSpc>
                          <a:spcPts val="1965"/>
                        </a:lnSpc>
                        <a:spcBef>
                          <a:spcPts val="0"/>
                        </a:spcBef>
                        <a:spcAft>
                          <a:spcPts val="1000"/>
                        </a:spcAft>
                      </a:pPr>
                      <a:r>
                        <a:rPr lang="en-US" sz="1800">
                          <a:latin typeface="Times New Roman"/>
                          <a:ea typeface="Times New Roman"/>
                          <a:cs typeface="Times New Roman"/>
                        </a:rPr>
                        <a:t>26</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7.2</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spc="-40">
                          <a:latin typeface="Times New Roman"/>
                          <a:ea typeface="Times New Roman"/>
                          <a:cs typeface="Times New Roman"/>
                        </a:rPr>
                        <a:t>Phát hành hồ sơ mời thầu  và chấm thầu</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551542">
                <a:tc>
                  <a:txBody>
                    <a:bodyPr/>
                    <a:lstStyle/>
                    <a:p>
                      <a:pPr marL="0" marR="0" algn="ctr">
                        <a:lnSpc>
                          <a:spcPts val="1965"/>
                        </a:lnSpc>
                        <a:spcBef>
                          <a:spcPts val="0"/>
                        </a:spcBef>
                        <a:spcAft>
                          <a:spcPts val="1000"/>
                        </a:spcAft>
                      </a:pPr>
                      <a:r>
                        <a:rPr lang="en-US" sz="1800">
                          <a:latin typeface="Times New Roman"/>
                          <a:ea typeface="Times New Roman"/>
                          <a:cs typeface="Times New Roman"/>
                        </a:rPr>
                        <a:t>27</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7.3</a:t>
                      </a:r>
                      <a:endParaRPr lang="en-US" sz="1800">
                        <a:latin typeface="Calibri"/>
                        <a:ea typeface="Calibri"/>
                        <a:cs typeface="Times New Roman"/>
                      </a:endParaRPr>
                    </a:p>
                  </a:txBody>
                  <a:tcPr marL="42203" marR="42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Lựa chọn nhà thầu và ký kết hợp đồng</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Ban điều hành dự án</a:t>
                      </a:r>
                      <a:endParaRPr lang="en-US" sz="1800">
                        <a:latin typeface="Calibri"/>
                        <a:ea typeface="Calibri"/>
                        <a:cs typeface="Times New Roman"/>
                      </a:endParaRPr>
                    </a:p>
                  </a:txBody>
                  <a:tcPr marL="42203" marR="42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228600"/>
          <a:ext cx="8839200" cy="6400799"/>
        </p:xfrm>
        <a:graphic>
          <a:graphicData uri="http://schemas.openxmlformats.org/drawingml/2006/table">
            <a:tbl>
              <a:tblPr/>
              <a:tblGrid>
                <a:gridCol w="738577"/>
                <a:gridCol w="796930"/>
                <a:gridCol w="4923837"/>
                <a:gridCol w="2379856"/>
              </a:tblGrid>
              <a:tr h="628299">
                <a:tc>
                  <a:txBody>
                    <a:bodyPr/>
                    <a:lstStyle/>
                    <a:p>
                      <a:pPr marL="0" marR="0" algn="ctr">
                        <a:lnSpc>
                          <a:spcPts val="1965"/>
                        </a:lnSpc>
                        <a:spcBef>
                          <a:spcPts val="0"/>
                        </a:spcBef>
                        <a:spcAft>
                          <a:spcPts val="1000"/>
                        </a:spcAft>
                      </a:pPr>
                      <a:r>
                        <a:rPr lang="en-US" sz="1800">
                          <a:latin typeface="Times New Roman"/>
                          <a:ea typeface="Times New Roman"/>
                          <a:cs typeface="Times New Roman"/>
                        </a:rPr>
                        <a:t>28</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b="1">
                          <a:latin typeface="Times New Roman"/>
                          <a:ea typeface="Times New Roman"/>
                          <a:cs typeface="Times New Roman"/>
                        </a:rPr>
                        <a:t>8</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b="1">
                          <a:latin typeface="Times New Roman"/>
                          <a:ea typeface="Times New Roman"/>
                          <a:cs typeface="Times New Roman"/>
                        </a:rPr>
                        <a:t>TRIỂN KHAI THI CÔNG XÂY DỰNG CÔNG TRÌNH</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8">
                  <a:txBody>
                    <a:bodyPr/>
                    <a:lstStyle/>
                    <a:p>
                      <a:pPr marL="0" marR="0" algn="just">
                        <a:lnSpc>
                          <a:spcPts val="1965"/>
                        </a:lnSpc>
                        <a:spcBef>
                          <a:spcPts val="0"/>
                        </a:spcBef>
                        <a:spcAft>
                          <a:spcPts val="1000"/>
                        </a:spcAft>
                      </a:pPr>
                      <a:r>
                        <a:rPr lang="en-US" sz="1800">
                          <a:latin typeface="Times New Roman"/>
                          <a:ea typeface="Times New Roman"/>
                          <a:cs typeface="Times New Roman"/>
                        </a:rPr>
                        <a:t> </a:t>
                      </a:r>
                      <a:endParaRPr lang="en-US" sz="1800">
                        <a:latin typeface="Calibri"/>
                        <a:ea typeface="Calibri"/>
                        <a:cs typeface="Times New Roman"/>
                      </a:endParaRPr>
                    </a:p>
                    <a:p>
                      <a:pPr marL="0" marR="0" algn="just">
                        <a:lnSpc>
                          <a:spcPts val="1965"/>
                        </a:lnSpc>
                        <a:spcBef>
                          <a:spcPts val="0"/>
                        </a:spcBef>
                        <a:spcAft>
                          <a:spcPts val="1000"/>
                        </a:spcAft>
                      </a:pPr>
                      <a:r>
                        <a:rPr lang="en-US" sz="1800">
                          <a:latin typeface="Times New Roman"/>
                          <a:ea typeface="Times New Roman"/>
                          <a:cs typeface="Times New Roman"/>
                        </a:rPr>
                        <a:t>Thi công xây dựng công trình là công việc của nhà thầu thi công.</a:t>
                      </a:r>
                      <a:endParaRPr lang="en-US" sz="1800">
                        <a:latin typeface="Calibri"/>
                        <a:ea typeface="Calibri"/>
                        <a:cs typeface="Times New Roman"/>
                      </a:endParaRPr>
                    </a:p>
                    <a:p>
                      <a:pPr marL="0" marR="0" algn="just">
                        <a:lnSpc>
                          <a:spcPts val="1965"/>
                        </a:lnSpc>
                        <a:spcBef>
                          <a:spcPts val="0"/>
                        </a:spcBef>
                        <a:spcAft>
                          <a:spcPts val="1000"/>
                        </a:spcAft>
                      </a:pPr>
                      <a:r>
                        <a:rPr lang="en-US" sz="1800" b="1">
                          <a:latin typeface="Times New Roman"/>
                          <a:ea typeface="Times New Roman"/>
                          <a:cs typeface="Times New Roman"/>
                        </a:rPr>
                        <a:t> </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82870">
                <a:tc>
                  <a:txBody>
                    <a:bodyPr/>
                    <a:lstStyle/>
                    <a:p>
                      <a:pPr marL="0" marR="0" algn="ctr">
                        <a:lnSpc>
                          <a:spcPts val="1965"/>
                        </a:lnSpc>
                        <a:spcBef>
                          <a:spcPts val="0"/>
                        </a:spcBef>
                        <a:spcAft>
                          <a:spcPts val="1000"/>
                        </a:spcAft>
                      </a:pPr>
                      <a:r>
                        <a:rPr lang="en-US" sz="1800">
                          <a:latin typeface="Times New Roman"/>
                          <a:ea typeface="Times New Roman"/>
                          <a:cs typeface="Times New Roman"/>
                        </a:rPr>
                        <a:t>29</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8.1</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Thi công xây dựng toà nhà chính</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628299">
                <a:tc>
                  <a:txBody>
                    <a:bodyPr/>
                    <a:lstStyle/>
                    <a:p>
                      <a:pPr marL="0" marR="0" algn="ctr">
                        <a:lnSpc>
                          <a:spcPts val="1965"/>
                        </a:lnSpc>
                        <a:spcBef>
                          <a:spcPts val="0"/>
                        </a:spcBef>
                        <a:spcAft>
                          <a:spcPts val="1000"/>
                        </a:spcAft>
                      </a:pPr>
                      <a:r>
                        <a:rPr lang="en-US" sz="1800">
                          <a:latin typeface="Times New Roman"/>
                          <a:ea typeface="Times New Roman"/>
                          <a:cs typeface="Times New Roman"/>
                        </a:rPr>
                        <a:t>30</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8.2</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Thi công XD các sân chơi thể thao ngoài trời</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82870">
                <a:tc>
                  <a:txBody>
                    <a:bodyPr/>
                    <a:lstStyle/>
                    <a:p>
                      <a:pPr marL="0" marR="0" algn="ctr">
                        <a:lnSpc>
                          <a:spcPts val="1965"/>
                        </a:lnSpc>
                        <a:spcBef>
                          <a:spcPts val="0"/>
                        </a:spcBef>
                        <a:spcAft>
                          <a:spcPts val="1000"/>
                        </a:spcAft>
                      </a:pPr>
                      <a:r>
                        <a:rPr lang="en-US" sz="1800">
                          <a:latin typeface="Times New Roman"/>
                          <a:ea typeface="Times New Roman"/>
                          <a:cs typeface="Times New Roman"/>
                        </a:rPr>
                        <a:t>31</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8.3</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Thi công xây dựng khu văn hóa</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628299">
                <a:tc>
                  <a:txBody>
                    <a:bodyPr/>
                    <a:lstStyle/>
                    <a:p>
                      <a:pPr marL="0" marR="0" algn="ctr">
                        <a:lnSpc>
                          <a:spcPts val="1965"/>
                        </a:lnSpc>
                        <a:spcBef>
                          <a:spcPts val="0"/>
                        </a:spcBef>
                        <a:spcAft>
                          <a:spcPts val="1000"/>
                        </a:spcAft>
                      </a:pPr>
                      <a:r>
                        <a:rPr lang="en-US" sz="1800">
                          <a:latin typeface="Times New Roman"/>
                          <a:ea typeface="Times New Roman"/>
                          <a:cs typeface="Times New Roman"/>
                        </a:rPr>
                        <a:t>32</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8.4</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Thi công xây dựng khu cung cấp điện nước</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628299">
                <a:tc>
                  <a:txBody>
                    <a:bodyPr/>
                    <a:lstStyle/>
                    <a:p>
                      <a:pPr marL="0" marR="0" algn="ctr">
                        <a:lnSpc>
                          <a:spcPts val="1965"/>
                        </a:lnSpc>
                        <a:spcBef>
                          <a:spcPts val="0"/>
                        </a:spcBef>
                        <a:spcAft>
                          <a:spcPts val="1000"/>
                        </a:spcAft>
                      </a:pPr>
                      <a:r>
                        <a:rPr lang="en-US" sz="1800">
                          <a:latin typeface="Times New Roman"/>
                          <a:ea typeface="Times New Roman"/>
                          <a:cs typeface="Times New Roman"/>
                        </a:rPr>
                        <a:t>33</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8.5</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Kiểm tra và giám sát công việc của các nhà thầu</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628299">
                <a:tc>
                  <a:txBody>
                    <a:bodyPr/>
                    <a:lstStyle/>
                    <a:p>
                      <a:pPr marL="0" marR="0" algn="ctr">
                        <a:lnSpc>
                          <a:spcPts val="1965"/>
                        </a:lnSpc>
                        <a:spcBef>
                          <a:spcPts val="0"/>
                        </a:spcBef>
                        <a:spcAft>
                          <a:spcPts val="1000"/>
                        </a:spcAft>
                      </a:pPr>
                      <a:r>
                        <a:rPr lang="en-US" sz="1800">
                          <a:latin typeface="Times New Roman"/>
                          <a:ea typeface="Times New Roman"/>
                          <a:cs typeface="Times New Roman"/>
                        </a:rPr>
                        <a:t>34</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8.6</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Lập kế hoạch tài chính và giải ngân cho nhà thầu</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82870">
                <a:tc>
                  <a:txBody>
                    <a:bodyPr/>
                    <a:lstStyle/>
                    <a:p>
                      <a:pPr marL="0" marR="0" algn="ctr">
                        <a:lnSpc>
                          <a:spcPts val="1965"/>
                        </a:lnSpc>
                        <a:spcBef>
                          <a:spcPts val="0"/>
                        </a:spcBef>
                        <a:spcAft>
                          <a:spcPts val="1000"/>
                        </a:spcAft>
                      </a:pPr>
                      <a:r>
                        <a:rPr lang="en-US" sz="1800">
                          <a:latin typeface="Times New Roman"/>
                          <a:ea typeface="Times New Roman"/>
                          <a:cs typeface="Times New Roman"/>
                        </a:rPr>
                        <a:t>35</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8.7</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spc="-40">
                          <a:latin typeface="Times New Roman"/>
                          <a:ea typeface="Times New Roman"/>
                          <a:cs typeface="Times New Roman"/>
                        </a:rPr>
                        <a:t>Kiểm soát chất lượng và tiến độ công tŕnh</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82870">
                <a:tc>
                  <a:txBody>
                    <a:bodyPr/>
                    <a:lstStyle/>
                    <a:p>
                      <a:pPr marL="0" marR="0" algn="ctr">
                        <a:lnSpc>
                          <a:spcPts val="1965"/>
                        </a:lnSpc>
                        <a:spcBef>
                          <a:spcPts val="0"/>
                        </a:spcBef>
                        <a:spcAft>
                          <a:spcPts val="1000"/>
                        </a:spcAft>
                      </a:pPr>
                      <a:r>
                        <a:rPr lang="en-US" sz="1800">
                          <a:latin typeface="Times New Roman"/>
                          <a:ea typeface="Times New Roman"/>
                          <a:cs typeface="Times New Roman"/>
                        </a:rPr>
                        <a:t>36</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b="1">
                          <a:latin typeface="Times New Roman"/>
                          <a:ea typeface="Times New Roman"/>
                          <a:cs typeface="Times New Roman"/>
                        </a:rPr>
                        <a:t>9</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b="1">
                          <a:latin typeface="Times New Roman"/>
                          <a:ea typeface="Times New Roman"/>
                          <a:cs typeface="Times New Roman"/>
                        </a:rPr>
                        <a:t>GIAI ĐOẠN KẾT THÚC DỰ ÁN</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ts val="1965"/>
                        </a:lnSpc>
                        <a:spcBef>
                          <a:spcPts val="0"/>
                        </a:spcBef>
                        <a:spcAft>
                          <a:spcPts val="1000"/>
                        </a:spcAft>
                      </a:pPr>
                      <a:r>
                        <a:rPr lang="en-US" sz="1800">
                          <a:latin typeface="Times New Roman"/>
                          <a:ea typeface="Times New Roman"/>
                          <a:cs typeface="Times New Roman"/>
                        </a:rPr>
                        <a:t>- Nghiệm thu công trình và quyết toán với chủ đầu tư</a:t>
                      </a:r>
                      <a:endParaRPr lang="en-US" sz="1800">
                        <a:latin typeface="Calibri"/>
                        <a:ea typeface="Calibri"/>
                        <a:cs typeface="Times New Roman"/>
                      </a:endParaRPr>
                    </a:p>
                    <a:p>
                      <a:pPr marL="0" marR="0" algn="just">
                        <a:lnSpc>
                          <a:spcPts val="1965"/>
                        </a:lnSpc>
                        <a:spcBef>
                          <a:spcPts val="0"/>
                        </a:spcBef>
                        <a:spcAft>
                          <a:spcPts val="1000"/>
                        </a:spcAft>
                      </a:pPr>
                      <a:r>
                        <a:rPr lang="en-US" sz="1800">
                          <a:latin typeface="Times New Roman"/>
                          <a:ea typeface="Times New Roman"/>
                          <a:cs typeface="Times New Roman"/>
                        </a:rPr>
                        <a:t>- Ban QLDA họp tổng kết dự án</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299">
                <a:tc>
                  <a:txBody>
                    <a:bodyPr/>
                    <a:lstStyle/>
                    <a:p>
                      <a:pPr marL="0" marR="0" algn="ctr">
                        <a:lnSpc>
                          <a:spcPts val="1965"/>
                        </a:lnSpc>
                        <a:spcBef>
                          <a:spcPts val="0"/>
                        </a:spcBef>
                        <a:spcAft>
                          <a:spcPts val="1000"/>
                        </a:spcAft>
                      </a:pPr>
                      <a:r>
                        <a:rPr lang="en-US" sz="1800">
                          <a:latin typeface="Times New Roman"/>
                          <a:ea typeface="Times New Roman"/>
                          <a:cs typeface="Times New Roman"/>
                        </a:rPr>
                        <a:t>37</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9.1</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Nghiệm thu, bàn giao và quyết toán công trình</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1099525">
                <a:tc>
                  <a:txBody>
                    <a:bodyPr/>
                    <a:lstStyle/>
                    <a:p>
                      <a:pPr marL="0" marR="0" algn="ctr">
                        <a:lnSpc>
                          <a:spcPts val="1965"/>
                        </a:lnSpc>
                        <a:spcBef>
                          <a:spcPts val="0"/>
                        </a:spcBef>
                        <a:spcAft>
                          <a:spcPts val="1000"/>
                        </a:spcAft>
                      </a:pPr>
                      <a:r>
                        <a:rPr lang="en-US" sz="1800">
                          <a:latin typeface="Times New Roman"/>
                          <a:ea typeface="Times New Roman"/>
                          <a:cs typeface="Times New Roman"/>
                        </a:rPr>
                        <a:t>38</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965"/>
                        </a:lnSpc>
                        <a:spcBef>
                          <a:spcPts val="0"/>
                        </a:spcBef>
                        <a:spcAft>
                          <a:spcPts val="1000"/>
                        </a:spcAft>
                      </a:pPr>
                      <a:r>
                        <a:rPr lang="en-US" sz="1800">
                          <a:latin typeface="Times New Roman"/>
                          <a:ea typeface="Times New Roman"/>
                          <a:cs typeface="Times New Roman"/>
                        </a:rPr>
                        <a:t>9.2</a:t>
                      </a:r>
                      <a:endParaRPr lang="en-US" sz="1800">
                        <a:latin typeface="Calibri"/>
                        <a:ea typeface="Calibri"/>
                        <a:cs typeface="Times New Roman"/>
                      </a:endParaRPr>
                    </a:p>
                  </a:txBody>
                  <a:tcPr marL="56271" marR="562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965"/>
                        </a:lnSpc>
                        <a:spcBef>
                          <a:spcPts val="0"/>
                        </a:spcBef>
                        <a:spcAft>
                          <a:spcPts val="1000"/>
                        </a:spcAft>
                      </a:pPr>
                      <a:r>
                        <a:rPr lang="en-US" sz="1800">
                          <a:latin typeface="Times New Roman"/>
                          <a:ea typeface="Times New Roman"/>
                          <a:cs typeface="Times New Roman"/>
                        </a:rPr>
                        <a:t>Tổng kết thành quả dự án</a:t>
                      </a:r>
                      <a:endParaRPr lang="en-US" sz="1800">
                        <a:latin typeface="Calibri"/>
                        <a:ea typeface="Calibri"/>
                        <a:cs typeface="Times New Roman"/>
                      </a:endParaRPr>
                    </a:p>
                    <a:p>
                      <a:pPr marL="0" marR="0" algn="just">
                        <a:lnSpc>
                          <a:spcPts val="1965"/>
                        </a:lnSpc>
                        <a:spcBef>
                          <a:spcPts val="0"/>
                        </a:spcBef>
                        <a:spcAft>
                          <a:spcPts val="1000"/>
                        </a:spcAft>
                      </a:pPr>
                      <a:r>
                        <a:rPr lang="en-US" sz="1800">
                          <a:latin typeface="Times New Roman"/>
                          <a:ea typeface="Times New Roman"/>
                          <a:cs typeface="Times New Roman"/>
                        </a:rPr>
                        <a:t>và kết thúc dự án</a:t>
                      </a:r>
                      <a:endParaRPr lang="en-US" sz="1800">
                        <a:latin typeface="Calibri"/>
                        <a:ea typeface="Calibri"/>
                        <a:cs typeface="Times New Roman"/>
                      </a:endParaRPr>
                    </a:p>
                  </a:txBody>
                  <a:tcPr marL="56271" marR="56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399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p:cNvSpPr>
            <a:spLocks noChangeArrowheads="1"/>
          </p:cNvSpPr>
          <p:nvPr/>
        </p:nvSpPr>
        <p:spPr bwMode="auto">
          <a:xfrm>
            <a:off x="211138" y="76200"/>
            <a:ext cx="3657600" cy="1447800"/>
          </a:xfrm>
          <a:prstGeom prst="ellipse">
            <a:avLst/>
          </a:prstGeom>
          <a:solidFill>
            <a:srgbClr val="0000FF"/>
          </a:solidFill>
          <a:ln w="9525">
            <a:solidFill>
              <a:schemeClr val="bg2"/>
            </a:solidFill>
            <a:round/>
            <a:headEnd/>
            <a:tailEnd/>
          </a:ln>
        </p:spPr>
        <p:txBody>
          <a:bodyPr wrap="none" anchor="ctr"/>
          <a:lstStyle/>
          <a:p>
            <a:pPr algn="ctr" eaLnBrk="1" hangingPunct="1"/>
            <a:endParaRPr lang="en-US" sz="2400">
              <a:latin typeface="VNI-Times" pitchFamily="2" charset="0"/>
            </a:endParaRPr>
          </a:p>
        </p:txBody>
      </p:sp>
      <p:sp>
        <p:nvSpPr>
          <p:cNvPr id="52227" name="Rectangle 3"/>
          <p:cNvSpPr>
            <a:spLocks noGrp="1" noChangeArrowheads="1"/>
          </p:cNvSpPr>
          <p:nvPr>
            <p:ph type="title"/>
          </p:nvPr>
        </p:nvSpPr>
        <p:spPr>
          <a:xfrm>
            <a:off x="657225" y="466725"/>
            <a:ext cx="2924175" cy="523875"/>
          </a:xfrm>
        </p:spPr>
        <p:txBody>
          <a:bodyPr/>
          <a:lstStyle/>
          <a:p>
            <a:pPr eaLnBrk="1" hangingPunct="1"/>
            <a:r>
              <a:rPr lang="en-US" b="1" smtClean="0">
                <a:solidFill>
                  <a:srgbClr val="FFFFCC"/>
                </a:solidFill>
              </a:rPr>
              <a:t>TỔ</a:t>
            </a:r>
            <a:r>
              <a:rPr lang="en-US" b="1" smtClean="0">
                <a:solidFill>
                  <a:srgbClr val="FFFFCC"/>
                </a:solidFill>
                <a:latin typeface="VNI-Times" pitchFamily="2" charset="0"/>
              </a:rPr>
              <a:t> </a:t>
            </a:r>
            <a:r>
              <a:rPr lang="en-US" b="1" smtClean="0">
                <a:solidFill>
                  <a:srgbClr val="FFFFCC"/>
                </a:solidFill>
              </a:rPr>
              <a:t>CHỨC</a:t>
            </a:r>
            <a:endParaRPr lang="en-CA" b="1" smtClean="0">
              <a:solidFill>
                <a:srgbClr val="FFFFCC"/>
              </a:solidFill>
            </a:endParaRPr>
          </a:p>
        </p:txBody>
      </p:sp>
      <p:sp>
        <p:nvSpPr>
          <p:cNvPr id="52228" name="Rectangle 4"/>
          <p:cNvSpPr>
            <a:spLocks noGrp="1" noChangeArrowheads="1"/>
          </p:cNvSpPr>
          <p:nvPr>
            <p:ph type="body" idx="1"/>
          </p:nvPr>
        </p:nvSpPr>
        <p:spPr>
          <a:xfrm>
            <a:off x="533400" y="1676400"/>
            <a:ext cx="7924800" cy="4191000"/>
          </a:xfrm>
        </p:spPr>
        <p:txBody>
          <a:bodyPr/>
          <a:lstStyle/>
          <a:p>
            <a:pPr eaLnBrk="1" hangingPunct="1"/>
            <a:r>
              <a:rPr lang="en-US" sz="2800" smtClean="0">
                <a:solidFill>
                  <a:schemeClr val="bg2"/>
                </a:solidFill>
              </a:rPr>
              <a:t>Xác</a:t>
            </a:r>
            <a:r>
              <a:rPr lang="en-US" sz="2800" smtClean="0">
                <a:solidFill>
                  <a:schemeClr val="bg2"/>
                </a:solidFill>
                <a:latin typeface="VNI-Times" pitchFamily="2" charset="0"/>
              </a:rPr>
              <a:t> </a:t>
            </a:r>
            <a:r>
              <a:rPr lang="en-US" sz="2800" smtClean="0">
                <a:solidFill>
                  <a:schemeClr val="bg2"/>
                </a:solidFill>
              </a:rPr>
              <a:t>định</a:t>
            </a:r>
            <a:r>
              <a:rPr lang="en-US" sz="2800" smtClean="0">
                <a:solidFill>
                  <a:schemeClr val="bg2"/>
                </a:solidFill>
                <a:latin typeface="VNI-Times" pitchFamily="2" charset="0"/>
              </a:rPr>
              <a:t> </a:t>
            </a:r>
            <a:r>
              <a:rPr lang="en-US" sz="2800" smtClean="0">
                <a:solidFill>
                  <a:schemeClr val="bg2"/>
                </a:solidFill>
              </a:rPr>
              <a:t>nhu</a:t>
            </a:r>
            <a:r>
              <a:rPr lang="en-US" sz="2800" smtClean="0">
                <a:solidFill>
                  <a:schemeClr val="bg2"/>
                </a:solidFill>
                <a:latin typeface="VNI-Times" pitchFamily="2" charset="0"/>
              </a:rPr>
              <a:t> </a:t>
            </a:r>
            <a:r>
              <a:rPr lang="en-US" sz="2800" smtClean="0">
                <a:solidFill>
                  <a:schemeClr val="bg2"/>
                </a:solidFill>
              </a:rPr>
              <a:t>cầu</a:t>
            </a:r>
            <a:r>
              <a:rPr lang="en-US" sz="2800" smtClean="0">
                <a:solidFill>
                  <a:schemeClr val="bg2"/>
                </a:solidFill>
                <a:latin typeface="VNI-Times" pitchFamily="2" charset="0"/>
              </a:rPr>
              <a:t> </a:t>
            </a:r>
            <a:r>
              <a:rPr lang="en-US" sz="2800" smtClean="0">
                <a:solidFill>
                  <a:schemeClr val="bg2"/>
                </a:solidFill>
              </a:rPr>
              <a:t>nhân</a:t>
            </a:r>
            <a:r>
              <a:rPr lang="en-US" sz="2800" smtClean="0">
                <a:solidFill>
                  <a:schemeClr val="bg2"/>
                </a:solidFill>
                <a:latin typeface="VNI-Times" pitchFamily="2" charset="0"/>
              </a:rPr>
              <a:t> </a:t>
            </a:r>
            <a:r>
              <a:rPr lang="en-US" sz="2800" smtClean="0">
                <a:solidFill>
                  <a:schemeClr val="bg2"/>
                </a:solidFill>
              </a:rPr>
              <a:t>sự</a:t>
            </a:r>
          </a:p>
          <a:p>
            <a:pPr eaLnBrk="1" hangingPunct="1"/>
            <a:r>
              <a:rPr lang="en-US" sz="2800" smtClean="0">
                <a:solidFill>
                  <a:schemeClr val="bg2"/>
                </a:solidFill>
              </a:rPr>
              <a:t>Tuyển</a:t>
            </a:r>
            <a:r>
              <a:rPr lang="en-US" sz="2800" smtClean="0">
                <a:solidFill>
                  <a:schemeClr val="bg2"/>
                </a:solidFill>
                <a:latin typeface="VNI-Times" pitchFamily="2" charset="0"/>
              </a:rPr>
              <a:t> </a:t>
            </a:r>
            <a:r>
              <a:rPr lang="en-US" sz="2800" smtClean="0">
                <a:solidFill>
                  <a:schemeClr val="bg2"/>
                </a:solidFill>
              </a:rPr>
              <a:t>dụng</a:t>
            </a:r>
            <a:r>
              <a:rPr lang="en-US" sz="2800" smtClean="0">
                <a:solidFill>
                  <a:schemeClr val="bg2"/>
                </a:solidFill>
                <a:latin typeface="VNI-Times" pitchFamily="2" charset="0"/>
              </a:rPr>
              <a:t> </a:t>
            </a:r>
            <a:r>
              <a:rPr lang="en-US" sz="2800" smtClean="0">
                <a:solidFill>
                  <a:schemeClr val="bg2"/>
                </a:solidFill>
              </a:rPr>
              <a:t>giám</a:t>
            </a:r>
            <a:r>
              <a:rPr lang="en-US" sz="2800" smtClean="0">
                <a:solidFill>
                  <a:schemeClr val="bg2"/>
                </a:solidFill>
                <a:latin typeface="VNI-Times" pitchFamily="2" charset="0"/>
              </a:rPr>
              <a:t> </a:t>
            </a:r>
            <a:r>
              <a:rPr lang="en-US" sz="2800" smtClean="0">
                <a:solidFill>
                  <a:schemeClr val="bg2"/>
                </a:solidFill>
              </a:rPr>
              <a:t>đốc</a:t>
            </a:r>
            <a:r>
              <a:rPr lang="en-US" sz="2800" smtClean="0">
                <a:solidFill>
                  <a:schemeClr val="bg2"/>
                </a:solidFill>
                <a:latin typeface="VNI-Times" pitchFamily="2" charset="0"/>
              </a:rPr>
              <a:t> </a:t>
            </a:r>
            <a:r>
              <a:rPr lang="en-US" sz="2800" smtClean="0">
                <a:solidFill>
                  <a:schemeClr val="bg2"/>
                </a:solidFill>
              </a:rPr>
              <a:t>dự</a:t>
            </a:r>
            <a:r>
              <a:rPr lang="en-US" sz="2800" smtClean="0">
                <a:solidFill>
                  <a:schemeClr val="bg2"/>
                </a:solidFill>
                <a:latin typeface="VNI-Times" pitchFamily="2" charset="0"/>
              </a:rPr>
              <a:t> </a:t>
            </a:r>
            <a:r>
              <a:rPr lang="en-US" sz="2800" smtClean="0">
                <a:solidFill>
                  <a:schemeClr val="bg2"/>
                </a:solidFill>
              </a:rPr>
              <a:t>án</a:t>
            </a:r>
            <a:r>
              <a:rPr lang="en-US" sz="2800" smtClean="0">
                <a:solidFill>
                  <a:schemeClr val="bg2"/>
                </a:solidFill>
                <a:latin typeface="VNI-Times" pitchFamily="2" charset="0"/>
              </a:rPr>
              <a:t> </a:t>
            </a:r>
            <a:r>
              <a:rPr lang="en-US" sz="2800" smtClean="0">
                <a:solidFill>
                  <a:schemeClr val="bg2"/>
                </a:solidFill>
              </a:rPr>
              <a:t>và</a:t>
            </a:r>
            <a:r>
              <a:rPr lang="en-US" sz="2800" smtClean="0">
                <a:solidFill>
                  <a:schemeClr val="bg2"/>
                </a:solidFill>
                <a:latin typeface="VNI-Times" pitchFamily="2" charset="0"/>
              </a:rPr>
              <a:t> </a:t>
            </a:r>
            <a:r>
              <a:rPr lang="en-US" sz="2800" smtClean="0">
                <a:solidFill>
                  <a:schemeClr val="bg2"/>
                </a:solidFill>
              </a:rPr>
              <a:t>đội</a:t>
            </a:r>
            <a:r>
              <a:rPr lang="en-US" sz="2800" smtClean="0">
                <a:solidFill>
                  <a:schemeClr val="bg2"/>
                </a:solidFill>
                <a:latin typeface="VNI-Times" pitchFamily="2" charset="0"/>
              </a:rPr>
              <a:t> </a:t>
            </a:r>
            <a:r>
              <a:rPr lang="en-US" sz="2800" smtClean="0">
                <a:solidFill>
                  <a:schemeClr val="bg2"/>
                </a:solidFill>
              </a:rPr>
              <a:t>dự</a:t>
            </a:r>
            <a:r>
              <a:rPr lang="en-US" sz="2800" smtClean="0">
                <a:solidFill>
                  <a:schemeClr val="bg2"/>
                </a:solidFill>
                <a:latin typeface="VNI-Times" pitchFamily="2" charset="0"/>
              </a:rPr>
              <a:t> </a:t>
            </a:r>
            <a:r>
              <a:rPr lang="en-US" sz="2800" smtClean="0">
                <a:solidFill>
                  <a:schemeClr val="bg2"/>
                </a:solidFill>
              </a:rPr>
              <a:t>án</a:t>
            </a:r>
          </a:p>
          <a:p>
            <a:pPr eaLnBrk="1" hangingPunct="1"/>
            <a:r>
              <a:rPr lang="en-US" sz="2800" smtClean="0">
                <a:solidFill>
                  <a:schemeClr val="bg2"/>
                </a:solidFill>
              </a:rPr>
              <a:t>Tổ</a:t>
            </a:r>
            <a:r>
              <a:rPr lang="en-US" sz="2800" smtClean="0">
                <a:solidFill>
                  <a:schemeClr val="bg2"/>
                </a:solidFill>
                <a:latin typeface="VNI-Times" pitchFamily="2" charset="0"/>
              </a:rPr>
              <a:t> </a:t>
            </a:r>
            <a:r>
              <a:rPr lang="en-US" sz="2800" smtClean="0">
                <a:solidFill>
                  <a:schemeClr val="bg2"/>
                </a:solidFill>
              </a:rPr>
              <a:t>chức</a:t>
            </a:r>
            <a:r>
              <a:rPr lang="en-US" sz="2800" smtClean="0">
                <a:solidFill>
                  <a:schemeClr val="bg2"/>
                </a:solidFill>
                <a:latin typeface="VNI-Times" pitchFamily="2" charset="0"/>
              </a:rPr>
              <a:t> </a:t>
            </a:r>
            <a:r>
              <a:rPr lang="en-US" sz="2800" smtClean="0">
                <a:solidFill>
                  <a:schemeClr val="bg2"/>
                </a:solidFill>
              </a:rPr>
              <a:t>đội</a:t>
            </a:r>
            <a:r>
              <a:rPr lang="en-US" sz="2800" smtClean="0">
                <a:solidFill>
                  <a:schemeClr val="bg2"/>
                </a:solidFill>
                <a:latin typeface="VNI-Times" pitchFamily="2" charset="0"/>
              </a:rPr>
              <a:t> </a:t>
            </a:r>
            <a:r>
              <a:rPr lang="en-US" sz="2800" smtClean="0">
                <a:solidFill>
                  <a:schemeClr val="bg2"/>
                </a:solidFill>
              </a:rPr>
              <a:t>dự</a:t>
            </a:r>
            <a:r>
              <a:rPr lang="en-US" sz="2800" smtClean="0">
                <a:solidFill>
                  <a:schemeClr val="bg2"/>
                </a:solidFill>
                <a:latin typeface="VNI-Times" pitchFamily="2" charset="0"/>
              </a:rPr>
              <a:t> </a:t>
            </a:r>
            <a:r>
              <a:rPr lang="en-US" sz="2800" smtClean="0">
                <a:solidFill>
                  <a:schemeClr val="bg2"/>
                </a:solidFill>
              </a:rPr>
              <a:t>án</a:t>
            </a:r>
          </a:p>
          <a:p>
            <a:pPr eaLnBrk="1" hangingPunct="1"/>
            <a:r>
              <a:rPr lang="en-US" sz="2800" smtClean="0">
                <a:solidFill>
                  <a:schemeClr val="bg2"/>
                </a:solidFill>
              </a:rPr>
              <a:t>Phân</a:t>
            </a:r>
            <a:r>
              <a:rPr lang="en-US" sz="2800" smtClean="0">
                <a:solidFill>
                  <a:schemeClr val="bg2"/>
                </a:solidFill>
                <a:latin typeface="VNI-Times" pitchFamily="2" charset="0"/>
              </a:rPr>
              <a:t> </a:t>
            </a:r>
            <a:r>
              <a:rPr lang="en-US" sz="2800" smtClean="0">
                <a:solidFill>
                  <a:schemeClr val="bg2"/>
                </a:solidFill>
              </a:rPr>
              <a:t>công</a:t>
            </a:r>
            <a:r>
              <a:rPr lang="en-US" sz="2800" smtClean="0">
                <a:solidFill>
                  <a:schemeClr val="bg2"/>
                </a:solidFill>
                <a:latin typeface="VNI-Times" pitchFamily="2" charset="0"/>
              </a:rPr>
              <a:t> </a:t>
            </a:r>
            <a:r>
              <a:rPr lang="en-US" sz="2800" smtClean="0">
                <a:solidFill>
                  <a:schemeClr val="bg2"/>
                </a:solidFill>
              </a:rPr>
              <a:t>công</a:t>
            </a:r>
            <a:r>
              <a:rPr lang="en-US" sz="2800" smtClean="0">
                <a:solidFill>
                  <a:schemeClr val="bg2"/>
                </a:solidFill>
                <a:latin typeface="VNI-Times" pitchFamily="2" charset="0"/>
              </a:rPr>
              <a:t> </a:t>
            </a:r>
            <a:r>
              <a:rPr lang="en-US" sz="2800" smtClean="0">
                <a:solidFill>
                  <a:schemeClr val="bg2"/>
                </a:solidFill>
              </a:rPr>
              <a:t>việc</a:t>
            </a:r>
            <a:r>
              <a:rPr lang="en-US" sz="2800" smtClean="0">
                <a:solidFill>
                  <a:schemeClr val="bg2"/>
                </a:solidFill>
                <a:latin typeface="VNI-Times" pitchFamily="2" charset="0"/>
              </a:rPr>
              <a:t>/</a:t>
            </a:r>
            <a:r>
              <a:rPr lang="en-US" sz="2800" smtClean="0">
                <a:solidFill>
                  <a:schemeClr val="bg2"/>
                </a:solidFill>
              </a:rPr>
              <a:t>Trách</a:t>
            </a:r>
            <a:r>
              <a:rPr lang="en-US" sz="2800" smtClean="0">
                <a:solidFill>
                  <a:schemeClr val="bg2"/>
                </a:solidFill>
                <a:latin typeface="VNI-Times" pitchFamily="2" charset="0"/>
              </a:rPr>
              <a:t> </a:t>
            </a:r>
            <a:r>
              <a:rPr lang="en-US" sz="2800" smtClean="0">
                <a:solidFill>
                  <a:schemeClr val="bg2"/>
                </a:solidFill>
              </a:rPr>
              <a:t>nhiệm</a:t>
            </a:r>
            <a:r>
              <a:rPr lang="en-US" sz="2800" smtClean="0">
                <a:solidFill>
                  <a:schemeClr val="bg2"/>
                </a:solidFill>
                <a:latin typeface="VNI-Times" pitchFamily="2" charset="0"/>
              </a:rPr>
              <a:t>/</a:t>
            </a:r>
            <a:r>
              <a:rPr lang="en-US" sz="2800" smtClean="0">
                <a:solidFill>
                  <a:schemeClr val="bg2"/>
                </a:solidFill>
              </a:rPr>
              <a:t>Quyền</a:t>
            </a:r>
            <a:r>
              <a:rPr lang="en-US" sz="2800" smtClean="0">
                <a:solidFill>
                  <a:schemeClr val="bg2"/>
                </a:solidFill>
                <a:latin typeface="VNI-Times" pitchFamily="2" charset="0"/>
              </a:rPr>
              <a:t> </a:t>
            </a:r>
            <a:r>
              <a:rPr lang="en-US" sz="2800" smtClean="0">
                <a:solidFill>
                  <a:schemeClr val="bg2"/>
                </a:solidFill>
              </a:rPr>
              <a:t>hạn</a:t>
            </a:r>
            <a:r>
              <a:rPr lang="en-US" sz="2800" smtClean="0">
                <a:solidFill>
                  <a:schemeClr val="bg2"/>
                </a:solidFill>
                <a:latin typeface="VNI-Times" pitchFamily="2" charset="0"/>
              </a:rPr>
              <a:t> </a:t>
            </a:r>
            <a:r>
              <a:rPr lang="en-US" sz="2800" smtClean="0">
                <a:solidFill>
                  <a:schemeClr val="bg2"/>
                </a:solidFill>
              </a:rPr>
              <a:t>cho</a:t>
            </a:r>
            <a:r>
              <a:rPr lang="en-US" sz="2800" smtClean="0">
                <a:solidFill>
                  <a:schemeClr val="bg2"/>
                </a:solidFill>
                <a:latin typeface="VNI-Times" pitchFamily="2" charset="0"/>
              </a:rPr>
              <a:t> </a:t>
            </a:r>
            <a:r>
              <a:rPr lang="en-US" sz="2800" smtClean="0">
                <a:solidFill>
                  <a:schemeClr val="bg2"/>
                </a:solidFill>
              </a:rPr>
              <a:t>các</a:t>
            </a:r>
            <a:r>
              <a:rPr lang="en-US" sz="2800" smtClean="0">
                <a:solidFill>
                  <a:schemeClr val="bg2"/>
                </a:solidFill>
                <a:latin typeface="VNI-Times" pitchFamily="2" charset="0"/>
              </a:rPr>
              <a:t> </a:t>
            </a:r>
            <a:r>
              <a:rPr lang="en-US" sz="2800" smtClean="0">
                <a:solidFill>
                  <a:schemeClr val="bg2"/>
                </a:solidFill>
              </a:rPr>
              <a:t>thành</a:t>
            </a:r>
            <a:r>
              <a:rPr lang="en-US" sz="2800" smtClean="0">
                <a:solidFill>
                  <a:schemeClr val="bg2"/>
                </a:solidFill>
                <a:latin typeface="VNI-Times" pitchFamily="2" charset="0"/>
              </a:rPr>
              <a:t> </a:t>
            </a:r>
            <a:r>
              <a:rPr lang="en-US" sz="2800" smtClean="0">
                <a:solidFill>
                  <a:schemeClr val="bg2"/>
                </a:solidFill>
              </a:rPr>
              <a:t>viên</a:t>
            </a:r>
            <a:r>
              <a:rPr lang="en-US" sz="2800" smtClean="0">
                <a:solidFill>
                  <a:schemeClr val="bg2"/>
                </a:solidFill>
                <a:latin typeface="VNI-Times" pitchFamily="2" charset="0"/>
              </a:rPr>
              <a:t> </a:t>
            </a:r>
            <a:r>
              <a:rPr lang="en-US" sz="2800" smtClean="0">
                <a:solidFill>
                  <a:schemeClr val="bg2"/>
                </a:solidFill>
              </a:rPr>
              <a:t>trong</a:t>
            </a:r>
            <a:r>
              <a:rPr lang="en-US" sz="2800" smtClean="0">
                <a:solidFill>
                  <a:schemeClr val="bg2"/>
                </a:solidFill>
                <a:latin typeface="VNI-Times" pitchFamily="2" charset="0"/>
              </a:rPr>
              <a:t> </a:t>
            </a:r>
            <a:r>
              <a:rPr lang="en-US" sz="2800" smtClean="0">
                <a:solidFill>
                  <a:schemeClr val="bg2"/>
                </a:solidFill>
              </a:rPr>
              <a:t>đội</a:t>
            </a:r>
            <a:r>
              <a:rPr lang="en-US" sz="2800" smtClean="0">
                <a:solidFill>
                  <a:schemeClr val="bg2"/>
                </a:solidFill>
                <a:latin typeface="VNI-Times" pitchFamily="2" charset="0"/>
              </a:rPr>
              <a:t> </a:t>
            </a:r>
            <a:r>
              <a:rPr lang="en-US" sz="2800" smtClean="0">
                <a:solidFill>
                  <a:schemeClr val="bg2"/>
                </a:solidFill>
              </a:rPr>
              <a:t>dự</a:t>
            </a:r>
            <a:r>
              <a:rPr lang="en-US" sz="2800" smtClean="0">
                <a:solidFill>
                  <a:schemeClr val="bg2"/>
                </a:solidFill>
                <a:latin typeface="VNI-Times" pitchFamily="2" charset="0"/>
              </a:rPr>
              <a:t> </a:t>
            </a:r>
            <a:r>
              <a:rPr lang="en-US" sz="2800" smtClean="0">
                <a:solidFill>
                  <a:schemeClr val="bg2"/>
                </a:solidFill>
              </a:rPr>
              <a:t>án</a:t>
            </a:r>
          </a:p>
          <a:p>
            <a:pPr eaLnBrk="1" hangingPunct="1"/>
            <a:r>
              <a:rPr lang="en-US" sz="2800" smtClean="0">
                <a:solidFill>
                  <a:schemeClr val="bg2"/>
                </a:solidFill>
              </a:rPr>
              <a:t>Hoạch</a:t>
            </a:r>
            <a:r>
              <a:rPr lang="en-US" sz="2800" smtClean="0">
                <a:solidFill>
                  <a:schemeClr val="bg2"/>
                </a:solidFill>
                <a:latin typeface="VNI-Times" pitchFamily="2" charset="0"/>
              </a:rPr>
              <a:t> </a:t>
            </a:r>
            <a:r>
              <a:rPr lang="en-US" sz="2800" smtClean="0">
                <a:solidFill>
                  <a:schemeClr val="bg2"/>
                </a:solidFill>
              </a:rPr>
              <a:t>định</a:t>
            </a:r>
            <a:r>
              <a:rPr lang="en-US" sz="2800" smtClean="0">
                <a:solidFill>
                  <a:schemeClr val="bg2"/>
                </a:solidFill>
                <a:latin typeface="VNI-Times" pitchFamily="2" charset="0"/>
              </a:rPr>
              <a:t> </a:t>
            </a:r>
            <a:r>
              <a:rPr lang="en-US" sz="2800" smtClean="0">
                <a:solidFill>
                  <a:schemeClr val="bg2"/>
                </a:solidFill>
              </a:rPr>
              <a:t>sự</a:t>
            </a:r>
            <a:r>
              <a:rPr lang="en-US" sz="2800" smtClean="0">
                <a:solidFill>
                  <a:schemeClr val="bg2"/>
                </a:solidFill>
                <a:latin typeface="VNI-Times" pitchFamily="2" charset="0"/>
              </a:rPr>
              <a:t> </a:t>
            </a:r>
            <a:r>
              <a:rPr lang="en-US" sz="2800" smtClean="0">
                <a:solidFill>
                  <a:schemeClr val="bg2"/>
                </a:solidFill>
              </a:rPr>
              <a:t>phối</a:t>
            </a:r>
            <a:r>
              <a:rPr lang="en-US" sz="2800" smtClean="0">
                <a:solidFill>
                  <a:schemeClr val="bg2"/>
                </a:solidFill>
                <a:latin typeface="VNI-Times" pitchFamily="2" charset="0"/>
              </a:rPr>
              <a:t> </a:t>
            </a:r>
            <a:r>
              <a:rPr lang="en-US" sz="2800" smtClean="0">
                <a:solidFill>
                  <a:schemeClr val="bg2"/>
                </a:solidFill>
              </a:rPr>
              <a:t>hợp</a:t>
            </a:r>
            <a:r>
              <a:rPr lang="en-US" sz="2800" smtClean="0">
                <a:solidFill>
                  <a:schemeClr val="bg2"/>
                </a:solidFill>
                <a:latin typeface="VNI-Times" pitchFamily="2" charset="0"/>
              </a:rPr>
              <a:t> </a:t>
            </a:r>
            <a:r>
              <a:rPr lang="en-US" sz="2800" smtClean="0">
                <a:solidFill>
                  <a:schemeClr val="bg2"/>
                </a:solidFill>
              </a:rPr>
              <a:t>và</a:t>
            </a:r>
            <a:r>
              <a:rPr lang="en-US" sz="2800" smtClean="0">
                <a:solidFill>
                  <a:schemeClr val="bg2"/>
                </a:solidFill>
                <a:latin typeface="VNI-Times" pitchFamily="2" charset="0"/>
              </a:rPr>
              <a:t> </a:t>
            </a:r>
            <a:r>
              <a:rPr lang="en-US" sz="2800" smtClean="0">
                <a:solidFill>
                  <a:schemeClr val="bg2"/>
                </a:solidFill>
              </a:rPr>
              <a:t>sự</a:t>
            </a:r>
            <a:r>
              <a:rPr lang="en-US" sz="2800" smtClean="0">
                <a:solidFill>
                  <a:schemeClr val="bg2"/>
                </a:solidFill>
                <a:latin typeface="VNI-Times" pitchFamily="2" charset="0"/>
              </a:rPr>
              <a:t> </a:t>
            </a:r>
            <a:r>
              <a:rPr lang="en-US" sz="2800" smtClean="0">
                <a:solidFill>
                  <a:schemeClr val="bg2"/>
                </a:solidFill>
              </a:rPr>
              <a:t>truyền</a:t>
            </a:r>
            <a:r>
              <a:rPr lang="en-US" sz="2800" smtClean="0">
                <a:solidFill>
                  <a:schemeClr val="bg2"/>
                </a:solidFill>
                <a:latin typeface="VNI-Times" pitchFamily="2" charset="0"/>
              </a:rPr>
              <a:t> </a:t>
            </a:r>
            <a:r>
              <a:rPr lang="en-US" sz="2800" smtClean="0">
                <a:solidFill>
                  <a:schemeClr val="bg2"/>
                </a:solidFill>
              </a:rPr>
              <a:t>thông</a:t>
            </a:r>
            <a:r>
              <a:rPr lang="en-US" sz="2800" smtClean="0">
                <a:solidFill>
                  <a:schemeClr val="bg2"/>
                </a:solidFill>
                <a:latin typeface="VNI-Times" pitchFamily="2" charset="0"/>
              </a:rPr>
              <a:t> </a:t>
            </a:r>
            <a:r>
              <a:rPr lang="en-US" sz="2800" smtClean="0">
                <a:solidFill>
                  <a:schemeClr val="bg2"/>
                </a:solidFill>
              </a:rPr>
              <a:t>với</a:t>
            </a:r>
            <a:r>
              <a:rPr lang="en-US" sz="2800" smtClean="0">
                <a:solidFill>
                  <a:schemeClr val="bg2"/>
                </a:solidFill>
                <a:latin typeface="VNI-Times" pitchFamily="2" charset="0"/>
              </a:rPr>
              <a:t> </a:t>
            </a:r>
            <a:r>
              <a:rPr lang="en-US" sz="2800" smtClean="0">
                <a:solidFill>
                  <a:schemeClr val="bg2"/>
                </a:solidFill>
              </a:rPr>
              <a:t>các</a:t>
            </a:r>
            <a:r>
              <a:rPr lang="en-US" sz="2800" smtClean="0">
                <a:solidFill>
                  <a:schemeClr val="bg2"/>
                </a:solidFill>
                <a:latin typeface="VNI-Times" pitchFamily="2" charset="0"/>
              </a:rPr>
              <a:t> </a:t>
            </a:r>
            <a:r>
              <a:rPr lang="en-US" sz="2800" smtClean="0">
                <a:solidFill>
                  <a:schemeClr val="bg2"/>
                </a:solidFill>
              </a:rPr>
              <a:t>thành</a:t>
            </a:r>
            <a:r>
              <a:rPr lang="en-US" sz="2800" smtClean="0">
                <a:solidFill>
                  <a:schemeClr val="bg2"/>
                </a:solidFill>
                <a:latin typeface="VNI-Times" pitchFamily="2" charset="0"/>
              </a:rPr>
              <a:t> </a:t>
            </a:r>
            <a:r>
              <a:rPr lang="en-US" sz="2800" smtClean="0">
                <a:solidFill>
                  <a:schemeClr val="bg2"/>
                </a:solidFill>
              </a:rPr>
              <a:t>viên</a:t>
            </a:r>
            <a:r>
              <a:rPr lang="en-US" sz="2800" smtClean="0">
                <a:solidFill>
                  <a:schemeClr val="bg2"/>
                </a:solidFill>
                <a:latin typeface="VNI-Times" pitchFamily="2" charset="0"/>
              </a:rPr>
              <a:t> </a:t>
            </a:r>
            <a:r>
              <a:rPr lang="en-US" sz="2800" smtClean="0">
                <a:solidFill>
                  <a:schemeClr val="bg2"/>
                </a:solidFill>
              </a:rPr>
              <a:t>có</a:t>
            </a:r>
            <a:r>
              <a:rPr lang="en-US" sz="2800" smtClean="0">
                <a:solidFill>
                  <a:schemeClr val="bg2"/>
                </a:solidFill>
                <a:latin typeface="VNI-Times" pitchFamily="2" charset="0"/>
              </a:rPr>
              <a:t> </a:t>
            </a:r>
            <a:r>
              <a:rPr lang="en-US" sz="2800" smtClean="0">
                <a:solidFill>
                  <a:schemeClr val="bg2"/>
                </a:solidFill>
              </a:rPr>
              <a:t>liên</a:t>
            </a:r>
            <a:r>
              <a:rPr lang="en-US" sz="2800" smtClean="0">
                <a:solidFill>
                  <a:schemeClr val="bg2"/>
                </a:solidFill>
                <a:latin typeface="VNI-Times" pitchFamily="2" charset="0"/>
              </a:rPr>
              <a:t> </a:t>
            </a:r>
            <a:r>
              <a:rPr lang="en-US" sz="2800" smtClean="0">
                <a:solidFill>
                  <a:schemeClr val="bg2"/>
                </a:solidFill>
              </a:rPr>
              <a:t>quan</a:t>
            </a:r>
            <a:r>
              <a:rPr lang="en-US" sz="2800" smtClean="0">
                <a:solidFill>
                  <a:schemeClr val="bg2"/>
                </a:solidFill>
                <a:latin typeface="VNI-Times" pitchFamily="2" charset="0"/>
              </a:rPr>
              <a:t> </a:t>
            </a:r>
            <a:r>
              <a:rPr lang="en-US" sz="2800" smtClean="0">
                <a:solidFill>
                  <a:schemeClr val="bg2"/>
                </a:solidFill>
              </a:rPr>
              <a:t>đến</a:t>
            </a:r>
            <a:r>
              <a:rPr lang="en-US" sz="2800" smtClean="0">
                <a:solidFill>
                  <a:schemeClr val="bg2"/>
                </a:solidFill>
                <a:latin typeface="VNI-Times" pitchFamily="2" charset="0"/>
              </a:rPr>
              <a:t> </a:t>
            </a:r>
            <a:r>
              <a:rPr lang="en-US" sz="2800" smtClean="0">
                <a:solidFill>
                  <a:schemeClr val="bg2"/>
                </a:solidFill>
              </a:rPr>
              <a:t>dự</a:t>
            </a:r>
            <a:r>
              <a:rPr lang="en-US" sz="2800" smtClean="0">
                <a:solidFill>
                  <a:schemeClr val="bg2"/>
                </a:solidFill>
                <a:latin typeface="VNI-Times" pitchFamily="2" charset="0"/>
              </a:rPr>
              <a:t> </a:t>
            </a:r>
            <a:r>
              <a:rPr lang="en-US" sz="2800" smtClean="0">
                <a:solidFill>
                  <a:schemeClr val="bg2"/>
                </a:solidFill>
              </a:rPr>
              <a:t>án</a:t>
            </a:r>
          </a:p>
          <a:p>
            <a:pPr eaLnBrk="1" hangingPunct="1"/>
            <a:r>
              <a:rPr lang="en-US" sz="2800" u="sng" smtClean="0">
                <a:solidFill>
                  <a:srgbClr val="0000FF"/>
                </a:solidFill>
              </a:rPr>
              <a:t>Công</a:t>
            </a:r>
            <a:r>
              <a:rPr lang="en-US" sz="2800" u="sng" smtClean="0">
                <a:solidFill>
                  <a:srgbClr val="0000FF"/>
                </a:solidFill>
                <a:latin typeface="VNI-Times" pitchFamily="2" charset="0"/>
              </a:rPr>
              <a:t> </a:t>
            </a:r>
            <a:r>
              <a:rPr lang="en-US" sz="2800" u="sng" smtClean="0">
                <a:solidFill>
                  <a:srgbClr val="0000FF"/>
                </a:solidFill>
              </a:rPr>
              <a:t>cụ</a:t>
            </a:r>
            <a:r>
              <a:rPr lang="en-US" sz="2800" smtClean="0">
                <a:solidFill>
                  <a:schemeClr val="bg2"/>
                </a:solidFill>
                <a:latin typeface="VNI-Times" pitchFamily="2" charset="0"/>
              </a:rPr>
              <a:t> : </a:t>
            </a:r>
            <a:r>
              <a:rPr lang="en-US" sz="2800" smtClean="0">
                <a:solidFill>
                  <a:srgbClr val="FF3300"/>
                </a:solidFill>
              </a:rPr>
              <a:t>sơ</a:t>
            </a:r>
            <a:r>
              <a:rPr lang="en-US" sz="2800" smtClean="0">
                <a:solidFill>
                  <a:srgbClr val="FF3300"/>
                </a:solidFill>
                <a:latin typeface="VNI-Times" pitchFamily="2" charset="0"/>
              </a:rPr>
              <a:t> </a:t>
            </a:r>
            <a:r>
              <a:rPr lang="en-US" sz="2800" smtClean="0">
                <a:solidFill>
                  <a:srgbClr val="FF3300"/>
                </a:solidFill>
              </a:rPr>
              <a:t>đồ</a:t>
            </a:r>
            <a:r>
              <a:rPr lang="en-US" sz="2800" smtClean="0">
                <a:solidFill>
                  <a:srgbClr val="FF3300"/>
                </a:solidFill>
                <a:latin typeface="VNI-Times" pitchFamily="2" charset="0"/>
              </a:rPr>
              <a:t> </a:t>
            </a:r>
            <a:r>
              <a:rPr lang="en-US" sz="2800" smtClean="0">
                <a:solidFill>
                  <a:srgbClr val="FF3300"/>
                </a:solidFill>
              </a:rPr>
              <a:t>trách</a:t>
            </a:r>
            <a:r>
              <a:rPr lang="en-US" sz="2800" smtClean="0">
                <a:solidFill>
                  <a:srgbClr val="FF3300"/>
                </a:solidFill>
                <a:latin typeface="VNI-Times" pitchFamily="2" charset="0"/>
              </a:rPr>
              <a:t> </a:t>
            </a:r>
            <a:r>
              <a:rPr lang="en-US" sz="2800" smtClean="0">
                <a:solidFill>
                  <a:srgbClr val="FF3300"/>
                </a:solidFill>
              </a:rPr>
              <a:t>nhiệm</a:t>
            </a:r>
            <a:endParaRPr lang="en-CA" sz="2800" smtClean="0">
              <a:solidFill>
                <a:schemeClr val="bg2"/>
              </a:solidFill>
            </a:endParaRPr>
          </a:p>
        </p:txBody>
      </p:sp>
      <p:sp>
        <p:nvSpPr>
          <p:cNvPr id="221189" name="Text Box 5"/>
          <p:cNvSpPr txBox="1">
            <a:spLocks noChangeArrowheads="1"/>
          </p:cNvSpPr>
          <p:nvPr/>
        </p:nvSpPr>
        <p:spPr bwMode="auto">
          <a:xfrm>
            <a:off x="4343400" y="381000"/>
            <a:ext cx="3729038" cy="831850"/>
          </a:xfrm>
          <a:prstGeom prst="rect">
            <a:avLst/>
          </a:prstGeom>
          <a:noFill/>
          <a:ln w="9525">
            <a:solidFill>
              <a:schemeClr val="bg2"/>
            </a:solidFill>
            <a:miter lim="800000"/>
            <a:headEnd/>
            <a:tailEnd/>
          </a:ln>
        </p:spPr>
        <p:txBody>
          <a:bodyPr>
            <a:spAutoFit/>
          </a:bodyPr>
          <a:lstStyle/>
          <a:p>
            <a:pPr eaLnBrk="1" hangingPunct="1">
              <a:spcBef>
                <a:spcPct val="50000"/>
              </a:spcBef>
            </a:pPr>
            <a:r>
              <a:rPr lang="en-US" sz="2400" b="1" i="1">
                <a:solidFill>
                  <a:schemeClr val="tx2"/>
                </a:solidFill>
                <a:latin typeface="Times New Roman" pitchFamily="18" charset="0"/>
              </a:rPr>
              <a:t>Ai</a:t>
            </a:r>
            <a:r>
              <a:rPr lang="en-US" sz="2400" b="1" i="1">
                <a:solidFill>
                  <a:schemeClr val="tx2"/>
                </a:solidFill>
                <a:latin typeface="VNI-Times" pitchFamily="2" charset="0"/>
              </a:rPr>
              <a:t> </a:t>
            </a:r>
            <a:r>
              <a:rPr lang="en-US" sz="2400" b="1" i="1">
                <a:solidFill>
                  <a:schemeClr val="tx2"/>
                </a:solidFill>
                <a:latin typeface="Times New Roman" pitchFamily="18" charset="0"/>
              </a:rPr>
              <a:t>sẽ</a:t>
            </a:r>
            <a:r>
              <a:rPr lang="en-US" sz="2400" b="1" i="1">
                <a:solidFill>
                  <a:schemeClr val="tx2"/>
                </a:solidFill>
                <a:latin typeface="VNI-Times" pitchFamily="2" charset="0"/>
              </a:rPr>
              <a:t> </a:t>
            </a:r>
            <a:r>
              <a:rPr lang="en-US" sz="2400" b="1" i="1">
                <a:solidFill>
                  <a:schemeClr val="tx2"/>
                </a:solidFill>
                <a:latin typeface="Times New Roman" pitchFamily="18" charset="0"/>
              </a:rPr>
              <a:t>chịu</a:t>
            </a:r>
            <a:r>
              <a:rPr lang="en-US" sz="2400" b="1" i="1">
                <a:solidFill>
                  <a:schemeClr val="tx2"/>
                </a:solidFill>
                <a:latin typeface="VNI-Times" pitchFamily="2" charset="0"/>
              </a:rPr>
              <a:t> </a:t>
            </a:r>
            <a:r>
              <a:rPr lang="en-US" sz="2400" b="1" i="1">
                <a:solidFill>
                  <a:schemeClr val="tx2"/>
                </a:solidFill>
                <a:latin typeface="Times New Roman" pitchFamily="18" charset="0"/>
              </a:rPr>
              <a:t>trách</a:t>
            </a:r>
            <a:r>
              <a:rPr lang="en-US" sz="2400" b="1" i="1">
                <a:solidFill>
                  <a:schemeClr val="tx2"/>
                </a:solidFill>
                <a:latin typeface="VNI-Times" pitchFamily="2" charset="0"/>
              </a:rPr>
              <a:t> </a:t>
            </a:r>
            <a:r>
              <a:rPr lang="en-US" sz="2400" b="1" i="1">
                <a:solidFill>
                  <a:schemeClr val="tx2"/>
                </a:solidFill>
                <a:latin typeface="Times New Roman" pitchFamily="18" charset="0"/>
              </a:rPr>
              <a:t>nhiệm</a:t>
            </a:r>
            <a:r>
              <a:rPr lang="en-US" sz="2400" b="1" i="1">
                <a:solidFill>
                  <a:schemeClr val="tx2"/>
                </a:solidFill>
                <a:latin typeface="VNI-Times" pitchFamily="2" charset="0"/>
              </a:rPr>
              <a:t> </a:t>
            </a:r>
            <a:r>
              <a:rPr lang="en-US" sz="2400" b="1" i="1">
                <a:solidFill>
                  <a:schemeClr val="tx2"/>
                </a:solidFill>
                <a:latin typeface="Times New Roman" pitchFamily="18" charset="0"/>
              </a:rPr>
              <a:t>thực</a:t>
            </a:r>
            <a:r>
              <a:rPr lang="en-US" sz="2400" b="1" i="1">
                <a:solidFill>
                  <a:schemeClr val="tx2"/>
                </a:solidFill>
                <a:latin typeface="VNI-Times" pitchFamily="2" charset="0"/>
              </a:rPr>
              <a:t> </a:t>
            </a:r>
            <a:r>
              <a:rPr lang="en-US" sz="2400" b="1" i="1">
                <a:solidFill>
                  <a:schemeClr val="tx2"/>
                </a:solidFill>
                <a:latin typeface="Times New Roman" pitchFamily="18" charset="0"/>
              </a:rPr>
              <a:t>hiện</a:t>
            </a:r>
            <a:r>
              <a:rPr lang="en-US" sz="2400" b="1" i="1">
                <a:solidFill>
                  <a:schemeClr val="tx2"/>
                </a:solidFill>
                <a:latin typeface="VNI-Times" pitchFamily="2" charset="0"/>
              </a:rPr>
              <a:t> </a:t>
            </a:r>
            <a:r>
              <a:rPr lang="en-US" sz="2400" b="1" i="1">
                <a:solidFill>
                  <a:schemeClr val="tx2"/>
                </a:solidFill>
                <a:latin typeface="Times New Roman" pitchFamily="18" charset="0"/>
              </a:rPr>
              <a:t>các</a:t>
            </a:r>
            <a:r>
              <a:rPr lang="en-US" sz="2400" b="1" i="1">
                <a:solidFill>
                  <a:schemeClr val="tx2"/>
                </a:solidFill>
                <a:latin typeface="VNI-Times" pitchFamily="2" charset="0"/>
              </a:rPr>
              <a:t> </a:t>
            </a:r>
            <a:r>
              <a:rPr lang="en-US" sz="2400" b="1" i="1">
                <a:solidFill>
                  <a:schemeClr val="tx2"/>
                </a:solidFill>
                <a:latin typeface="Times New Roman" pitchFamily="18" charset="0"/>
              </a:rPr>
              <a:t>công</a:t>
            </a:r>
            <a:r>
              <a:rPr lang="en-US" sz="2400" b="1" i="1">
                <a:solidFill>
                  <a:schemeClr val="tx2"/>
                </a:solidFill>
                <a:latin typeface="VNI-Times" pitchFamily="2" charset="0"/>
              </a:rPr>
              <a:t> </a:t>
            </a:r>
            <a:r>
              <a:rPr lang="en-US" sz="2400" b="1" i="1">
                <a:solidFill>
                  <a:schemeClr val="tx2"/>
                </a:solidFill>
                <a:latin typeface="Times New Roman" pitchFamily="18" charset="0"/>
              </a:rPr>
              <a:t>việc</a:t>
            </a:r>
            <a:r>
              <a:rPr lang="en-US" sz="2400" b="1" i="1">
                <a:solidFill>
                  <a:schemeClr val="tx2"/>
                </a:solidFill>
                <a:latin typeface="VNI-Times" pitchFamily="2"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21189"/>
                                        </p:tgtEl>
                                        <p:attrNameLst>
                                          <p:attrName>style.visibility</p:attrName>
                                        </p:attrNameLst>
                                      </p:cBhvr>
                                      <p:to>
                                        <p:strVal val="visible"/>
                                      </p:to>
                                    </p:set>
                                    <p:anim calcmode="lin" valueType="num">
                                      <p:cBhvr>
                                        <p:cTn id="7" dur="500" fill="hold"/>
                                        <p:tgtEl>
                                          <p:spTgt spid="221189"/>
                                        </p:tgtEl>
                                        <p:attrNameLst>
                                          <p:attrName>ppt_w</p:attrName>
                                        </p:attrNameLst>
                                      </p:cBhvr>
                                      <p:tavLst>
                                        <p:tav tm="0">
                                          <p:val>
                                            <p:fltVal val="0"/>
                                          </p:val>
                                        </p:tav>
                                        <p:tav tm="100000">
                                          <p:val>
                                            <p:strVal val="#ppt_w"/>
                                          </p:val>
                                        </p:tav>
                                      </p:tavLst>
                                    </p:anim>
                                    <p:anim calcmode="lin" valueType="num">
                                      <p:cBhvr>
                                        <p:cTn id="8" dur="500" fill="hold"/>
                                        <p:tgtEl>
                                          <p:spTgt spid="221189"/>
                                        </p:tgtEl>
                                        <p:attrNameLst>
                                          <p:attrName>ppt_h</p:attrName>
                                        </p:attrNameLst>
                                      </p:cBhvr>
                                      <p:tavLst>
                                        <p:tav tm="0">
                                          <p:val>
                                            <p:fltVal val="0"/>
                                          </p:val>
                                        </p:tav>
                                        <p:tav tm="100000">
                                          <p:val>
                                            <p:strVal val="#ppt_h"/>
                                          </p:val>
                                        </p:tav>
                                      </p:tavLst>
                                    </p:anim>
                                    <p:animEffect transition="in" filter="fade">
                                      <p:cBhvr>
                                        <p:cTn id="9" dur="500"/>
                                        <p:tgtEl>
                                          <p:spTgt spid="22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3800" b="1" smtClean="0"/>
              <a:t>SƠ</a:t>
            </a:r>
            <a:r>
              <a:rPr lang="en-US" sz="3800" b="1" smtClean="0">
                <a:latin typeface="VNI-Helve" pitchFamily="2" charset="0"/>
              </a:rPr>
              <a:t> </a:t>
            </a:r>
            <a:r>
              <a:rPr lang="en-US" sz="3800" b="1" smtClean="0"/>
              <a:t>ĐỒ</a:t>
            </a:r>
            <a:r>
              <a:rPr lang="en-US" sz="3800" b="1" smtClean="0">
                <a:latin typeface="VNI-Helve" pitchFamily="2" charset="0"/>
              </a:rPr>
              <a:t> </a:t>
            </a:r>
            <a:r>
              <a:rPr lang="en-US" sz="3800" b="1" smtClean="0"/>
              <a:t>TRÁCH</a:t>
            </a:r>
            <a:r>
              <a:rPr lang="en-US" sz="3800" b="1" smtClean="0">
                <a:latin typeface="VNI-Helve" pitchFamily="2" charset="0"/>
              </a:rPr>
              <a:t> </a:t>
            </a:r>
            <a:r>
              <a:rPr lang="en-US" sz="3800" b="1" smtClean="0"/>
              <a:t>NHIỆM</a:t>
            </a:r>
            <a:r>
              <a:rPr lang="en-US" sz="3800" b="1" smtClean="0">
                <a:latin typeface="VNI-Helve" pitchFamily="2" charset="0"/>
              </a:rPr>
              <a:t> </a:t>
            </a:r>
            <a:br>
              <a:rPr lang="en-US" sz="3800" b="1" smtClean="0">
                <a:latin typeface="VNI-Helve" pitchFamily="2" charset="0"/>
              </a:rPr>
            </a:br>
            <a:r>
              <a:rPr lang="en-US" sz="3800" b="1" smtClean="0">
                <a:latin typeface="VNI-Helve" pitchFamily="2" charset="0"/>
              </a:rPr>
              <a:t>(</a:t>
            </a:r>
            <a:r>
              <a:rPr lang="en-US" sz="3800" b="1" smtClean="0"/>
              <a:t>RC</a:t>
            </a:r>
            <a:r>
              <a:rPr lang="en-US" sz="3800" b="1" smtClean="0">
                <a:latin typeface="VNI-Helve" pitchFamily="2" charset="0"/>
              </a:rPr>
              <a:t> - </a:t>
            </a:r>
            <a:r>
              <a:rPr lang="en-US" sz="3800" b="1" smtClean="0"/>
              <a:t>Responsibility</a:t>
            </a:r>
            <a:r>
              <a:rPr lang="en-US" sz="3800" b="1" smtClean="0">
                <a:latin typeface="VNI-Helve" pitchFamily="2" charset="0"/>
              </a:rPr>
              <a:t> </a:t>
            </a:r>
            <a:r>
              <a:rPr lang="en-US" sz="3800" b="1" smtClean="0"/>
              <a:t>chart</a:t>
            </a:r>
            <a:r>
              <a:rPr lang="en-US" sz="3800" b="1" smtClean="0">
                <a:latin typeface="VNI-Helve" pitchFamily="2" charset="0"/>
              </a:rPr>
              <a:t>)</a:t>
            </a:r>
          </a:p>
        </p:txBody>
      </p:sp>
      <p:sp>
        <p:nvSpPr>
          <p:cNvPr id="53251" name="Rectangle 3"/>
          <p:cNvSpPr>
            <a:spLocks noGrp="1" noChangeArrowheads="1"/>
          </p:cNvSpPr>
          <p:nvPr>
            <p:ph type="body" idx="1"/>
          </p:nvPr>
        </p:nvSpPr>
        <p:spPr>
          <a:xfrm>
            <a:off x="381000" y="1752600"/>
            <a:ext cx="8229600" cy="3886200"/>
          </a:xfrm>
        </p:spPr>
        <p:txBody>
          <a:bodyPr/>
          <a:lstStyle/>
          <a:p>
            <a:pPr eaLnBrk="1" hangingPunct="1">
              <a:buFont typeface="Times New Roman" pitchFamily="18" charset="0"/>
              <a:buChar char="°"/>
            </a:pPr>
            <a:r>
              <a:rPr lang="en-US" sz="2400" smtClean="0">
                <a:solidFill>
                  <a:srgbClr val="000000"/>
                </a:solidFill>
              </a:rPr>
              <a:t>RC</a:t>
            </a:r>
            <a:r>
              <a:rPr lang="en-US" sz="2400" smtClean="0">
                <a:solidFill>
                  <a:srgbClr val="000000"/>
                </a:solidFill>
                <a:latin typeface="VNI-Helve" pitchFamily="2" charset="0"/>
              </a:rPr>
              <a:t> </a:t>
            </a:r>
            <a:r>
              <a:rPr lang="en-US" sz="2400" smtClean="0">
                <a:solidFill>
                  <a:srgbClr val="000000"/>
                </a:solidFill>
              </a:rPr>
              <a:t>là</a:t>
            </a:r>
            <a:r>
              <a:rPr lang="en-US" sz="2400" smtClean="0">
                <a:solidFill>
                  <a:srgbClr val="000000"/>
                </a:solidFill>
                <a:latin typeface="VNI-Helve" pitchFamily="2" charset="0"/>
              </a:rPr>
              <a:t> </a:t>
            </a:r>
            <a:r>
              <a:rPr lang="en-US" sz="2400" smtClean="0">
                <a:solidFill>
                  <a:srgbClr val="000000"/>
                </a:solidFill>
              </a:rPr>
              <a:t>một</a:t>
            </a:r>
            <a:r>
              <a:rPr lang="en-US" sz="2400" smtClean="0">
                <a:solidFill>
                  <a:srgbClr val="000000"/>
                </a:solidFill>
                <a:latin typeface="VNI-Helve" pitchFamily="2" charset="0"/>
              </a:rPr>
              <a:t> </a:t>
            </a:r>
            <a:r>
              <a:rPr lang="en-US" sz="2400" smtClean="0">
                <a:solidFill>
                  <a:srgbClr val="000000"/>
                </a:solidFill>
              </a:rPr>
              <a:t>công</a:t>
            </a:r>
            <a:r>
              <a:rPr lang="en-US" sz="2400" smtClean="0">
                <a:solidFill>
                  <a:srgbClr val="000000"/>
                </a:solidFill>
                <a:latin typeface="VNI-Helve" pitchFamily="2" charset="0"/>
              </a:rPr>
              <a:t> </a:t>
            </a:r>
            <a:r>
              <a:rPr lang="en-US" sz="2400" smtClean="0">
                <a:solidFill>
                  <a:srgbClr val="000000"/>
                </a:solidFill>
              </a:rPr>
              <a:t>cụ</a:t>
            </a:r>
            <a:r>
              <a:rPr lang="en-US" sz="2400" smtClean="0">
                <a:solidFill>
                  <a:srgbClr val="000000"/>
                </a:solidFill>
                <a:latin typeface="VNI-Helve" pitchFamily="2" charset="0"/>
              </a:rPr>
              <a:t> </a:t>
            </a:r>
            <a:r>
              <a:rPr lang="en-US" sz="2400" smtClean="0">
                <a:solidFill>
                  <a:srgbClr val="000000"/>
                </a:solidFill>
              </a:rPr>
              <a:t>hoạch</a:t>
            </a:r>
            <a:r>
              <a:rPr lang="en-US" sz="2400" smtClean="0">
                <a:solidFill>
                  <a:srgbClr val="000000"/>
                </a:solidFill>
                <a:latin typeface="VNI-Helve" pitchFamily="2" charset="0"/>
              </a:rPr>
              <a:t> </a:t>
            </a:r>
            <a:r>
              <a:rPr lang="en-US" sz="2400" smtClean="0">
                <a:solidFill>
                  <a:srgbClr val="000000"/>
                </a:solidFill>
              </a:rPr>
              <a:t>định</a:t>
            </a:r>
            <a:r>
              <a:rPr lang="en-US" sz="2400" smtClean="0">
                <a:solidFill>
                  <a:srgbClr val="000000"/>
                </a:solidFill>
                <a:latin typeface="VNI-Helve" pitchFamily="2" charset="0"/>
              </a:rPr>
              <a:t> </a:t>
            </a:r>
            <a:r>
              <a:rPr lang="en-US" sz="2400" smtClean="0">
                <a:solidFill>
                  <a:srgbClr val="000000"/>
                </a:solidFill>
              </a:rPr>
              <a:t>và</a:t>
            </a:r>
            <a:r>
              <a:rPr lang="en-US" sz="2400" smtClean="0">
                <a:solidFill>
                  <a:srgbClr val="000000"/>
                </a:solidFill>
                <a:latin typeface="VNI-Helve" pitchFamily="2" charset="0"/>
              </a:rPr>
              <a:t> </a:t>
            </a:r>
            <a:r>
              <a:rPr lang="en-US" sz="2400" smtClean="0">
                <a:solidFill>
                  <a:srgbClr val="000000"/>
                </a:solidFill>
              </a:rPr>
              <a:t>quản</a:t>
            </a:r>
            <a:r>
              <a:rPr lang="en-US" sz="2400" smtClean="0">
                <a:solidFill>
                  <a:srgbClr val="000000"/>
                </a:solidFill>
                <a:latin typeface="VNI-Helve" pitchFamily="2" charset="0"/>
              </a:rPr>
              <a:t> </a:t>
            </a:r>
            <a:r>
              <a:rPr lang="en-US" sz="2400" smtClean="0">
                <a:solidFill>
                  <a:srgbClr val="000000"/>
                </a:solidFill>
              </a:rPr>
              <a:t>lý</a:t>
            </a:r>
            <a:r>
              <a:rPr lang="en-US" sz="2400" smtClean="0">
                <a:solidFill>
                  <a:srgbClr val="000000"/>
                </a:solidFill>
                <a:latin typeface="VNI-Helve" pitchFamily="2" charset="0"/>
              </a:rPr>
              <a:t> </a:t>
            </a:r>
            <a:r>
              <a:rPr lang="en-US" sz="2400" smtClean="0">
                <a:solidFill>
                  <a:srgbClr val="000000"/>
                </a:solidFill>
              </a:rPr>
              <a:t>mà</a:t>
            </a:r>
            <a:r>
              <a:rPr lang="en-US" sz="2400" smtClean="0">
                <a:solidFill>
                  <a:srgbClr val="000000"/>
                </a:solidFill>
                <a:latin typeface="VNI-Helve" pitchFamily="2" charset="0"/>
              </a:rPr>
              <a:t> </a:t>
            </a:r>
            <a:r>
              <a:rPr lang="en-US" sz="2400" smtClean="0">
                <a:solidFill>
                  <a:srgbClr val="000000"/>
                </a:solidFill>
              </a:rPr>
              <a:t>nó</a:t>
            </a:r>
            <a:r>
              <a:rPr lang="en-US" sz="2400" smtClean="0">
                <a:solidFill>
                  <a:srgbClr val="000000"/>
                </a:solidFill>
                <a:latin typeface="VNI-Helve" pitchFamily="2" charset="0"/>
              </a:rPr>
              <a:t> </a:t>
            </a:r>
            <a:r>
              <a:rPr lang="en-US" sz="2400" smtClean="0">
                <a:solidFill>
                  <a:srgbClr val="000000"/>
                </a:solidFill>
              </a:rPr>
              <a:t>phân</a:t>
            </a:r>
            <a:r>
              <a:rPr lang="en-US" sz="2400" smtClean="0">
                <a:solidFill>
                  <a:srgbClr val="000000"/>
                </a:solidFill>
                <a:latin typeface="VNI-Helve" pitchFamily="2" charset="0"/>
              </a:rPr>
              <a:t> </a:t>
            </a:r>
            <a:r>
              <a:rPr lang="en-US" sz="2400" smtClean="0">
                <a:solidFill>
                  <a:srgbClr val="000000"/>
                </a:solidFill>
              </a:rPr>
              <a:t>công</a:t>
            </a:r>
            <a:r>
              <a:rPr lang="en-US" sz="2400" smtClean="0">
                <a:solidFill>
                  <a:srgbClr val="000000"/>
                </a:solidFill>
                <a:latin typeface="VNI-Helve" pitchFamily="2" charset="0"/>
              </a:rPr>
              <a:t> </a:t>
            </a:r>
            <a:r>
              <a:rPr lang="en-US" sz="2400" smtClean="0">
                <a:solidFill>
                  <a:srgbClr val="000000"/>
                </a:solidFill>
              </a:rPr>
              <a:t>cho</a:t>
            </a:r>
            <a:r>
              <a:rPr lang="en-US" sz="2400" smtClean="0">
                <a:solidFill>
                  <a:srgbClr val="000000"/>
                </a:solidFill>
                <a:latin typeface="VNI-Helve" pitchFamily="2" charset="0"/>
              </a:rPr>
              <a:t> </a:t>
            </a:r>
            <a:r>
              <a:rPr lang="en-US" sz="2400" smtClean="0">
                <a:solidFill>
                  <a:srgbClr val="000000"/>
                </a:solidFill>
              </a:rPr>
              <a:t>các</a:t>
            </a:r>
            <a:r>
              <a:rPr lang="en-US" sz="2400" smtClean="0">
                <a:solidFill>
                  <a:srgbClr val="000000"/>
                </a:solidFill>
                <a:latin typeface="VNI-Helve" pitchFamily="2" charset="0"/>
              </a:rPr>
              <a:t> </a:t>
            </a:r>
            <a:r>
              <a:rPr lang="en-US" sz="2400" smtClean="0">
                <a:solidFill>
                  <a:srgbClr val="000000"/>
                </a:solidFill>
              </a:rPr>
              <a:t>thành</a:t>
            </a:r>
            <a:r>
              <a:rPr lang="en-US" sz="2400" smtClean="0">
                <a:solidFill>
                  <a:srgbClr val="000000"/>
                </a:solidFill>
                <a:latin typeface="VNI-Helve" pitchFamily="2" charset="0"/>
              </a:rPr>
              <a:t> </a:t>
            </a:r>
            <a:r>
              <a:rPr lang="en-US" sz="2400" smtClean="0">
                <a:solidFill>
                  <a:srgbClr val="000000"/>
                </a:solidFill>
              </a:rPr>
              <a:t>viên</a:t>
            </a:r>
            <a:r>
              <a:rPr lang="en-US" sz="2400" smtClean="0">
                <a:solidFill>
                  <a:srgbClr val="000000"/>
                </a:solidFill>
                <a:latin typeface="VNI-Helve" pitchFamily="2" charset="0"/>
              </a:rPr>
              <a:t> </a:t>
            </a:r>
            <a:r>
              <a:rPr lang="en-US" sz="2400" smtClean="0">
                <a:solidFill>
                  <a:srgbClr val="000000"/>
                </a:solidFill>
              </a:rPr>
              <a:t>đội</a:t>
            </a:r>
            <a:r>
              <a:rPr lang="en-US" sz="2400" smtClean="0">
                <a:solidFill>
                  <a:srgbClr val="000000"/>
                </a:solidFill>
                <a:latin typeface="VNI-Helve" pitchFamily="2" charset="0"/>
              </a:rPr>
              <a:t> </a:t>
            </a:r>
            <a:r>
              <a:rPr lang="en-US" sz="2400" smtClean="0">
                <a:solidFill>
                  <a:srgbClr val="000000"/>
                </a:solidFill>
              </a:rPr>
              <a:t>dự</a:t>
            </a:r>
            <a:r>
              <a:rPr lang="en-US" sz="2400" smtClean="0">
                <a:solidFill>
                  <a:srgbClr val="000000"/>
                </a:solidFill>
                <a:latin typeface="VNI-Helve" pitchFamily="2" charset="0"/>
              </a:rPr>
              <a:t> </a:t>
            </a:r>
            <a:r>
              <a:rPr lang="en-US" sz="2400" smtClean="0">
                <a:solidFill>
                  <a:srgbClr val="000000"/>
                </a:solidFill>
              </a:rPr>
              <a:t>án</a:t>
            </a:r>
            <a:r>
              <a:rPr lang="en-US" sz="2400" smtClean="0">
                <a:solidFill>
                  <a:srgbClr val="000000"/>
                </a:solidFill>
                <a:latin typeface="VNI-Helve" pitchFamily="2" charset="0"/>
              </a:rPr>
              <a:t> </a:t>
            </a:r>
            <a:r>
              <a:rPr lang="en-US" sz="2400" smtClean="0">
                <a:solidFill>
                  <a:srgbClr val="000000"/>
                </a:solidFill>
              </a:rPr>
              <a:t>các</a:t>
            </a:r>
            <a:r>
              <a:rPr lang="en-US" sz="2400" smtClean="0">
                <a:solidFill>
                  <a:srgbClr val="000000"/>
                </a:solidFill>
                <a:latin typeface="VNI-Helve" pitchFamily="2" charset="0"/>
              </a:rPr>
              <a:t> </a:t>
            </a:r>
            <a:r>
              <a:rPr lang="en-US" sz="2400" smtClean="0">
                <a:solidFill>
                  <a:srgbClr val="000000"/>
                </a:solidFill>
              </a:rPr>
              <a:t>trách</a:t>
            </a:r>
            <a:r>
              <a:rPr lang="en-US" sz="2400" smtClean="0">
                <a:solidFill>
                  <a:srgbClr val="000000"/>
                </a:solidFill>
                <a:latin typeface="VNI-Helve" pitchFamily="2" charset="0"/>
              </a:rPr>
              <a:t> </a:t>
            </a:r>
            <a:r>
              <a:rPr lang="en-US" sz="2400" smtClean="0">
                <a:solidFill>
                  <a:srgbClr val="000000"/>
                </a:solidFill>
              </a:rPr>
              <a:t>nhiệm</a:t>
            </a:r>
            <a:r>
              <a:rPr lang="en-US" sz="2400" smtClean="0">
                <a:solidFill>
                  <a:srgbClr val="000000"/>
                </a:solidFill>
                <a:latin typeface="VNI-Helve" pitchFamily="2" charset="0"/>
              </a:rPr>
              <a:t> </a:t>
            </a:r>
            <a:r>
              <a:rPr lang="en-US" sz="2400" smtClean="0">
                <a:solidFill>
                  <a:srgbClr val="000000"/>
                </a:solidFill>
              </a:rPr>
              <a:t>khác</a:t>
            </a:r>
            <a:r>
              <a:rPr lang="en-US" sz="2400" smtClean="0">
                <a:solidFill>
                  <a:srgbClr val="000000"/>
                </a:solidFill>
                <a:latin typeface="VNI-Helve" pitchFamily="2" charset="0"/>
              </a:rPr>
              <a:t> </a:t>
            </a:r>
            <a:r>
              <a:rPr lang="en-US" sz="2400" smtClean="0">
                <a:solidFill>
                  <a:srgbClr val="000000"/>
                </a:solidFill>
              </a:rPr>
              <a:t>nhau</a:t>
            </a:r>
            <a:r>
              <a:rPr lang="en-US" sz="2400" smtClean="0">
                <a:solidFill>
                  <a:srgbClr val="000000"/>
                </a:solidFill>
                <a:latin typeface="VNI-Helve" pitchFamily="2" charset="0"/>
              </a:rPr>
              <a:t> </a:t>
            </a:r>
            <a:r>
              <a:rPr lang="en-US" sz="2400" smtClean="0">
                <a:solidFill>
                  <a:srgbClr val="000000"/>
                </a:solidFill>
              </a:rPr>
              <a:t>với</a:t>
            </a:r>
            <a:r>
              <a:rPr lang="en-US" sz="2400" smtClean="0">
                <a:solidFill>
                  <a:srgbClr val="000000"/>
                </a:solidFill>
                <a:latin typeface="VNI-Helve" pitchFamily="2" charset="0"/>
              </a:rPr>
              <a:t> </a:t>
            </a:r>
            <a:r>
              <a:rPr lang="en-US" sz="2400" smtClean="0">
                <a:solidFill>
                  <a:srgbClr val="000000"/>
                </a:solidFill>
              </a:rPr>
              <a:t>sự</a:t>
            </a:r>
            <a:r>
              <a:rPr lang="en-US" sz="2400" smtClean="0">
                <a:solidFill>
                  <a:srgbClr val="000000"/>
                </a:solidFill>
                <a:latin typeface="VNI-Helve" pitchFamily="2" charset="0"/>
              </a:rPr>
              <a:t> </a:t>
            </a:r>
            <a:r>
              <a:rPr lang="en-US" sz="2400" smtClean="0">
                <a:solidFill>
                  <a:srgbClr val="000000"/>
                </a:solidFill>
              </a:rPr>
              <a:t>chú</a:t>
            </a:r>
            <a:r>
              <a:rPr lang="en-US" sz="2400" smtClean="0">
                <a:solidFill>
                  <a:srgbClr val="000000"/>
                </a:solidFill>
                <a:latin typeface="VNI-Helve" pitchFamily="2" charset="0"/>
              </a:rPr>
              <a:t> </a:t>
            </a:r>
            <a:r>
              <a:rPr lang="en-US" sz="2400" smtClean="0">
                <a:solidFill>
                  <a:srgbClr val="000000"/>
                </a:solidFill>
              </a:rPr>
              <a:t>ý</a:t>
            </a:r>
            <a:r>
              <a:rPr lang="en-US" sz="2400" smtClean="0">
                <a:solidFill>
                  <a:srgbClr val="000000"/>
                </a:solidFill>
                <a:latin typeface="VNI-Helve" pitchFamily="2" charset="0"/>
              </a:rPr>
              <a:t> </a:t>
            </a:r>
            <a:r>
              <a:rPr lang="en-US" sz="2400" smtClean="0">
                <a:solidFill>
                  <a:srgbClr val="000000"/>
                </a:solidFill>
              </a:rPr>
              <a:t>đến</a:t>
            </a:r>
            <a:r>
              <a:rPr lang="en-US" sz="2400" smtClean="0">
                <a:solidFill>
                  <a:srgbClr val="000000"/>
                </a:solidFill>
                <a:latin typeface="VNI-Helve" pitchFamily="2" charset="0"/>
              </a:rPr>
              <a:t> </a:t>
            </a:r>
            <a:r>
              <a:rPr lang="en-US" sz="2400" smtClean="0">
                <a:solidFill>
                  <a:srgbClr val="000000"/>
                </a:solidFill>
              </a:rPr>
              <a:t>các</a:t>
            </a:r>
            <a:r>
              <a:rPr lang="en-US" sz="2400" smtClean="0">
                <a:solidFill>
                  <a:srgbClr val="000000"/>
                </a:solidFill>
                <a:latin typeface="VNI-Helve" pitchFamily="2" charset="0"/>
              </a:rPr>
              <a:t> </a:t>
            </a:r>
            <a:r>
              <a:rPr lang="en-US" sz="2400" smtClean="0">
                <a:solidFill>
                  <a:srgbClr val="000000"/>
                </a:solidFill>
              </a:rPr>
              <a:t>hoạt</a:t>
            </a:r>
            <a:r>
              <a:rPr lang="en-US" sz="2400" smtClean="0">
                <a:solidFill>
                  <a:srgbClr val="000000"/>
                </a:solidFill>
                <a:latin typeface="VNI-Helve" pitchFamily="2" charset="0"/>
              </a:rPr>
              <a:t> </a:t>
            </a:r>
            <a:r>
              <a:rPr lang="en-US" sz="2400" smtClean="0">
                <a:solidFill>
                  <a:srgbClr val="000000"/>
                </a:solidFill>
              </a:rPr>
              <a:t>động</a:t>
            </a:r>
            <a:r>
              <a:rPr lang="en-US" sz="2400" smtClean="0">
                <a:solidFill>
                  <a:srgbClr val="000000"/>
                </a:solidFill>
                <a:latin typeface="VNI-Helve" pitchFamily="2" charset="0"/>
              </a:rPr>
              <a:t> </a:t>
            </a:r>
            <a:r>
              <a:rPr lang="en-US" sz="2400" smtClean="0">
                <a:solidFill>
                  <a:srgbClr val="000000"/>
                </a:solidFill>
              </a:rPr>
              <a:t>dự</a:t>
            </a:r>
            <a:r>
              <a:rPr lang="en-US" sz="2400" smtClean="0">
                <a:solidFill>
                  <a:srgbClr val="000000"/>
                </a:solidFill>
                <a:latin typeface="VNI-Helve" pitchFamily="2" charset="0"/>
              </a:rPr>
              <a:t> </a:t>
            </a:r>
            <a:r>
              <a:rPr lang="en-US" sz="2400" smtClean="0">
                <a:solidFill>
                  <a:srgbClr val="000000"/>
                </a:solidFill>
              </a:rPr>
              <a:t>án</a:t>
            </a:r>
          </a:p>
          <a:p>
            <a:pPr eaLnBrk="1" hangingPunct="1">
              <a:buFont typeface="Times New Roman" pitchFamily="18" charset="0"/>
              <a:buChar char="°"/>
            </a:pPr>
            <a:r>
              <a:rPr lang="en-US" sz="2400" smtClean="0">
                <a:solidFill>
                  <a:srgbClr val="6600FF"/>
                </a:solidFill>
              </a:rPr>
              <a:t>Cấu</a:t>
            </a:r>
            <a:r>
              <a:rPr lang="en-US" sz="2400" smtClean="0">
                <a:solidFill>
                  <a:srgbClr val="6600FF"/>
                </a:solidFill>
                <a:latin typeface="VNI-Helve" pitchFamily="2" charset="0"/>
              </a:rPr>
              <a:t> </a:t>
            </a:r>
            <a:r>
              <a:rPr lang="en-US" sz="2400" smtClean="0">
                <a:solidFill>
                  <a:srgbClr val="6600FF"/>
                </a:solidFill>
              </a:rPr>
              <a:t>trúc</a:t>
            </a:r>
            <a:r>
              <a:rPr lang="en-US" sz="2400" smtClean="0">
                <a:solidFill>
                  <a:srgbClr val="000000"/>
                </a:solidFill>
                <a:latin typeface="VNI-Helve" pitchFamily="2" charset="0"/>
              </a:rPr>
              <a:t> </a:t>
            </a:r>
            <a:r>
              <a:rPr lang="en-US" sz="2400" smtClean="0">
                <a:solidFill>
                  <a:srgbClr val="000000"/>
                </a:solidFill>
              </a:rPr>
              <a:t>phổ</a:t>
            </a:r>
            <a:r>
              <a:rPr lang="en-US" sz="2400" smtClean="0">
                <a:solidFill>
                  <a:srgbClr val="000000"/>
                </a:solidFill>
                <a:latin typeface="VNI-Helve" pitchFamily="2" charset="0"/>
              </a:rPr>
              <a:t> </a:t>
            </a:r>
            <a:r>
              <a:rPr lang="en-US" sz="2400" smtClean="0">
                <a:solidFill>
                  <a:srgbClr val="000000"/>
                </a:solidFill>
              </a:rPr>
              <a:t>biến</a:t>
            </a:r>
            <a:r>
              <a:rPr lang="en-US" sz="2400" smtClean="0">
                <a:solidFill>
                  <a:srgbClr val="000000"/>
                </a:solidFill>
                <a:latin typeface="VNI-Helve" pitchFamily="2" charset="0"/>
              </a:rPr>
              <a:t> </a:t>
            </a:r>
            <a:r>
              <a:rPr lang="en-US" sz="2400" smtClean="0">
                <a:solidFill>
                  <a:srgbClr val="000000"/>
                </a:solidFill>
              </a:rPr>
              <a:t>của</a:t>
            </a:r>
            <a:r>
              <a:rPr lang="en-US" sz="2400" smtClean="0">
                <a:solidFill>
                  <a:srgbClr val="000000"/>
                </a:solidFill>
                <a:latin typeface="VNI-Helve" pitchFamily="2" charset="0"/>
              </a:rPr>
              <a:t> </a:t>
            </a:r>
            <a:r>
              <a:rPr lang="en-US" sz="2400" smtClean="0">
                <a:solidFill>
                  <a:srgbClr val="000000"/>
                </a:solidFill>
              </a:rPr>
              <a:t>RC</a:t>
            </a:r>
            <a:r>
              <a:rPr lang="en-US" sz="2400" smtClean="0">
                <a:solidFill>
                  <a:srgbClr val="000000"/>
                </a:solidFill>
                <a:latin typeface="VNI-Helve" pitchFamily="2" charset="0"/>
              </a:rPr>
              <a:t> </a:t>
            </a:r>
            <a:r>
              <a:rPr lang="en-US" sz="2400" smtClean="0">
                <a:solidFill>
                  <a:srgbClr val="000000"/>
                </a:solidFill>
              </a:rPr>
              <a:t>là</a:t>
            </a:r>
            <a:r>
              <a:rPr lang="en-US" sz="2400" smtClean="0">
                <a:solidFill>
                  <a:srgbClr val="000000"/>
                </a:solidFill>
                <a:latin typeface="VNI-Helve" pitchFamily="2" charset="0"/>
              </a:rPr>
              <a:t> </a:t>
            </a:r>
            <a:r>
              <a:rPr lang="en-US" sz="2400" smtClean="0">
                <a:solidFill>
                  <a:srgbClr val="000000"/>
                </a:solidFill>
              </a:rPr>
              <a:t>một</a:t>
            </a:r>
            <a:r>
              <a:rPr lang="en-US" sz="2400" smtClean="0">
                <a:solidFill>
                  <a:srgbClr val="000000"/>
                </a:solidFill>
                <a:latin typeface="VNI-Helve" pitchFamily="2" charset="0"/>
              </a:rPr>
              <a:t> </a:t>
            </a:r>
            <a:r>
              <a:rPr lang="en-US" sz="2400" smtClean="0">
                <a:solidFill>
                  <a:srgbClr val="000000"/>
                </a:solidFill>
              </a:rPr>
              <a:t>bản</a:t>
            </a:r>
            <a:r>
              <a:rPr lang="en-US" sz="2400" smtClean="0">
                <a:solidFill>
                  <a:srgbClr val="000000"/>
                </a:solidFill>
                <a:latin typeface="VNI-Helve" pitchFamily="2" charset="0"/>
              </a:rPr>
              <a:t> </a:t>
            </a:r>
            <a:r>
              <a:rPr lang="en-US" sz="2400" smtClean="0">
                <a:solidFill>
                  <a:srgbClr val="000000"/>
                </a:solidFill>
              </a:rPr>
              <a:t>mà</a:t>
            </a:r>
            <a:r>
              <a:rPr lang="en-US" sz="2400" smtClean="0">
                <a:solidFill>
                  <a:srgbClr val="000000"/>
                </a:solidFill>
                <a:latin typeface="VNI-Helve" pitchFamily="2" charset="0"/>
              </a:rPr>
              <a:t> </a:t>
            </a:r>
            <a:r>
              <a:rPr lang="en-US" sz="2400" smtClean="0">
                <a:solidFill>
                  <a:srgbClr val="000000"/>
                </a:solidFill>
              </a:rPr>
              <a:t>ở</a:t>
            </a:r>
            <a:r>
              <a:rPr lang="en-US" sz="2400" smtClean="0">
                <a:solidFill>
                  <a:srgbClr val="000000"/>
                </a:solidFill>
                <a:latin typeface="VNI-Helve" pitchFamily="2" charset="0"/>
              </a:rPr>
              <a:t> </a:t>
            </a:r>
            <a:r>
              <a:rPr lang="en-US" sz="2400" smtClean="0">
                <a:solidFill>
                  <a:srgbClr val="000000"/>
                </a:solidFill>
              </a:rPr>
              <a:t>đó</a:t>
            </a:r>
            <a:r>
              <a:rPr lang="en-US" sz="2400" smtClean="0">
                <a:solidFill>
                  <a:srgbClr val="000000"/>
                </a:solidFill>
                <a:latin typeface="VNI-Helve" pitchFamily="2" charset="0"/>
              </a:rPr>
              <a:t> </a:t>
            </a:r>
            <a:r>
              <a:rPr lang="en-US" sz="2400" smtClean="0">
                <a:solidFill>
                  <a:srgbClr val="000000"/>
                </a:solidFill>
              </a:rPr>
              <a:t>các</a:t>
            </a:r>
            <a:r>
              <a:rPr lang="en-US" sz="2400" smtClean="0">
                <a:solidFill>
                  <a:srgbClr val="000000"/>
                </a:solidFill>
                <a:latin typeface="VNI-Helve" pitchFamily="2" charset="0"/>
              </a:rPr>
              <a:t> </a:t>
            </a:r>
            <a:r>
              <a:rPr lang="en-US" sz="2400" smtClean="0">
                <a:solidFill>
                  <a:srgbClr val="000000"/>
                </a:solidFill>
              </a:rPr>
              <a:t>cột</a:t>
            </a:r>
            <a:r>
              <a:rPr lang="en-US" sz="2400" smtClean="0">
                <a:solidFill>
                  <a:srgbClr val="000000"/>
                </a:solidFill>
                <a:latin typeface="VNI-Helve" pitchFamily="2" charset="0"/>
              </a:rPr>
              <a:t> </a:t>
            </a:r>
            <a:r>
              <a:rPr lang="en-US" sz="2400" smtClean="0">
                <a:solidFill>
                  <a:srgbClr val="000000"/>
                </a:solidFill>
              </a:rPr>
              <a:t>tương</a:t>
            </a:r>
            <a:r>
              <a:rPr lang="en-US" sz="2400" smtClean="0">
                <a:solidFill>
                  <a:srgbClr val="000000"/>
                </a:solidFill>
                <a:latin typeface="VNI-Helve" pitchFamily="2" charset="0"/>
              </a:rPr>
              <a:t> </a:t>
            </a:r>
            <a:r>
              <a:rPr lang="en-US" sz="2400" smtClean="0">
                <a:solidFill>
                  <a:srgbClr val="000000"/>
                </a:solidFill>
              </a:rPr>
              <a:t>ứng</a:t>
            </a:r>
            <a:r>
              <a:rPr lang="en-US" sz="2400" smtClean="0">
                <a:solidFill>
                  <a:srgbClr val="000000"/>
                </a:solidFill>
                <a:latin typeface="VNI-Helve" pitchFamily="2" charset="0"/>
              </a:rPr>
              <a:t> </a:t>
            </a:r>
            <a:r>
              <a:rPr lang="en-US" sz="2400" smtClean="0">
                <a:solidFill>
                  <a:srgbClr val="000000"/>
                </a:solidFill>
              </a:rPr>
              <a:t>với</a:t>
            </a:r>
            <a:r>
              <a:rPr lang="en-US" sz="2400" smtClean="0">
                <a:solidFill>
                  <a:srgbClr val="000000"/>
                </a:solidFill>
                <a:latin typeface="VNI-Helve" pitchFamily="2" charset="0"/>
              </a:rPr>
              <a:t> </a:t>
            </a:r>
            <a:r>
              <a:rPr lang="en-US" sz="2400" smtClean="0">
                <a:solidFill>
                  <a:srgbClr val="000000"/>
                </a:solidFill>
              </a:rPr>
              <a:t>từng</a:t>
            </a:r>
            <a:r>
              <a:rPr lang="en-US" sz="2400" smtClean="0">
                <a:solidFill>
                  <a:srgbClr val="000000"/>
                </a:solidFill>
                <a:latin typeface="VNI-Helve" pitchFamily="2" charset="0"/>
              </a:rPr>
              <a:t> </a:t>
            </a:r>
            <a:r>
              <a:rPr lang="en-US" sz="2400" smtClean="0">
                <a:solidFill>
                  <a:srgbClr val="000000"/>
                </a:solidFill>
              </a:rPr>
              <a:t>thành</a:t>
            </a:r>
            <a:r>
              <a:rPr lang="en-US" sz="2400" smtClean="0">
                <a:solidFill>
                  <a:srgbClr val="000000"/>
                </a:solidFill>
                <a:latin typeface="VNI-Helve" pitchFamily="2" charset="0"/>
              </a:rPr>
              <a:t> </a:t>
            </a:r>
            <a:r>
              <a:rPr lang="en-US" sz="2400" smtClean="0">
                <a:solidFill>
                  <a:srgbClr val="000000"/>
                </a:solidFill>
              </a:rPr>
              <a:t>viên</a:t>
            </a:r>
            <a:r>
              <a:rPr lang="en-US" sz="2400" smtClean="0">
                <a:solidFill>
                  <a:srgbClr val="000000"/>
                </a:solidFill>
                <a:latin typeface="VNI-Helve" pitchFamily="2" charset="0"/>
              </a:rPr>
              <a:t> </a:t>
            </a:r>
            <a:r>
              <a:rPr lang="en-US" sz="2400" smtClean="0">
                <a:solidFill>
                  <a:srgbClr val="000000"/>
                </a:solidFill>
              </a:rPr>
              <a:t>riêng</a:t>
            </a:r>
            <a:r>
              <a:rPr lang="en-US" sz="2400" smtClean="0">
                <a:solidFill>
                  <a:srgbClr val="000000"/>
                </a:solidFill>
                <a:latin typeface="VNI-Helve" pitchFamily="2" charset="0"/>
              </a:rPr>
              <a:t> </a:t>
            </a:r>
            <a:r>
              <a:rPr lang="en-US" sz="2400" smtClean="0">
                <a:solidFill>
                  <a:srgbClr val="000000"/>
                </a:solidFill>
              </a:rPr>
              <a:t>biệt</a:t>
            </a:r>
            <a:r>
              <a:rPr lang="en-US" sz="2400" smtClean="0">
                <a:solidFill>
                  <a:srgbClr val="000000"/>
                </a:solidFill>
                <a:latin typeface="VNI-Helve" pitchFamily="2" charset="0"/>
              </a:rPr>
              <a:t> </a:t>
            </a:r>
            <a:r>
              <a:rPr lang="en-US" sz="2400" smtClean="0">
                <a:solidFill>
                  <a:srgbClr val="000000"/>
                </a:solidFill>
              </a:rPr>
              <a:t>và</a:t>
            </a:r>
            <a:r>
              <a:rPr lang="en-US" sz="2400" smtClean="0">
                <a:solidFill>
                  <a:srgbClr val="000000"/>
                </a:solidFill>
                <a:latin typeface="VNI-Helve" pitchFamily="2" charset="0"/>
              </a:rPr>
              <a:t> </a:t>
            </a:r>
            <a:r>
              <a:rPr lang="en-US" sz="2400" smtClean="0">
                <a:solidFill>
                  <a:srgbClr val="000000"/>
                </a:solidFill>
              </a:rPr>
              <a:t>các</a:t>
            </a:r>
            <a:r>
              <a:rPr lang="en-US" sz="2400" smtClean="0">
                <a:solidFill>
                  <a:srgbClr val="000000"/>
                </a:solidFill>
                <a:latin typeface="VNI-Helve" pitchFamily="2" charset="0"/>
              </a:rPr>
              <a:t> </a:t>
            </a:r>
            <a:r>
              <a:rPr lang="en-US" sz="2400" smtClean="0">
                <a:solidFill>
                  <a:srgbClr val="000000"/>
                </a:solidFill>
              </a:rPr>
              <a:t>dòng</a:t>
            </a:r>
            <a:r>
              <a:rPr lang="en-US" sz="2400" smtClean="0">
                <a:solidFill>
                  <a:srgbClr val="000000"/>
                </a:solidFill>
                <a:latin typeface="VNI-Helve" pitchFamily="2" charset="0"/>
              </a:rPr>
              <a:t> </a:t>
            </a:r>
            <a:r>
              <a:rPr lang="en-US" sz="2400" smtClean="0">
                <a:solidFill>
                  <a:srgbClr val="000000"/>
                </a:solidFill>
              </a:rPr>
              <a:t>tương</a:t>
            </a:r>
            <a:r>
              <a:rPr lang="en-US" sz="2400" smtClean="0">
                <a:solidFill>
                  <a:srgbClr val="000000"/>
                </a:solidFill>
                <a:latin typeface="VNI-Helve" pitchFamily="2" charset="0"/>
              </a:rPr>
              <a:t> </a:t>
            </a:r>
            <a:r>
              <a:rPr lang="en-US" sz="2400" smtClean="0">
                <a:solidFill>
                  <a:srgbClr val="000000"/>
                </a:solidFill>
              </a:rPr>
              <a:t>ứng</a:t>
            </a:r>
            <a:r>
              <a:rPr lang="en-US" sz="2400" smtClean="0">
                <a:solidFill>
                  <a:srgbClr val="000000"/>
                </a:solidFill>
                <a:latin typeface="VNI-Helve" pitchFamily="2" charset="0"/>
              </a:rPr>
              <a:t> </a:t>
            </a:r>
            <a:r>
              <a:rPr lang="en-US" sz="2400" smtClean="0">
                <a:solidFill>
                  <a:srgbClr val="000000"/>
                </a:solidFill>
              </a:rPr>
              <a:t>với</a:t>
            </a:r>
            <a:r>
              <a:rPr lang="en-US" sz="2400" smtClean="0">
                <a:solidFill>
                  <a:srgbClr val="000000"/>
                </a:solidFill>
                <a:latin typeface="VNI-Helve" pitchFamily="2" charset="0"/>
              </a:rPr>
              <a:t> </a:t>
            </a:r>
            <a:r>
              <a:rPr lang="en-US" sz="2400" smtClean="0">
                <a:solidFill>
                  <a:srgbClr val="000000"/>
                </a:solidFill>
              </a:rPr>
              <a:t>các</a:t>
            </a:r>
            <a:r>
              <a:rPr lang="en-US" sz="2400" smtClean="0">
                <a:solidFill>
                  <a:srgbClr val="000000"/>
                </a:solidFill>
                <a:latin typeface="VNI-Helve" pitchFamily="2" charset="0"/>
              </a:rPr>
              <a:t> </a:t>
            </a:r>
            <a:r>
              <a:rPr lang="en-US" sz="2400" smtClean="0">
                <a:solidFill>
                  <a:srgbClr val="000000"/>
                </a:solidFill>
              </a:rPr>
              <a:t>nhiệm</a:t>
            </a:r>
            <a:r>
              <a:rPr lang="en-US" sz="2400" smtClean="0">
                <a:solidFill>
                  <a:srgbClr val="000000"/>
                </a:solidFill>
                <a:latin typeface="VNI-Helve" pitchFamily="2" charset="0"/>
              </a:rPr>
              <a:t> </a:t>
            </a:r>
            <a:r>
              <a:rPr lang="en-US" sz="2400" smtClean="0">
                <a:solidFill>
                  <a:srgbClr val="000000"/>
                </a:solidFill>
              </a:rPr>
              <a:t>vụ</a:t>
            </a:r>
            <a:r>
              <a:rPr lang="en-US" sz="2400" smtClean="0">
                <a:solidFill>
                  <a:srgbClr val="000000"/>
                </a:solidFill>
                <a:latin typeface="VNI-Helve" pitchFamily="2" charset="0"/>
              </a:rPr>
              <a:t> </a:t>
            </a:r>
            <a:r>
              <a:rPr lang="en-US" sz="2400" smtClean="0">
                <a:solidFill>
                  <a:srgbClr val="000000"/>
                </a:solidFill>
              </a:rPr>
              <a:t>dự</a:t>
            </a:r>
            <a:r>
              <a:rPr lang="en-US" sz="2400" smtClean="0">
                <a:solidFill>
                  <a:srgbClr val="000000"/>
                </a:solidFill>
                <a:latin typeface="VNI-Helve" pitchFamily="2" charset="0"/>
              </a:rPr>
              <a:t> </a:t>
            </a:r>
            <a:r>
              <a:rPr lang="en-US" sz="2400" smtClean="0">
                <a:solidFill>
                  <a:srgbClr val="000000"/>
                </a:solidFill>
              </a:rPr>
              <a:t>án</a:t>
            </a:r>
          </a:p>
          <a:p>
            <a:pPr eaLnBrk="1" hangingPunct="1">
              <a:buFont typeface="Times New Roman" pitchFamily="18" charset="0"/>
              <a:buChar char="°"/>
            </a:pPr>
            <a:r>
              <a:rPr lang="en-US" sz="2400" smtClean="0">
                <a:solidFill>
                  <a:srgbClr val="6600FF"/>
                </a:solidFill>
              </a:rPr>
              <a:t>Các</a:t>
            </a:r>
            <a:r>
              <a:rPr lang="en-US" sz="2400" smtClean="0">
                <a:solidFill>
                  <a:srgbClr val="6600FF"/>
                </a:solidFill>
                <a:latin typeface="VNI-Helve" pitchFamily="2" charset="0"/>
              </a:rPr>
              <a:t> </a:t>
            </a:r>
            <a:r>
              <a:rPr lang="en-US" sz="2400" smtClean="0">
                <a:solidFill>
                  <a:srgbClr val="6600FF"/>
                </a:solidFill>
              </a:rPr>
              <a:t>trách</a:t>
            </a:r>
            <a:r>
              <a:rPr lang="en-US" sz="2400" smtClean="0">
                <a:solidFill>
                  <a:srgbClr val="6600FF"/>
                </a:solidFill>
                <a:latin typeface="VNI-Helve" pitchFamily="2" charset="0"/>
              </a:rPr>
              <a:t> </a:t>
            </a:r>
            <a:r>
              <a:rPr lang="en-US" sz="2400" smtClean="0">
                <a:solidFill>
                  <a:srgbClr val="6600FF"/>
                </a:solidFill>
              </a:rPr>
              <a:t>nhiệm</a:t>
            </a:r>
            <a:r>
              <a:rPr lang="en-US" sz="2400" smtClean="0">
                <a:solidFill>
                  <a:srgbClr val="000000"/>
                </a:solidFill>
                <a:latin typeface="VNI-Helve" pitchFamily="2" charset="0"/>
              </a:rPr>
              <a:t> </a:t>
            </a:r>
            <a:r>
              <a:rPr lang="en-US" sz="2400" smtClean="0">
                <a:solidFill>
                  <a:srgbClr val="000000"/>
                </a:solidFill>
              </a:rPr>
              <a:t>quy</a:t>
            </a:r>
            <a:r>
              <a:rPr lang="en-US" sz="2400" smtClean="0">
                <a:solidFill>
                  <a:srgbClr val="000000"/>
                </a:solidFill>
                <a:latin typeface="VNI-Helve" pitchFamily="2" charset="0"/>
              </a:rPr>
              <a:t> </a:t>
            </a:r>
            <a:r>
              <a:rPr lang="en-US" sz="2400" smtClean="0">
                <a:solidFill>
                  <a:srgbClr val="000000"/>
                </a:solidFill>
              </a:rPr>
              <a:t>ước</a:t>
            </a:r>
            <a:r>
              <a:rPr lang="en-US" sz="2400" smtClean="0">
                <a:solidFill>
                  <a:srgbClr val="000000"/>
                </a:solidFill>
                <a:latin typeface="VNI-Helve" pitchFamily="2" charset="0"/>
              </a:rPr>
              <a:t> : </a:t>
            </a:r>
            <a:r>
              <a:rPr lang="en-US" sz="2400" smtClean="0">
                <a:solidFill>
                  <a:srgbClr val="000000"/>
                </a:solidFill>
              </a:rPr>
              <a:t>quan</a:t>
            </a:r>
            <a:r>
              <a:rPr lang="en-US" sz="2400" smtClean="0">
                <a:solidFill>
                  <a:srgbClr val="000000"/>
                </a:solidFill>
                <a:latin typeface="VNI-Helve" pitchFamily="2" charset="0"/>
              </a:rPr>
              <a:t> </a:t>
            </a:r>
            <a:r>
              <a:rPr lang="en-US" sz="2400" smtClean="0">
                <a:solidFill>
                  <a:srgbClr val="000000"/>
                </a:solidFill>
              </a:rPr>
              <a:t>trọng</a:t>
            </a:r>
            <a:r>
              <a:rPr lang="en-US" sz="2400" smtClean="0">
                <a:solidFill>
                  <a:srgbClr val="000000"/>
                </a:solidFill>
                <a:latin typeface="VNI-Helve" pitchFamily="2" charset="0"/>
              </a:rPr>
              <a:t> </a:t>
            </a:r>
            <a:r>
              <a:rPr lang="en-US" sz="2400" smtClean="0">
                <a:solidFill>
                  <a:srgbClr val="000000"/>
                </a:solidFill>
              </a:rPr>
              <a:t>nhất</a:t>
            </a:r>
            <a:r>
              <a:rPr lang="en-US" sz="2400" smtClean="0">
                <a:solidFill>
                  <a:srgbClr val="000000"/>
                </a:solidFill>
                <a:latin typeface="VNI-Helve" pitchFamily="2" charset="0"/>
              </a:rPr>
              <a:t> , </a:t>
            </a:r>
            <a:r>
              <a:rPr lang="en-US" sz="2400" smtClean="0">
                <a:solidFill>
                  <a:srgbClr val="000000"/>
                </a:solidFill>
              </a:rPr>
              <a:t>quan</a:t>
            </a:r>
            <a:r>
              <a:rPr lang="en-US" sz="2400" smtClean="0">
                <a:solidFill>
                  <a:srgbClr val="000000"/>
                </a:solidFill>
                <a:latin typeface="VNI-Helve" pitchFamily="2" charset="0"/>
              </a:rPr>
              <a:t> </a:t>
            </a:r>
            <a:r>
              <a:rPr lang="en-US" sz="2400" smtClean="0">
                <a:solidFill>
                  <a:srgbClr val="000000"/>
                </a:solidFill>
              </a:rPr>
              <a:t>trọng</a:t>
            </a:r>
            <a:r>
              <a:rPr lang="en-US" sz="2400" smtClean="0">
                <a:solidFill>
                  <a:srgbClr val="000000"/>
                </a:solidFill>
                <a:latin typeface="VNI-Helve" pitchFamily="2" charset="0"/>
              </a:rPr>
              <a:t> </a:t>
            </a:r>
            <a:r>
              <a:rPr lang="en-US" sz="2400" smtClean="0">
                <a:solidFill>
                  <a:srgbClr val="000000"/>
                </a:solidFill>
              </a:rPr>
              <a:t>thứ</a:t>
            </a:r>
            <a:r>
              <a:rPr lang="en-US" sz="2400" smtClean="0">
                <a:solidFill>
                  <a:srgbClr val="000000"/>
                </a:solidFill>
                <a:latin typeface="VNI-Helve" pitchFamily="2" charset="0"/>
              </a:rPr>
              <a:t> </a:t>
            </a:r>
            <a:r>
              <a:rPr lang="en-US" sz="2400" smtClean="0">
                <a:solidFill>
                  <a:srgbClr val="000000"/>
                </a:solidFill>
              </a:rPr>
              <a:t>hai</a:t>
            </a:r>
            <a:r>
              <a:rPr lang="en-US" sz="2400" smtClean="0">
                <a:solidFill>
                  <a:srgbClr val="000000"/>
                </a:solidFill>
                <a:latin typeface="VNI-Helve" pitchFamily="2" charset="0"/>
              </a:rPr>
              <a:t> (</a:t>
            </a:r>
            <a:r>
              <a:rPr lang="en-US" sz="2400" smtClean="0">
                <a:solidFill>
                  <a:srgbClr val="000000"/>
                </a:solidFill>
              </a:rPr>
              <a:t>Trợ</a:t>
            </a:r>
            <a:r>
              <a:rPr lang="en-US" sz="2400" smtClean="0">
                <a:solidFill>
                  <a:srgbClr val="000000"/>
                </a:solidFill>
                <a:latin typeface="VNI-Helve" pitchFamily="2" charset="0"/>
              </a:rPr>
              <a:t> </a:t>
            </a:r>
            <a:r>
              <a:rPr lang="en-US" sz="2400" smtClean="0">
                <a:solidFill>
                  <a:srgbClr val="000000"/>
                </a:solidFill>
              </a:rPr>
              <a:t>giúp</a:t>
            </a:r>
            <a:r>
              <a:rPr lang="en-US" sz="2400" smtClean="0">
                <a:solidFill>
                  <a:srgbClr val="000000"/>
                </a:solidFill>
                <a:latin typeface="VNI-Helve" pitchFamily="2" charset="0"/>
              </a:rPr>
              <a:t>), </a:t>
            </a:r>
            <a:r>
              <a:rPr lang="en-US" sz="2400" smtClean="0">
                <a:solidFill>
                  <a:srgbClr val="000000"/>
                </a:solidFill>
              </a:rPr>
              <a:t>chấp</a:t>
            </a:r>
            <a:r>
              <a:rPr lang="en-US" sz="2400" smtClean="0">
                <a:solidFill>
                  <a:srgbClr val="000000"/>
                </a:solidFill>
                <a:latin typeface="VNI-Helve" pitchFamily="2" charset="0"/>
              </a:rPr>
              <a:t> </a:t>
            </a:r>
            <a:r>
              <a:rPr lang="en-US" sz="2400" smtClean="0">
                <a:solidFill>
                  <a:srgbClr val="000000"/>
                </a:solidFill>
              </a:rPr>
              <a:t>thuận</a:t>
            </a:r>
            <a:r>
              <a:rPr lang="en-US" sz="2400" smtClean="0">
                <a:solidFill>
                  <a:srgbClr val="000000"/>
                </a:solidFill>
                <a:latin typeface="VNI-Helve" pitchFamily="2" charset="0"/>
              </a:rPr>
              <a:t>, </a:t>
            </a:r>
            <a:r>
              <a:rPr lang="en-US" sz="2400" smtClean="0">
                <a:solidFill>
                  <a:srgbClr val="000000"/>
                </a:solidFill>
              </a:rPr>
              <a:t>thông</a:t>
            </a:r>
            <a:r>
              <a:rPr lang="en-US" sz="2400" smtClean="0">
                <a:solidFill>
                  <a:srgbClr val="000000"/>
                </a:solidFill>
                <a:latin typeface="VNI-Helve" pitchFamily="2" charset="0"/>
              </a:rPr>
              <a:t> </a:t>
            </a:r>
            <a:r>
              <a:rPr lang="en-US" sz="2400" smtClean="0">
                <a:solidFill>
                  <a:srgbClr val="000000"/>
                </a:solidFill>
              </a:rPr>
              <a:t>báo</a:t>
            </a:r>
            <a:r>
              <a:rPr lang="en-US" sz="2400" smtClean="0">
                <a:solidFill>
                  <a:srgbClr val="000000"/>
                </a:solidFill>
                <a:latin typeface="VNI-Helve" pitchFamily="2" charset="0"/>
              </a:rPr>
              <a:t>, </a:t>
            </a:r>
            <a:r>
              <a:rPr lang="en-US" sz="2400" smtClean="0">
                <a:solidFill>
                  <a:srgbClr val="000000"/>
                </a:solidFill>
              </a:rPr>
              <a:t>giám</a:t>
            </a:r>
            <a:r>
              <a:rPr lang="en-US" sz="2400" smtClean="0">
                <a:solidFill>
                  <a:srgbClr val="000000"/>
                </a:solidFill>
                <a:latin typeface="VNI-Helve" pitchFamily="2" charset="0"/>
              </a:rPr>
              <a:t> </a:t>
            </a:r>
            <a:r>
              <a:rPr lang="en-US" sz="2400" smtClean="0">
                <a:solidFill>
                  <a:srgbClr val="000000"/>
                </a:solidFill>
              </a:rPr>
              <a:t>sát</a:t>
            </a:r>
            <a:r>
              <a:rPr lang="en-US" sz="2400" smtClean="0">
                <a:solidFill>
                  <a:srgbClr val="000000"/>
                </a:solidFill>
                <a:latin typeface="VNI-Helve" pitchFamily="2" charset="0"/>
              </a:rPr>
              <a:t>, </a:t>
            </a:r>
            <a:r>
              <a:rPr lang="en-US" sz="2400" smtClean="0">
                <a:solidFill>
                  <a:srgbClr val="000000"/>
                </a:solidFill>
              </a:rPr>
              <a:t>kiểm</a:t>
            </a:r>
            <a:r>
              <a:rPr lang="en-US" sz="2400" smtClean="0">
                <a:solidFill>
                  <a:srgbClr val="000000"/>
                </a:solidFill>
                <a:latin typeface="VNI-Helve" pitchFamily="2" charset="0"/>
              </a:rPr>
              <a:t> </a:t>
            </a:r>
            <a:r>
              <a:rPr lang="en-US" sz="2400" smtClean="0">
                <a:solidFill>
                  <a:srgbClr val="000000"/>
                </a:solidFill>
              </a:rPr>
              <a:t>tra</a:t>
            </a:r>
            <a:r>
              <a:rPr lang="en-US" sz="2400" smtClean="0">
                <a:solidFill>
                  <a:srgbClr val="000000"/>
                </a:solidFill>
                <a:latin typeface="VNI-Helve" pitchFamily="2" charset="0"/>
              </a:rPr>
              <a:t>,...</a:t>
            </a:r>
          </a:p>
          <a:p>
            <a:pPr eaLnBrk="1" hangingPunct="1">
              <a:buFont typeface="Times New Roman" pitchFamily="18" charset="0"/>
              <a:buChar char="°"/>
            </a:pPr>
            <a:endParaRPr lang="en-US" sz="2400" smtClean="0">
              <a:solidFill>
                <a:srgbClr val="000000"/>
              </a:solidFill>
              <a:latin typeface="VNI-Helve" pitchFamily="2"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17513" y="311150"/>
            <a:ext cx="7570787" cy="488950"/>
          </a:xfrm>
        </p:spPr>
        <p:txBody>
          <a:bodyPr/>
          <a:lstStyle/>
          <a:p>
            <a:pPr eaLnBrk="1" hangingPunct="1"/>
            <a:r>
              <a:rPr lang="en-US" sz="3400" smtClean="0"/>
              <a:t>SƠ</a:t>
            </a:r>
            <a:r>
              <a:rPr lang="en-US" sz="3400" smtClean="0">
                <a:latin typeface="VNI-Times" pitchFamily="2" charset="0"/>
              </a:rPr>
              <a:t> </a:t>
            </a:r>
            <a:r>
              <a:rPr lang="en-US" sz="3400" smtClean="0"/>
              <a:t>ĐỒ</a:t>
            </a:r>
            <a:r>
              <a:rPr lang="en-US" sz="3400" smtClean="0">
                <a:latin typeface="VNI-Times" pitchFamily="2" charset="0"/>
              </a:rPr>
              <a:t> </a:t>
            </a:r>
            <a:r>
              <a:rPr lang="en-US" sz="3400" smtClean="0"/>
              <a:t>TRÁCH</a:t>
            </a:r>
            <a:r>
              <a:rPr lang="en-US" sz="3400" smtClean="0">
                <a:latin typeface="VNI-Times" pitchFamily="2" charset="0"/>
              </a:rPr>
              <a:t> </a:t>
            </a:r>
            <a:r>
              <a:rPr lang="en-US" sz="3400" smtClean="0"/>
              <a:t>NHIỆM</a:t>
            </a:r>
          </a:p>
        </p:txBody>
      </p:sp>
      <p:graphicFrame>
        <p:nvGraphicFramePr>
          <p:cNvPr id="224323" name="Group 67"/>
          <p:cNvGraphicFramePr>
            <a:graphicFrameLocks noGrp="1"/>
          </p:cNvGraphicFramePr>
          <p:nvPr>
            <p:ph idx="1"/>
          </p:nvPr>
        </p:nvGraphicFramePr>
        <p:xfrm>
          <a:off x="381000" y="1344613"/>
          <a:ext cx="8305800" cy="4446906"/>
        </p:xfrm>
        <a:graphic>
          <a:graphicData uri="http://schemas.openxmlformats.org/drawingml/2006/table">
            <a:tbl>
              <a:tblPr/>
              <a:tblGrid>
                <a:gridCol w="1422400"/>
                <a:gridCol w="1196975"/>
                <a:gridCol w="1046163"/>
                <a:gridCol w="1057275"/>
                <a:gridCol w="1209675"/>
                <a:gridCol w="1027112"/>
                <a:gridCol w="1346200"/>
              </a:tblGrid>
              <a:tr h="6397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WBS</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Caùc thaønh vieân trong ñoäi döï aùn</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Caùc thaønh vieân chuû choát beân ngoaøi</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712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Giaùm ñoác döï aùn</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Thaønh vieân 1</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Thaønh vieân 2</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Thaønh vieân 3</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Nhaø taøi trô</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Chuyeân gia</a:t>
                      </a:r>
                    </a:p>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 chaát löôïng</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7850">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1.1.0</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R</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S</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A</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1.2.1</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R</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S</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7850">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1.2.2</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R</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C</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1.3.0</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A</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R</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C</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7850">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1.4.0</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C</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CA" sz="1800" b="1" i="0" u="none" strike="noStrike" cap="none" normalizeH="0" baseline="0" smtClean="0">
                          <a:ln>
                            <a:noFill/>
                          </a:ln>
                          <a:solidFill>
                            <a:srgbClr val="333300"/>
                          </a:solidFill>
                          <a:effectLst/>
                          <a:latin typeface="VNI-Times" pitchFamily="2" charset="0"/>
                          <a:cs typeface="Times New Roman" pitchFamily="18" charset="0"/>
                        </a:rPr>
                        <a:t>S</a:t>
                      </a: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endParaRPr kumimoji="0" lang="en-CA"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4337" name="Text Box 65"/>
          <p:cNvSpPr txBox="1">
            <a:spLocks noChangeArrowheads="1"/>
          </p:cNvSpPr>
          <p:nvPr/>
        </p:nvSpPr>
        <p:spPr bwMode="auto">
          <a:xfrm>
            <a:off x="1565275" y="5818188"/>
            <a:ext cx="3429000" cy="779462"/>
          </a:xfrm>
          <a:prstGeom prst="rect">
            <a:avLst/>
          </a:prstGeom>
          <a:noFill/>
          <a:ln w="9525">
            <a:noFill/>
            <a:miter lim="800000"/>
            <a:headEnd/>
            <a:tailEnd/>
          </a:ln>
        </p:spPr>
        <p:txBody>
          <a:bodyPr>
            <a:spAutoFit/>
          </a:bodyPr>
          <a:lstStyle/>
          <a:p>
            <a:pPr eaLnBrk="1" hangingPunct="1">
              <a:spcBef>
                <a:spcPct val="50000"/>
              </a:spcBef>
            </a:pPr>
            <a:r>
              <a:rPr lang="en-US" sz="1800" b="1">
                <a:solidFill>
                  <a:srgbClr val="333300"/>
                </a:solidFill>
                <a:latin typeface="Times New Roman" pitchFamily="18" charset="0"/>
              </a:rPr>
              <a:t>R</a:t>
            </a:r>
            <a:r>
              <a:rPr lang="en-US" sz="1800" b="1">
                <a:solidFill>
                  <a:srgbClr val="333300"/>
                </a:solidFill>
                <a:latin typeface="VNI-Times" pitchFamily="2" charset="0"/>
              </a:rPr>
              <a:t> = </a:t>
            </a:r>
            <a:r>
              <a:rPr lang="en-US" sz="1800" b="1">
                <a:solidFill>
                  <a:srgbClr val="333300"/>
                </a:solidFill>
                <a:latin typeface="Times New Roman" pitchFamily="18" charset="0"/>
              </a:rPr>
              <a:t>Responsible</a:t>
            </a:r>
            <a:r>
              <a:rPr lang="en-US" sz="1800" b="1">
                <a:solidFill>
                  <a:srgbClr val="333300"/>
                </a:solidFill>
                <a:latin typeface="VNI-Times" pitchFamily="2" charset="0"/>
              </a:rPr>
              <a:t> (</a:t>
            </a:r>
            <a:r>
              <a:rPr lang="en-US" sz="1800" b="1">
                <a:solidFill>
                  <a:srgbClr val="333300"/>
                </a:solidFill>
                <a:latin typeface="Times New Roman" pitchFamily="18" charset="0"/>
              </a:rPr>
              <a:t>Trách</a:t>
            </a:r>
            <a:r>
              <a:rPr lang="en-US" sz="1800" b="1">
                <a:solidFill>
                  <a:srgbClr val="333300"/>
                </a:solidFill>
                <a:latin typeface="VNI-Times" pitchFamily="2" charset="0"/>
              </a:rPr>
              <a:t> </a:t>
            </a:r>
            <a:r>
              <a:rPr lang="en-US" sz="1800" b="1">
                <a:solidFill>
                  <a:srgbClr val="333300"/>
                </a:solidFill>
                <a:latin typeface="Times New Roman" pitchFamily="18" charset="0"/>
              </a:rPr>
              <a:t>nhiệm</a:t>
            </a:r>
            <a:r>
              <a:rPr lang="en-US" sz="1800" b="1">
                <a:solidFill>
                  <a:srgbClr val="333300"/>
                </a:solidFill>
                <a:latin typeface="VNI-Times" pitchFamily="2" charset="0"/>
              </a:rPr>
              <a:t>)</a:t>
            </a:r>
          </a:p>
          <a:p>
            <a:pPr eaLnBrk="1" hangingPunct="1">
              <a:spcBef>
                <a:spcPct val="50000"/>
              </a:spcBef>
            </a:pPr>
            <a:r>
              <a:rPr lang="en-US" sz="1800" b="1">
                <a:solidFill>
                  <a:srgbClr val="333300"/>
                </a:solidFill>
                <a:latin typeface="Times New Roman" pitchFamily="18" charset="0"/>
              </a:rPr>
              <a:t>S</a:t>
            </a:r>
            <a:r>
              <a:rPr lang="en-US" sz="1800" b="1">
                <a:solidFill>
                  <a:srgbClr val="333300"/>
                </a:solidFill>
                <a:latin typeface="VNI-Times" pitchFamily="2" charset="0"/>
              </a:rPr>
              <a:t> = </a:t>
            </a:r>
            <a:r>
              <a:rPr lang="en-US" sz="1800" b="1">
                <a:solidFill>
                  <a:srgbClr val="333300"/>
                </a:solidFill>
                <a:latin typeface="Times New Roman" pitchFamily="18" charset="0"/>
              </a:rPr>
              <a:t>Support</a:t>
            </a:r>
            <a:r>
              <a:rPr lang="en-US" sz="1800" b="1">
                <a:solidFill>
                  <a:srgbClr val="333300"/>
                </a:solidFill>
                <a:latin typeface="VNI-Times" pitchFamily="2" charset="0"/>
              </a:rPr>
              <a:t> (</a:t>
            </a:r>
            <a:r>
              <a:rPr lang="en-US" sz="1800" b="1">
                <a:solidFill>
                  <a:srgbClr val="333300"/>
                </a:solidFill>
                <a:latin typeface="Times New Roman" pitchFamily="18" charset="0"/>
              </a:rPr>
              <a:t>Hổ</a:t>
            </a:r>
            <a:r>
              <a:rPr lang="en-US" sz="1800" b="1">
                <a:solidFill>
                  <a:srgbClr val="333300"/>
                </a:solidFill>
                <a:latin typeface="VNI-Times" pitchFamily="2" charset="0"/>
              </a:rPr>
              <a:t> </a:t>
            </a:r>
            <a:r>
              <a:rPr lang="en-US" sz="1800" b="1">
                <a:solidFill>
                  <a:srgbClr val="333300"/>
                </a:solidFill>
                <a:latin typeface="Times New Roman" pitchFamily="18" charset="0"/>
              </a:rPr>
              <a:t>trợ</a:t>
            </a:r>
            <a:r>
              <a:rPr lang="en-US" sz="1800" b="1">
                <a:solidFill>
                  <a:srgbClr val="333300"/>
                </a:solidFill>
                <a:latin typeface="VNI-Times" pitchFamily="2" charset="0"/>
              </a:rPr>
              <a:t>)</a:t>
            </a:r>
          </a:p>
        </p:txBody>
      </p:sp>
      <p:sp>
        <p:nvSpPr>
          <p:cNvPr id="54338" name="Text Box 66"/>
          <p:cNvSpPr txBox="1">
            <a:spLocks noChangeArrowheads="1"/>
          </p:cNvSpPr>
          <p:nvPr/>
        </p:nvSpPr>
        <p:spPr bwMode="auto">
          <a:xfrm>
            <a:off x="4876800" y="5818188"/>
            <a:ext cx="3429000" cy="779462"/>
          </a:xfrm>
          <a:prstGeom prst="rect">
            <a:avLst/>
          </a:prstGeom>
          <a:noFill/>
          <a:ln w="9525">
            <a:noFill/>
            <a:miter lim="800000"/>
            <a:headEnd/>
            <a:tailEnd/>
          </a:ln>
        </p:spPr>
        <p:txBody>
          <a:bodyPr>
            <a:spAutoFit/>
          </a:bodyPr>
          <a:lstStyle/>
          <a:p>
            <a:pPr eaLnBrk="1" hangingPunct="1">
              <a:spcBef>
                <a:spcPct val="50000"/>
              </a:spcBef>
            </a:pPr>
            <a:r>
              <a:rPr lang="en-US" sz="1800" b="1">
                <a:solidFill>
                  <a:srgbClr val="333300"/>
                </a:solidFill>
                <a:latin typeface="Times New Roman" pitchFamily="18" charset="0"/>
              </a:rPr>
              <a:t>C</a:t>
            </a:r>
            <a:r>
              <a:rPr lang="en-US" sz="1800" b="1">
                <a:solidFill>
                  <a:srgbClr val="333300"/>
                </a:solidFill>
                <a:latin typeface="VNI-Times" pitchFamily="2" charset="0"/>
              </a:rPr>
              <a:t> = </a:t>
            </a:r>
            <a:r>
              <a:rPr lang="en-US" sz="1800"/>
              <a:t> </a:t>
            </a:r>
            <a:r>
              <a:rPr lang="en-US" sz="1800" b="1">
                <a:solidFill>
                  <a:srgbClr val="333300"/>
                </a:solidFill>
              </a:rPr>
              <a:t>Consult (Tư vấn)</a:t>
            </a:r>
            <a:endParaRPr lang="en-US" sz="1800" b="1">
              <a:solidFill>
                <a:srgbClr val="333300"/>
              </a:solidFill>
              <a:latin typeface="VNI-Times" pitchFamily="2" charset="0"/>
            </a:endParaRPr>
          </a:p>
          <a:p>
            <a:pPr eaLnBrk="1" hangingPunct="1">
              <a:spcBef>
                <a:spcPct val="50000"/>
              </a:spcBef>
            </a:pPr>
            <a:r>
              <a:rPr lang="en-US" sz="1800" b="1">
                <a:solidFill>
                  <a:srgbClr val="333300"/>
                </a:solidFill>
                <a:latin typeface="Times New Roman" pitchFamily="18" charset="0"/>
              </a:rPr>
              <a:t>A</a:t>
            </a:r>
            <a:r>
              <a:rPr lang="en-US" sz="1800" b="1">
                <a:solidFill>
                  <a:srgbClr val="333300"/>
                </a:solidFill>
                <a:latin typeface="VNI-Times" pitchFamily="2" charset="0"/>
              </a:rPr>
              <a:t> = </a:t>
            </a:r>
            <a:r>
              <a:rPr lang="en-US" sz="1800" b="1">
                <a:solidFill>
                  <a:srgbClr val="333300"/>
                </a:solidFill>
                <a:latin typeface="Times New Roman" pitchFamily="18" charset="0"/>
              </a:rPr>
              <a:t>Approval</a:t>
            </a:r>
            <a:r>
              <a:rPr lang="en-US" sz="1800" b="1">
                <a:solidFill>
                  <a:srgbClr val="333300"/>
                </a:solidFill>
                <a:latin typeface="VNI-Times" pitchFamily="2" charset="0"/>
              </a:rPr>
              <a:t> (</a:t>
            </a:r>
            <a:r>
              <a:rPr lang="en-US" sz="1800" b="1">
                <a:solidFill>
                  <a:srgbClr val="333300"/>
                </a:solidFill>
                <a:latin typeface="Times New Roman" pitchFamily="18" charset="0"/>
              </a:rPr>
              <a:t>Chấp</a:t>
            </a:r>
            <a:r>
              <a:rPr lang="en-US" sz="1800" b="1">
                <a:solidFill>
                  <a:srgbClr val="333300"/>
                </a:solidFill>
                <a:latin typeface="VNI-Times" pitchFamily="2" charset="0"/>
              </a:rPr>
              <a:t> </a:t>
            </a:r>
            <a:r>
              <a:rPr lang="en-US" sz="1800" b="1">
                <a:solidFill>
                  <a:srgbClr val="333300"/>
                </a:solidFill>
                <a:latin typeface="Times New Roman" pitchFamily="18" charset="0"/>
              </a:rPr>
              <a:t>thuận</a:t>
            </a:r>
            <a:r>
              <a:rPr lang="en-US" sz="1800" b="1">
                <a:solidFill>
                  <a:srgbClr val="333300"/>
                </a:solidFill>
                <a:latin typeface="VNI-Times" pitchFamily="2"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5263" y="228600"/>
            <a:ext cx="7613650" cy="806450"/>
          </a:xfrm>
        </p:spPr>
        <p:txBody>
          <a:bodyPr/>
          <a:lstStyle/>
          <a:p>
            <a:pPr eaLnBrk="1" hangingPunct="1"/>
            <a:r>
              <a:rPr lang="en-US" sz="3800" b="1" smtClean="0"/>
              <a:t>HOẠCH</a:t>
            </a:r>
            <a:r>
              <a:rPr lang="en-US" sz="3800" b="1" smtClean="0">
                <a:latin typeface="VNI-Times" pitchFamily="2" charset="0"/>
              </a:rPr>
              <a:t> </a:t>
            </a:r>
            <a:r>
              <a:rPr lang="en-US" sz="3800" b="1" smtClean="0"/>
              <a:t>ĐỊNH</a:t>
            </a:r>
            <a:r>
              <a:rPr lang="en-US" sz="3800" b="1" smtClean="0">
                <a:latin typeface="VNI-Times" pitchFamily="2" charset="0"/>
              </a:rPr>
              <a:t> </a:t>
            </a:r>
            <a:r>
              <a:rPr lang="en-US" sz="3800" b="1" smtClean="0"/>
              <a:t>NGUỒN</a:t>
            </a:r>
            <a:r>
              <a:rPr lang="en-US" sz="3800" b="1" smtClean="0">
                <a:latin typeface="VNI-Times" pitchFamily="2" charset="0"/>
              </a:rPr>
              <a:t> </a:t>
            </a:r>
            <a:r>
              <a:rPr lang="en-US" sz="3800" b="1" smtClean="0"/>
              <a:t>LỰC</a:t>
            </a:r>
          </a:p>
        </p:txBody>
      </p:sp>
      <p:sp>
        <p:nvSpPr>
          <p:cNvPr id="55299" name="Rectangle 3"/>
          <p:cNvSpPr>
            <a:spLocks noGrp="1" noChangeArrowheads="1"/>
          </p:cNvSpPr>
          <p:nvPr>
            <p:ph type="body" idx="1"/>
          </p:nvPr>
        </p:nvSpPr>
        <p:spPr>
          <a:xfrm>
            <a:off x="492125" y="1600200"/>
            <a:ext cx="8042275" cy="4267200"/>
          </a:xfrm>
        </p:spPr>
        <p:txBody>
          <a:bodyPr/>
          <a:lstStyle/>
          <a:p>
            <a:pPr eaLnBrk="1" hangingPunct="1">
              <a:buFont typeface="Wingdings" pitchFamily="2" charset="2"/>
              <a:buNone/>
            </a:pPr>
            <a:r>
              <a:rPr lang="en-US" sz="2400" smtClean="0">
                <a:solidFill>
                  <a:schemeClr val="bg2"/>
                </a:solidFill>
                <a:latin typeface="VNI-Times" pitchFamily="2" charset="0"/>
              </a:rPr>
              <a:t>	</a:t>
            </a:r>
            <a:r>
              <a:rPr lang="en-US" sz="2400" smtClean="0">
                <a:solidFill>
                  <a:srgbClr val="000000"/>
                </a:solidFill>
              </a:rPr>
              <a:t>Xác</a:t>
            </a:r>
            <a:r>
              <a:rPr lang="en-US" sz="2400" smtClean="0">
                <a:solidFill>
                  <a:srgbClr val="000000"/>
                </a:solidFill>
                <a:latin typeface="VNI-Times" pitchFamily="2" charset="0"/>
              </a:rPr>
              <a:t> </a:t>
            </a:r>
            <a:r>
              <a:rPr lang="en-US" sz="2400" smtClean="0">
                <a:solidFill>
                  <a:srgbClr val="000000"/>
                </a:solidFill>
              </a:rPr>
              <a:t>định</a:t>
            </a:r>
            <a:r>
              <a:rPr lang="en-US" sz="2400" smtClean="0">
                <a:solidFill>
                  <a:srgbClr val="000000"/>
                </a:solidFill>
                <a:latin typeface="VNI-Times" pitchFamily="2" charset="0"/>
              </a:rPr>
              <a:t> </a:t>
            </a:r>
            <a:r>
              <a:rPr lang="en-US" sz="2400" smtClean="0">
                <a:solidFill>
                  <a:srgbClr val="000000"/>
                </a:solidFill>
              </a:rPr>
              <a:t>các</a:t>
            </a:r>
            <a:r>
              <a:rPr lang="en-US" sz="2400" smtClean="0">
                <a:solidFill>
                  <a:srgbClr val="000000"/>
                </a:solidFill>
                <a:latin typeface="VNI-Times" pitchFamily="2" charset="0"/>
              </a:rPr>
              <a:t> </a:t>
            </a:r>
            <a:r>
              <a:rPr lang="en-US" sz="2400" smtClean="0">
                <a:solidFill>
                  <a:srgbClr val="000000"/>
                </a:solidFill>
              </a:rPr>
              <a:t>nguồn</a:t>
            </a:r>
            <a:r>
              <a:rPr lang="en-US" sz="2400" smtClean="0">
                <a:solidFill>
                  <a:srgbClr val="000000"/>
                </a:solidFill>
                <a:latin typeface="VNI-Times" pitchFamily="2" charset="0"/>
              </a:rPr>
              <a:t> </a:t>
            </a:r>
            <a:r>
              <a:rPr lang="en-US" sz="2400" smtClean="0">
                <a:solidFill>
                  <a:srgbClr val="000000"/>
                </a:solidFill>
              </a:rPr>
              <a:t>lực</a:t>
            </a:r>
            <a:r>
              <a:rPr lang="en-US" sz="2400" smtClean="0">
                <a:solidFill>
                  <a:srgbClr val="000000"/>
                </a:solidFill>
                <a:latin typeface="VNI-Times" pitchFamily="2" charset="0"/>
              </a:rPr>
              <a:t> </a:t>
            </a:r>
            <a:r>
              <a:rPr lang="en-US" sz="2400" smtClean="0">
                <a:solidFill>
                  <a:srgbClr val="000000"/>
                </a:solidFill>
              </a:rPr>
              <a:t>mà</a:t>
            </a:r>
            <a:r>
              <a:rPr lang="en-US" sz="2400" smtClean="0">
                <a:solidFill>
                  <a:srgbClr val="000000"/>
                </a:solidFill>
                <a:latin typeface="VNI-Times" pitchFamily="2" charset="0"/>
              </a:rPr>
              <a:t> </a:t>
            </a:r>
            <a:r>
              <a:rPr lang="en-US" sz="2400" smtClean="0">
                <a:solidFill>
                  <a:srgbClr val="000000"/>
                </a:solidFill>
              </a:rPr>
              <a:t>bạn</a:t>
            </a:r>
            <a:r>
              <a:rPr lang="en-US" sz="2400" smtClean="0">
                <a:solidFill>
                  <a:srgbClr val="000000"/>
                </a:solidFill>
                <a:latin typeface="VNI-Times" pitchFamily="2" charset="0"/>
              </a:rPr>
              <a:t> </a:t>
            </a:r>
            <a:r>
              <a:rPr lang="en-US" sz="2400" smtClean="0">
                <a:solidFill>
                  <a:srgbClr val="000000"/>
                </a:solidFill>
              </a:rPr>
              <a:t>cần</a:t>
            </a:r>
            <a:r>
              <a:rPr lang="en-US" sz="2400" smtClean="0">
                <a:solidFill>
                  <a:srgbClr val="000000"/>
                </a:solidFill>
                <a:latin typeface="VNI-Times" pitchFamily="2" charset="0"/>
              </a:rPr>
              <a:t> </a:t>
            </a:r>
            <a:r>
              <a:rPr lang="en-US" sz="2400" smtClean="0">
                <a:solidFill>
                  <a:srgbClr val="000000"/>
                </a:solidFill>
              </a:rPr>
              <a:t>để</a:t>
            </a:r>
            <a:r>
              <a:rPr lang="en-US" sz="2400" smtClean="0">
                <a:solidFill>
                  <a:srgbClr val="000000"/>
                </a:solidFill>
                <a:latin typeface="VNI-Times" pitchFamily="2" charset="0"/>
              </a:rPr>
              <a:t> </a:t>
            </a:r>
            <a:r>
              <a:rPr lang="en-US" sz="2400" smtClean="0">
                <a:solidFill>
                  <a:srgbClr val="000000"/>
                </a:solidFill>
              </a:rPr>
              <a:t>thực</a:t>
            </a:r>
            <a:r>
              <a:rPr lang="en-US" sz="2400" smtClean="0">
                <a:solidFill>
                  <a:srgbClr val="000000"/>
                </a:solidFill>
                <a:latin typeface="VNI-Times" pitchFamily="2" charset="0"/>
              </a:rPr>
              <a:t> </a:t>
            </a:r>
            <a:r>
              <a:rPr lang="en-US" sz="2400" smtClean="0">
                <a:solidFill>
                  <a:srgbClr val="000000"/>
                </a:solidFill>
              </a:rPr>
              <a:t>hiện</a:t>
            </a:r>
            <a:r>
              <a:rPr lang="en-US" sz="2400" smtClean="0">
                <a:solidFill>
                  <a:srgbClr val="000000"/>
                </a:solidFill>
                <a:latin typeface="VNI-Times" pitchFamily="2" charset="0"/>
              </a:rPr>
              <a:t> </a:t>
            </a:r>
            <a:r>
              <a:rPr lang="en-US" sz="2400" smtClean="0">
                <a:solidFill>
                  <a:srgbClr val="000000"/>
                </a:solidFill>
              </a:rPr>
              <a:t>các</a:t>
            </a:r>
            <a:r>
              <a:rPr lang="en-US" sz="2400" smtClean="0">
                <a:solidFill>
                  <a:srgbClr val="000000"/>
                </a:solidFill>
                <a:latin typeface="VNI-Times" pitchFamily="2" charset="0"/>
              </a:rPr>
              <a:t> </a:t>
            </a:r>
            <a:r>
              <a:rPr lang="en-US" sz="2400" smtClean="0">
                <a:solidFill>
                  <a:srgbClr val="000000"/>
                </a:solidFill>
              </a:rPr>
              <a:t>hoạt</a:t>
            </a:r>
            <a:r>
              <a:rPr lang="en-US" sz="2400" smtClean="0">
                <a:solidFill>
                  <a:srgbClr val="000000"/>
                </a:solidFill>
                <a:latin typeface="VNI-Times" pitchFamily="2" charset="0"/>
              </a:rPr>
              <a:t> </a:t>
            </a:r>
            <a:r>
              <a:rPr lang="en-US" sz="2400" smtClean="0">
                <a:solidFill>
                  <a:srgbClr val="000000"/>
                </a:solidFill>
              </a:rPr>
              <a:t>động</a:t>
            </a:r>
            <a:r>
              <a:rPr lang="en-US" sz="2400" smtClean="0">
                <a:solidFill>
                  <a:srgbClr val="000000"/>
                </a:solidFill>
                <a:latin typeface="VNI-Times" pitchFamily="2" charset="0"/>
              </a:rPr>
              <a:t> </a:t>
            </a:r>
            <a:r>
              <a:rPr lang="en-US" sz="2400" smtClean="0">
                <a:solidFill>
                  <a:srgbClr val="000000"/>
                </a:solidFill>
              </a:rPr>
              <a:t>của</a:t>
            </a:r>
            <a:r>
              <a:rPr lang="en-US" sz="2400" smtClean="0">
                <a:solidFill>
                  <a:srgbClr val="000000"/>
                </a:solidFill>
                <a:latin typeface="VNI-Times" pitchFamily="2" charset="0"/>
              </a:rPr>
              <a:t> </a:t>
            </a:r>
            <a:r>
              <a:rPr lang="en-US" sz="2400" smtClean="0">
                <a:solidFill>
                  <a:srgbClr val="000000"/>
                </a:solidFill>
              </a:rPr>
              <a:t>dự</a:t>
            </a:r>
            <a:r>
              <a:rPr lang="en-US" sz="2400" smtClean="0">
                <a:solidFill>
                  <a:srgbClr val="000000"/>
                </a:solidFill>
                <a:latin typeface="VNI-Times" pitchFamily="2" charset="0"/>
              </a:rPr>
              <a:t> </a:t>
            </a:r>
            <a:r>
              <a:rPr lang="en-US" sz="2400" smtClean="0">
                <a:solidFill>
                  <a:srgbClr val="000000"/>
                </a:solidFill>
              </a:rPr>
              <a:t>án</a:t>
            </a:r>
            <a:r>
              <a:rPr lang="en-US" sz="2400" smtClean="0">
                <a:solidFill>
                  <a:srgbClr val="000000"/>
                </a:solidFill>
                <a:latin typeface="VNI-Times" pitchFamily="2" charset="0"/>
              </a:rPr>
              <a:t>: </a:t>
            </a:r>
            <a:r>
              <a:rPr lang="en-US" sz="2400" smtClean="0">
                <a:solidFill>
                  <a:srgbClr val="000000"/>
                </a:solidFill>
              </a:rPr>
              <a:t>Nhân</a:t>
            </a:r>
            <a:r>
              <a:rPr lang="en-US" sz="2400" smtClean="0">
                <a:solidFill>
                  <a:srgbClr val="000000"/>
                </a:solidFill>
                <a:latin typeface="VNI-Times" pitchFamily="2" charset="0"/>
              </a:rPr>
              <a:t> </a:t>
            </a:r>
            <a:r>
              <a:rPr lang="en-US" sz="2400" smtClean="0">
                <a:solidFill>
                  <a:srgbClr val="000000"/>
                </a:solidFill>
              </a:rPr>
              <a:t>lực</a:t>
            </a:r>
            <a:r>
              <a:rPr lang="en-US" sz="2400" smtClean="0">
                <a:solidFill>
                  <a:srgbClr val="000000"/>
                </a:solidFill>
                <a:latin typeface="VNI-Times" pitchFamily="2" charset="0"/>
              </a:rPr>
              <a:t> </a:t>
            </a:r>
            <a:r>
              <a:rPr lang="en-US" sz="2400" smtClean="0">
                <a:solidFill>
                  <a:srgbClr val="000000"/>
                </a:solidFill>
              </a:rPr>
              <a:t>và</a:t>
            </a:r>
            <a:r>
              <a:rPr lang="en-US" sz="2400" smtClean="0">
                <a:solidFill>
                  <a:srgbClr val="000000"/>
                </a:solidFill>
                <a:latin typeface="VNI-Times" pitchFamily="2" charset="0"/>
              </a:rPr>
              <a:t> </a:t>
            </a:r>
            <a:r>
              <a:rPr lang="en-US" sz="2400" smtClean="0">
                <a:solidFill>
                  <a:srgbClr val="000000"/>
                </a:solidFill>
              </a:rPr>
              <a:t>nguồn</a:t>
            </a:r>
            <a:r>
              <a:rPr lang="en-US" sz="2400" smtClean="0">
                <a:solidFill>
                  <a:srgbClr val="000000"/>
                </a:solidFill>
                <a:latin typeface="VNI-Times" pitchFamily="2" charset="0"/>
              </a:rPr>
              <a:t> </a:t>
            </a:r>
            <a:r>
              <a:rPr lang="en-US" sz="2400" smtClean="0">
                <a:solidFill>
                  <a:srgbClr val="000000"/>
                </a:solidFill>
              </a:rPr>
              <a:t>lực</a:t>
            </a:r>
            <a:r>
              <a:rPr lang="en-US" sz="2400" smtClean="0">
                <a:solidFill>
                  <a:srgbClr val="000000"/>
                </a:solidFill>
                <a:latin typeface="VNI-Times" pitchFamily="2" charset="0"/>
              </a:rPr>
              <a:t> </a:t>
            </a:r>
            <a:r>
              <a:rPr lang="en-US" sz="2400" smtClean="0">
                <a:solidFill>
                  <a:srgbClr val="000000"/>
                </a:solidFill>
              </a:rPr>
              <a:t>không</a:t>
            </a:r>
            <a:r>
              <a:rPr lang="en-US" sz="2400" smtClean="0">
                <a:solidFill>
                  <a:srgbClr val="000000"/>
                </a:solidFill>
                <a:latin typeface="VNI-Times" pitchFamily="2" charset="0"/>
              </a:rPr>
              <a:t> </a:t>
            </a:r>
            <a:r>
              <a:rPr lang="en-US" sz="2400" smtClean="0">
                <a:solidFill>
                  <a:srgbClr val="000000"/>
                </a:solidFill>
              </a:rPr>
              <a:t>phải</a:t>
            </a:r>
            <a:r>
              <a:rPr lang="en-US" sz="2400" smtClean="0">
                <a:solidFill>
                  <a:srgbClr val="000000"/>
                </a:solidFill>
                <a:latin typeface="VNI-Times" pitchFamily="2" charset="0"/>
              </a:rPr>
              <a:t> </a:t>
            </a:r>
            <a:r>
              <a:rPr lang="en-US" sz="2400" smtClean="0">
                <a:solidFill>
                  <a:srgbClr val="000000"/>
                </a:solidFill>
              </a:rPr>
              <a:t>là</a:t>
            </a:r>
            <a:r>
              <a:rPr lang="en-US" sz="2400" smtClean="0">
                <a:solidFill>
                  <a:srgbClr val="000000"/>
                </a:solidFill>
                <a:latin typeface="VNI-Times" pitchFamily="2" charset="0"/>
              </a:rPr>
              <a:t> </a:t>
            </a:r>
            <a:r>
              <a:rPr lang="en-US" sz="2400" smtClean="0">
                <a:solidFill>
                  <a:srgbClr val="000000"/>
                </a:solidFill>
              </a:rPr>
              <a:t>nhân</a:t>
            </a:r>
            <a:r>
              <a:rPr lang="en-US" sz="2400" smtClean="0">
                <a:solidFill>
                  <a:srgbClr val="000000"/>
                </a:solidFill>
                <a:latin typeface="VNI-Times" pitchFamily="2" charset="0"/>
              </a:rPr>
              <a:t> </a:t>
            </a:r>
            <a:r>
              <a:rPr lang="en-US" sz="2400" smtClean="0">
                <a:solidFill>
                  <a:srgbClr val="000000"/>
                </a:solidFill>
              </a:rPr>
              <a:t>lực</a:t>
            </a:r>
          </a:p>
          <a:p>
            <a:pPr eaLnBrk="1" hangingPunct="1">
              <a:buClr>
                <a:srgbClr val="0000FF"/>
              </a:buClr>
              <a:buFont typeface="Wingdings" pitchFamily="2" charset="2"/>
              <a:buChar char="Ø"/>
            </a:pPr>
            <a:r>
              <a:rPr lang="en-US" sz="2400" i="1" smtClean="0">
                <a:solidFill>
                  <a:schemeClr val="bg2"/>
                </a:solidFill>
              </a:rPr>
              <a:t>Ước</a:t>
            </a:r>
            <a:r>
              <a:rPr lang="en-US" sz="2400" i="1" smtClean="0">
                <a:solidFill>
                  <a:schemeClr val="bg2"/>
                </a:solidFill>
                <a:latin typeface="VNI-Times" pitchFamily="2" charset="0"/>
              </a:rPr>
              <a:t> </a:t>
            </a:r>
            <a:r>
              <a:rPr lang="en-US" sz="2400" i="1" smtClean="0">
                <a:solidFill>
                  <a:schemeClr val="bg2"/>
                </a:solidFill>
              </a:rPr>
              <a:t>lượng</a:t>
            </a:r>
            <a:r>
              <a:rPr lang="en-US" sz="2400" i="1" smtClean="0">
                <a:solidFill>
                  <a:schemeClr val="bg2"/>
                </a:solidFill>
                <a:latin typeface="VNI-Times" pitchFamily="2" charset="0"/>
              </a:rPr>
              <a:t> </a:t>
            </a:r>
            <a:r>
              <a:rPr lang="en-US" sz="2400" i="1" smtClean="0">
                <a:solidFill>
                  <a:schemeClr val="bg2"/>
                </a:solidFill>
              </a:rPr>
              <a:t>chi</a:t>
            </a:r>
            <a:r>
              <a:rPr lang="en-US" sz="2400" i="1" smtClean="0">
                <a:solidFill>
                  <a:schemeClr val="bg2"/>
                </a:solidFill>
                <a:latin typeface="VNI-Times" pitchFamily="2" charset="0"/>
              </a:rPr>
              <a:t> </a:t>
            </a:r>
            <a:r>
              <a:rPr lang="en-US" sz="2400" i="1" smtClean="0">
                <a:solidFill>
                  <a:schemeClr val="bg2"/>
                </a:solidFill>
              </a:rPr>
              <a:t>phí</a:t>
            </a:r>
            <a:r>
              <a:rPr lang="en-US" sz="2400" i="1" smtClean="0">
                <a:solidFill>
                  <a:schemeClr val="bg2"/>
                </a:solidFill>
                <a:latin typeface="VNI-Times" pitchFamily="2" charset="0"/>
              </a:rPr>
              <a:t> </a:t>
            </a:r>
            <a:r>
              <a:rPr lang="en-US" sz="2400" i="1" smtClean="0">
                <a:solidFill>
                  <a:schemeClr val="bg2"/>
                </a:solidFill>
              </a:rPr>
              <a:t>và</a:t>
            </a:r>
            <a:r>
              <a:rPr lang="en-US" sz="2400" i="1" smtClean="0">
                <a:solidFill>
                  <a:schemeClr val="bg2"/>
                </a:solidFill>
                <a:latin typeface="VNI-Times" pitchFamily="2" charset="0"/>
              </a:rPr>
              <a:t> </a:t>
            </a:r>
            <a:r>
              <a:rPr lang="en-US" sz="2400" i="1" smtClean="0">
                <a:solidFill>
                  <a:schemeClr val="bg2"/>
                </a:solidFill>
              </a:rPr>
              <a:t>phối</a:t>
            </a:r>
            <a:r>
              <a:rPr lang="en-US" sz="2400" i="1" smtClean="0">
                <a:solidFill>
                  <a:schemeClr val="bg2"/>
                </a:solidFill>
                <a:latin typeface="VNI-Times" pitchFamily="2" charset="0"/>
              </a:rPr>
              <a:t> </a:t>
            </a:r>
            <a:r>
              <a:rPr lang="en-US" sz="2400" i="1" smtClean="0">
                <a:solidFill>
                  <a:schemeClr val="bg2"/>
                </a:solidFill>
              </a:rPr>
              <a:t>hợp</a:t>
            </a:r>
            <a:r>
              <a:rPr lang="en-US" sz="2400" i="1" smtClean="0">
                <a:solidFill>
                  <a:schemeClr val="bg2"/>
                </a:solidFill>
                <a:latin typeface="VNI-Times" pitchFamily="2" charset="0"/>
              </a:rPr>
              <a:t> </a:t>
            </a:r>
            <a:r>
              <a:rPr lang="en-US" sz="2400" i="1" smtClean="0">
                <a:solidFill>
                  <a:schemeClr val="bg2"/>
                </a:solidFill>
              </a:rPr>
              <a:t>trong</a:t>
            </a:r>
            <a:r>
              <a:rPr lang="en-US" sz="2400" i="1" smtClean="0">
                <a:solidFill>
                  <a:schemeClr val="bg2"/>
                </a:solidFill>
                <a:latin typeface="VNI-Times" pitchFamily="2" charset="0"/>
              </a:rPr>
              <a:t> </a:t>
            </a:r>
            <a:r>
              <a:rPr lang="en-US" sz="2400" i="1" smtClean="0">
                <a:solidFill>
                  <a:schemeClr val="bg2"/>
                </a:solidFill>
              </a:rPr>
              <a:t>ngân</a:t>
            </a:r>
            <a:r>
              <a:rPr lang="en-US" sz="2400" i="1" smtClean="0">
                <a:solidFill>
                  <a:schemeClr val="bg2"/>
                </a:solidFill>
                <a:latin typeface="VNI-Times" pitchFamily="2" charset="0"/>
              </a:rPr>
              <a:t> </a:t>
            </a:r>
            <a:r>
              <a:rPr lang="en-US" sz="2400" i="1" smtClean="0">
                <a:solidFill>
                  <a:schemeClr val="bg2"/>
                </a:solidFill>
              </a:rPr>
              <a:t>sách</a:t>
            </a:r>
            <a:r>
              <a:rPr lang="en-US" sz="2400" i="1" smtClean="0">
                <a:solidFill>
                  <a:schemeClr val="bg2"/>
                </a:solidFill>
                <a:latin typeface="VNI-Times" pitchFamily="2" charset="0"/>
              </a:rPr>
              <a:t> </a:t>
            </a:r>
            <a:r>
              <a:rPr lang="en-US" sz="2400" i="1" smtClean="0">
                <a:solidFill>
                  <a:schemeClr val="bg2"/>
                </a:solidFill>
              </a:rPr>
              <a:t>dự</a:t>
            </a:r>
            <a:r>
              <a:rPr lang="en-US" sz="2400" i="1" smtClean="0">
                <a:solidFill>
                  <a:schemeClr val="bg2"/>
                </a:solidFill>
                <a:latin typeface="VNI-Times" pitchFamily="2" charset="0"/>
              </a:rPr>
              <a:t> </a:t>
            </a:r>
            <a:r>
              <a:rPr lang="en-US" sz="2400" i="1" smtClean="0">
                <a:solidFill>
                  <a:schemeClr val="bg2"/>
                </a:solidFill>
              </a:rPr>
              <a:t>án</a:t>
            </a:r>
          </a:p>
          <a:p>
            <a:pPr eaLnBrk="1" hangingPunct="1">
              <a:buClr>
                <a:srgbClr val="0000FF"/>
              </a:buClr>
              <a:buFont typeface="Wingdings" pitchFamily="2" charset="2"/>
              <a:buChar char="Ø"/>
            </a:pPr>
            <a:r>
              <a:rPr lang="en-US" sz="2400" i="1" smtClean="0">
                <a:solidFill>
                  <a:schemeClr val="bg2"/>
                </a:solidFill>
              </a:rPr>
              <a:t>Thiết</a:t>
            </a:r>
            <a:r>
              <a:rPr lang="en-US" sz="2400" i="1" smtClean="0">
                <a:solidFill>
                  <a:schemeClr val="bg2"/>
                </a:solidFill>
                <a:latin typeface="VNI-Times" pitchFamily="2" charset="0"/>
              </a:rPr>
              <a:t> </a:t>
            </a:r>
            <a:r>
              <a:rPr lang="en-US" sz="2400" i="1" smtClean="0">
                <a:solidFill>
                  <a:schemeClr val="bg2"/>
                </a:solidFill>
              </a:rPr>
              <a:t>lập</a:t>
            </a:r>
            <a:r>
              <a:rPr lang="en-US" sz="2400" i="1" smtClean="0">
                <a:solidFill>
                  <a:schemeClr val="bg2"/>
                </a:solidFill>
                <a:latin typeface="VNI-Times" pitchFamily="2" charset="0"/>
              </a:rPr>
              <a:t> </a:t>
            </a:r>
            <a:r>
              <a:rPr lang="en-US" sz="2400" i="1" smtClean="0">
                <a:solidFill>
                  <a:schemeClr val="bg2"/>
                </a:solidFill>
              </a:rPr>
              <a:t>hệ</a:t>
            </a:r>
            <a:r>
              <a:rPr lang="en-US" sz="2400" i="1" smtClean="0">
                <a:solidFill>
                  <a:schemeClr val="bg2"/>
                </a:solidFill>
                <a:latin typeface="VNI-Times" pitchFamily="2" charset="0"/>
              </a:rPr>
              <a:t> </a:t>
            </a:r>
            <a:r>
              <a:rPr lang="en-US" sz="2400" i="1" smtClean="0">
                <a:solidFill>
                  <a:schemeClr val="bg2"/>
                </a:solidFill>
              </a:rPr>
              <a:t>thống</a:t>
            </a:r>
            <a:r>
              <a:rPr lang="en-US" sz="2400" i="1" smtClean="0">
                <a:solidFill>
                  <a:schemeClr val="bg2"/>
                </a:solidFill>
                <a:latin typeface="VNI-Times" pitchFamily="2" charset="0"/>
              </a:rPr>
              <a:t> </a:t>
            </a:r>
            <a:r>
              <a:rPr lang="en-US" sz="2400" i="1" smtClean="0">
                <a:solidFill>
                  <a:schemeClr val="bg2"/>
                </a:solidFill>
              </a:rPr>
              <a:t>kiểm</a:t>
            </a:r>
            <a:r>
              <a:rPr lang="en-US" sz="2400" i="1" smtClean="0">
                <a:solidFill>
                  <a:schemeClr val="bg2"/>
                </a:solidFill>
                <a:latin typeface="VNI-Times" pitchFamily="2" charset="0"/>
              </a:rPr>
              <a:t> </a:t>
            </a:r>
            <a:r>
              <a:rPr lang="en-US" sz="2400" i="1" smtClean="0">
                <a:solidFill>
                  <a:schemeClr val="bg2"/>
                </a:solidFill>
              </a:rPr>
              <a:t>soát</a:t>
            </a:r>
            <a:r>
              <a:rPr lang="en-US" sz="2400" i="1" smtClean="0">
                <a:solidFill>
                  <a:schemeClr val="bg2"/>
                </a:solidFill>
                <a:latin typeface="VNI-Times" pitchFamily="2" charset="0"/>
              </a:rPr>
              <a:t> </a:t>
            </a:r>
            <a:r>
              <a:rPr lang="en-US" sz="2400" i="1" smtClean="0">
                <a:solidFill>
                  <a:schemeClr val="bg2"/>
                </a:solidFill>
              </a:rPr>
              <a:t>tài</a:t>
            </a:r>
            <a:r>
              <a:rPr lang="en-US" sz="2400" i="1" smtClean="0">
                <a:solidFill>
                  <a:schemeClr val="bg2"/>
                </a:solidFill>
                <a:latin typeface="VNI-Times" pitchFamily="2" charset="0"/>
              </a:rPr>
              <a:t> </a:t>
            </a:r>
            <a:r>
              <a:rPr lang="en-US" sz="2400" i="1" smtClean="0">
                <a:solidFill>
                  <a:schemeClr val="bg2"/>
                </a:solidFill>
              </a:rPr>
              <a:t>chính</a:t>
            </a:r>
            <a:r>
              <a:rPr lang="en-US" sz="2400" i="1" smtClean="0">
                <a:solidFill>
                  <a:schemeClr val="bg2"/>
                </a:solidFill>
                <a:latin typeface="VNI-Times" pitchFamily="2" charset="0"/>
              </a:rPr>
              <a:t> (</a:t>
            </a:r>
            <a:r>
              <a:rPr lang="en-US" sz="2400" i="1" smtClean="0">
                <a:solidFill>
                  <a:schemeClr val="bg2"/>
                </a:solidFill>
              </a:rPr>
              <a:t>nguyên</a:t>
            </a:r>
            <a:r>
              <a:rPr lang="en-US" sz="2400" i="1" smtClean="0">
                <a:solidFill>
                  <a:schemeClr val="bg2"/>
                </a:solidFill>
                <a:latin typeface="VNI-Times" pitchFamily="2" charset="0"/>
              </a:rPr>
              <a:t> </a:t>
            </a:r>
            <a:r>
              <a:rPr lang="en-US" sz="2400" i="1" smtClean="0">
                <a:solidFill>
                  <a:schemeClr val="bg2"/>
                </a:solidFill>
              </a:rPr>
              <a:t>tắc</a:t>
            </a:r>
            <a:r>
              <a:rPr lang="en-US" sz="2400" i="1" smtClean="0">
                <a:solidFill>
                  <a:schemeClr val="bg2"/>
                </a:solidFill>
                <a:latin typeface="VNI-Times" pitchFamily="2" charset="0"/>
              </a:rPr>
              <a:t>, </a:t>
            </a:r>
            <a:r>
              <a:rPr lang="en-US" sz="2400" i="1" smtClean="0">
                <a:solidFill>
                  <a:schemeClr val="bg2"/>
                </a:solidFill>
              </a:rPr>
              <a:t>trách</a:t>
            </a:r>
            <a:r>
              <a:rPr lang="en-US" sz="2400" i="1" smtClean="0">
                <a:solidFill>
                  <a:schemeClr val="bg2"/>
                </a:solidFill>
                <a:latin typeface="VNI-Times" pitchFamily="2" charset="0"/>
              </a:rPr>
              <a:t> </a:t>
            </a:r>
            <a:r>
              <a:rPr lang="en-US" sz="2400" i="1" smtClean="0">
                <a:solidFill>
                  <a:schemeClr val="bg2"/>
                </a:solidFill>
              </a:rPr>
              <a:t>nhiệm</a:t>
            </a:r>
            <a:r>
              <a:rPr lang="en-US" sz="2400" i="1" smtClean="0">
                <a:solidFill>
                  <a:schemeClr val="bg2"/>
                </a:solidFill>
                <a:latin typeface="VNI-Times" pitchFamily="2" charset="0"/>
              </a:rPr>
              <a:t>,</a:t>
            </a:r>
            <a:r>
              <a:rPr lang="en-US" sz="2400" i="1" smtClean="0">
                <a:solidFill>
                  <a:schemeClr val="bg2"/>
                </a:solidFill>
              </a:rPr>
              <a:t>…</a:t>
            </a:r>
            <a:r>
              <a:rPr lang="en-US" sz="2400" i="1" smtClean="0">
                <a:solidFill>
                  <a:schemeClr val="bg2"/>
                </a:solidFill>
                <a:latin typeface="VNI-Times" pitchFamily="2" charset="0"/>
              </a:rPr>
              <a:t>)</a:t>
            </a:r>
          </a:p>
          <a:p>
            <a:pPr eaLnBrk="1" hangingPunct="1">
              <a:buClr>
                <a:srgbClr val="0000FF"/>
              </a:buClr>
              <a:buFont typeface="Wingdings" pitchFamily="2" charset="2"/>
              <a:buChar char="Ø"/>
            </a:pPr>
            <a:r>
              <a:rPr lang="en-US" sz="2400" i="1" smtClean="0">
                <a:solidFill>
                  <a:schemeClr val="bg2"/>
                </a:solidFill>
                <a:latin typeface="VNI-Times" pitchFamily="2" charset="0"/>
              </a:rPr>
              <a:t> </a:t>
            </a:r>
            <a:r>
              <a:rPr lang="en-US" sz="2400" i="1" smtClean="0">
                <a:solidFill>
                  <a:schemeClr val="bg2"/>
                </a:solidFill>
              </a:rPr>
              <a:t>Hoạch</a:t>
            </a:r>
            <a:r>
              <a:rPr lang="en-US" sz="2400" i="1" smtClean="0">
                <a:solidFill>
                  <a:schemeClr val="bg2"/>
                </a:solidFill>
                <a:latin typeface="VNI-Times" pitchFamily="2" charset="0"/>
              </a:rPr>
              <a:t> </a:t>
            </a:r>
            <a:r>
              <a:rPr lang="en-US" sz="2400" i="1" smtClean="0">
                <a:solidFill>
                  <a:schemeClr val="bg2"/>
                </a:solidFill>
              </a:rPr>
              <a:t>định</a:t>
            </a:r>
            <a:r>
              <a:rPr lang="en-US" sz="2400" i="1" smtClean="0">
                <a:solidFill>
                  <a:schemeClr val="bg2"/>
                </a:solidFill>
                <a:latin typeface="VNI-Times" pitchFamily="2" charset="0"/>
              </a:rPr>
              <a:t> </a:t>
            </a:r>
            <a:r>
              <a:rPr lang="en-US" sz="2400" i="1" smtClean="0">
                <a:solidFill>
                  <a:schemeClr val="bg2"/>
                </a:solidFill>
              </a:rPr>
              <a:t>tài</a:t>
            </a:r>
            <a:r>
              <a:rPr lang="en-US" sz="2400" i="1" smtClean="0">
                <a:solidFill>
                  <a:schemeClr val="bg2"/>
                </a:solidFill>
                <a:latin typeface="VNI-Times" pitchFamily="2" charset="0"/>
              </a:rPr>
              <a:t> </a:t>
            </a:r>
            <a:r>
              <a:rPr lang="en-US" sz="2400" i="1" smtClean="0">
                <a:solidFill>
                  <a:schemeClr val="bg2"/>
                </a:solidFill>
              </a:rPr>
              <a:t>trợ</a:t>
            </a:r>
            <a:r>
              <a:rPr lang="en-US" sz="2400" i="1" smtClean="0">
                <a:solidFill>
                  <a:schemeClr val="bg2"/>
                </a:solidFill>
                <a:latin typeface="VNI-Times" pitchFamily="2" charset="0"/>
              </a:rPr>
              <a:t> (</a:t>
            </a:r>
            <a:r>
              <a:rPr lang="en-US" sz="2400" i="1" smtClean="0">
                <a:solidFill>
                  <a:schemeClr val="bg2"/>
                </a:solidFill>
              </a:rPr>
              <a:t>ở</a:t>
            </a:r>
            <a:r>
              <a:rPr lang="en-US" sz="2400" i="1" smtClean="0">
                <a:solidFill>
                  <a:schemeClr val="bg2"/>
                </a:solidFill>
                <a:latin typeface="VNI-Times" pitchFamily="2" charset="0"/>
              </a:rPr>
              <a:t> </a:t>
            </a:r>
            <a:r>
              <a:rPr lang="en-US" sz="2400" i="1" smtClean="0">
                <a:solidFill>
                  <a:schemeClr val="bg2"/>
                </a:solidFill>
              </a:rPr>
              <a:t>đâu</a:t>
            </a:r>
            <a:r>
              <a:rPr lang="en-US" sz="2400" i="1" smtClean="0">
                <a:solidFill>
                  <a:schemeClr val="bg2"/>
                </a:solidFill>
                <a:latin typeface="VNI-Times" pitchFamily="2" charset="0"/>
              </a:rPr>
              <a:t>, </a:t>
            </a:r>
            <a:r>
              <a:rPr lang="en-US" sz="2400" i="1" smtClean="0">
                <a:solidFill>
                  <a:schemeClr val="bg2"/>
                </a:solidFill>
              </a:rPr>
              <a:t>khi</a:t>
            </a:r>
            <a:r>
              <a:rPr lang="en-US" sz="2400" i="1" smtClean="0">
                <a:solidFill>
                  <a:schemeClr val="bg2"/>
                </a:solidFill>
                <a:latin typeface="VNI-Times" pitchFamily="2" charset="0"/>
              </a:rPr>
              <a:t> </a:t>
            </a:r>
            <a:r>
              <a:rPr lang="en-US" sz="2400" i="1" smtClean="0">
                <a:solidFill>
                  <a:schemeClr val="bg2"/>
                </a:solidFill>
              </a:rPr>
              <a:t>nào</a:t>
            </a:r>
            <a:r>
              <a:rPr lang="en-US" sz="2400" i="1" smtClean="0">
                <a:solidFill>
                  <a:schemeClr val="bg2"/>
                </a:solidFill>
                <a:latin typeface="VNI-Times" pitchFamily="2" charset="0"/>
              </a:rPr>
              <a:t>, </a:t>
            </a:r>
            <a:r>
              <a:rPr lang="en-US" sz="2400" i="1" smtClean="0">
                <a:solidFill>
                  <a:schemeClr val="bg2"/>
                </a:solidFill>
              </a:rPr>
              <a:t>bao</a:t>
            </a:r>
            <a:r>
              <a:rPr lang="en-US" sz="2400" i="1" smtClean="0">
                <a:solidFill>
                  <a:schemeClr val="bg2"/>
                </a:solidFill>
                <a:latin typeface="VNI-Times" pitchFamily="2" charset="0"/>
              </a:rPr>
              <a:t> </a:t>
            </a:r>
            <a:r>
              <a:rPr lang="en-US" sz="2400" i="1" smtClean="0">
                <a:solidFill>
                  <a:schemeClr val="bg2"/>
                </a:solidFill>
              </a:rPr>
              <a:t>nhiêu</a:t>
            </a:r>
            <a:r>
              <a:rPr lang="en-US" sz="2400" i="1" smtClean="0">
                <a:solidFill>
                  <a:schemeClr val="bg2"/>
                </a:solidFill>
                <a:latin typeface="VNI-Times" pitchFamily="2" charset="0"/>
              </a:rPr>
              <a:t> , </a:t>
            </a:r>
            <a:r>
              <a:rPr lang="en-US" sz="2400" i="1" smtClean="0">
                <a:solidFill>
                  <a:schemeClr val="bg2"/>
                </a:solidFill>
              </a:rPr>
              <a:t>cho</a:t>
            </a:r>
            <a:r>
              <a:rPr lang="en-US" sz="2400" i="1" smtClean="0">
                <a:solidFill>
                  <a:schemeClr val="bg2"/>
                </a:solidFill>
                <a:latin typeface="VNI-Times" pitchFamily="2" charset="0"/>
              </a:rPr>
              <a:t> </a:t>
            </a:r>
            <a:r>
              <a:rPr lang="en-US" sz="2400" i="1" smtClean="0">
                <a:solidFill>
                  <a:schemeClr val="bg2"/>
                </a:solidFill>
              </a:rPr>
              <a:t>cái</a:t>
            </a:r>
            <a:r>
              <a:rPr lang="en-US" sz="2400" i="1" smtClean="0">
                <a:solidFill>
                  <a:schemeClr val="bg2"/>
                </a:solidFill>
                <a:latin typeface="VNI-Times" pitchFamily="2" charset="0"/>
              </a:rPr>
              <a:t> </a:t>
            </a:r>
            <a:r>
              <a:rPr lang="en-US" sz="2400" i="1" smtClean="0">
                <a:solidFill>
                  <a:schemeClr val="bg2"/>
                </a:solidFill>
              </a:rPr>
              <a:t>gì</a:t>
            </a:r>
            <a:r>
              <a:rPr lang="en-US" sz="2400" i="1" smtClean="0">
                <a:solidFill>
                  <a:schemeClr val="bg2"/>
                </a:solidFill>
                <a:latin typeface="VNI-Times" pitchFamily="2" charset="0"/>
              </a:rPr>
              <a:t>)</a:t>
            </a:r>
          </a:p>
          <a:p>
            <a:pPr eaLnBrk="1" hangingPunct="1">
              <a:buClr>
                <a:srgbClr val="0000FF"/>
              </a:buClr>
              <a:buFont typeface="Wingdings" pitchFamily="2" charset="2"/>
              <a:buChar char="Ø"/>
            </a:pPr>
            <a:r>
              <a:rPr lang="en-US" sz="2400" i="1" smtClean="0">
                <a:solidFill>
                  <a:schemeClr val="bg2"/>
                </a:solidFill>
              </a:rPr>
              <a:t>Chuẩn</a:t>
            </a:r>
            <a:r>
              <a:rPr lang="en-US" sz="2400" i="1" smtClean="0">
                <a:solidFill>
                  <a:schemeClr val="bg2"/>
                </a:solidFill>
                <a:latin typeface="VNI-Times" pitchFamily="2" charset="0"/>
              </a:rPr>
              <a:t> </a:t>
            </a:r>
            <a:r>
              <a:rPr lang="en-US" sz="2400" i="1" smtClean="0">
                <a:solidFill>
                  <a:schemeClr val="bg2"/>
                </a:solidFill>
              </a:rPr>
              <a:t>bị</a:t>
            </a:r>
            <a:r>
              <a:rPr lang="en-US" sz="2400" i="1" smtClean="0">
                <a:solidFill>
                  <a:schemeClr val="bg2"/>
                </a:solidFill>
                <a:latin typeface="VNI-Times" pitchFamily="2" charset="0"/>
              </a:rPr>
              <a:t> </a:t>
            </a:r>
            <a:r>
              <a:rPr lang="en-US" sz="2400" i="1" smtClean="0">
                <a:solidFill>
                  <a:schemeClr val="bg2"/>
                </a:solidFill>
              </a:rPr>
              <a:t>dự</a:t>
            </a:r>
            <a:r>
              <a:rPr lang="en-US" sz="2400" i="1" smtClean="0">
                <a:solidFill>
                  <a:schemeClr val="bg2"/>
                </a:solidFill>
                <a:latin typeface="VNI-Times" pitchFamily="2" charset="0"/>
              </a:rPr>
              <a:t> </a:t>
            </a:r>
            <a:r>
              <a:rPr lang="en-US" sz="2400" i="1" smtClean="0">
                <a:solidFill>
                  <a:schemeClr val="bg2"/>
                </a:solidFill>
              </a:rPr>
              <a:t>báo</a:t>
            </a:r>
            <a:r>
              <a:rPr lang="en-US" sz="2400" i="1" smtClean="0">
                <a:solidFill>
                  <a:schemeClr val="bg2"/>
                </a:solidFill>
                <a:latin typeface="VNI-Times" pitchFamily="2" charset="0"/>
              </a:rPr>
              <a:t> </a:t>
            </a:r>
            <a:r>
              <a:rPr lang="en-US" sz="2400" i="1" smtClean="0">
                <a:solidFill>
                  <a:schemeClr val="bg2"/>
                </a:solidFill>
              </a:rPr>
              <a:t>dòng</a:t>
            </a:r>
            <a:r>
              <a:rPr lang="en-US" sz="2400" i="1" smtClean="0">
                <a:solidFill>
                  <a:schemeClr val="bg2"/>
                </a:solidFill>
                <a:latin typeface="VNI-Times" pitchFamily="2" charset="0"/>
              </a:rPr>
              <a:t> </a:t>
            </a:r>
            <a:r>
              <a:rPr lang="en-US" sz="2400" i="1" smtClean="0">
                <a:solidFill>
                  <a:schemeClr val="bg2"/>
                </a:solidFill>
              </a:rPr>
              <a:t>tiền</a:t>
            </a:r>
            <a:r>
              <a:rPr lang="en-US" sz="2400" i="1" smtClean="0">
                <a:solidFill>
                  <a:schemeClr val="bg2"/>
                </a:solidFill>
                <a:latin typeface="VNI-Times" pitchFamily="2" charset="0"/>
              </a:rPr>
              <a:t> </a:t>
            </a:r>
            <a:r>
              <a:rPr lang="en-US" sz="2400" i="1" smtClean="0">
                <a:solidFill>
                  <a:schemeClr val="bg2"/>
                </a:solidFill>
              </a:rPr>
              <a:t>dự</a:t>
            </a:r>
            <a:r>
              <a:rPr lang="en-US" sz="2400" i="1" smtClean="0">
                <a:solidFill>
                  <a:schemeClr val="bg2"/>
                </a:solidFill>
                <a:latin typeface="VNI-Times" pitchFamily="2" charset="0"/>
              </a:rPr>
              <a:t> </a:t>
            </a:r>
            <a:r>
              <a:rPr lang="en-US" sz="2400" i="1" smtClean="0">
                <a:solidFill>
                  <a:schemeClr val="bg2"/>
                </a:solidFill>
              </a:rPr>
              <a:t>án</a:t>
            </a:r>
            <a:r>
              <a:rPr lang="en-US" sz="2400" i="1" smtClean="0">
                <a:solidFill>
                  <a:schemeClr val="bg2"/>
                </a:solidFill>
                <a:latin typeface="VNI-Times" pitchFamily="2" charset="0"/>
              </a:rPr>
              <a:t> </a:t>
            </a:r>
            <a:r>
              <a:rPr lang="en-US" sz="2400" i="1" smtClean="0">
                <a:solidFill>
                  <a:schemeClr val="bg2"/>
                </a:solidFill>
              </a:rPr>
              <a:t>ngoài</a:t>
            </a:r>
            <a:r>
              <a:rPr lang="en-US" sz="2400" i="1" smtClean="0">
                <a:solidFill>
                  <a:schemeClr val="bg2"/>
                </a:solidFill>
                <a:latin typeface="VNI-Times" pitchFamily="2" charset="0"/>
              </a:rPr>
              <a:t> </a:t>
            </a:r>
            <a:r>
              <a:rPr lang="en-US" sz="2400" i="1" smtClean="0">
                <a:solidFill>
                  <a:schemeClr val="bg2"/>
                </a:solidFill>
              </a:rPr>
              <a:t>dự</a:t>
            </a:r>
            <a:r>
              <a:rPr lang="en-US" sz="2400" i="1" smtClean="0">
                <a:solidFill>
                  <a:schemeClr val="bg2"/>
                </a:solidFill>
                <a:latin typeface="VNI-Times" pitchFamily="2" charset="0"/>
              </a:rPr>
              <a:t> </a:t>
            </a:r>
            <a:r>
              <a:rPr lang="en-US" sz="2400" i="1" smtClean="0">
                <a:solidFill>
                  <a:schemeClr val="bg2"/>
                </a:solidFill>
              </a:rPr>
              <a:t>kiến</a:t>
            </a:r>
          </a:p>
          <a:p>
            <a:pPr eaLnBrk="1" hangingPunct="1"/>
            <a:r>
              <a:rPr lang="en-US" sz="2400" u="sng" smtClean="0">
                <a:solidFill>
                  <a:srgbClr val="0000FF"/>
                </a:solidFill>
              </a:rPr>
              <a:t>Công</a:t>
            </a:r>
            <a:r>
              <a:rPr lang="en-US" sz="2400" u="sng" smtClean="0">
                <a:solidFill>
                  <a:srgbClr val="0000FF"/>
                </a:solidFill>
                <a:latin typeface="VNI-Times" pitchFamily="2" charset="0"/>
              </a:rPr>
              <a:t> </a:t>
            </a:r>
            <a:r>
              <a:rPr lang="en-US" sz="2400" u="sng" smtClean="0">
                <a:solidFill>
                  <a:srgbClr val="0000FF"/>
                </a:solidFill>
              </a:rPr>
              <a:t>cụ</a:t>
            </a:r>
            <a:r>
              <a:rPr lang="en-US" sz="2400" smtClean="0">
                <a:solidFill>
                  <a:schemeClr val="bg2"/>
                </a:solidFill>
                <a:latin typeface="VNI-Times" pitchFamily="2" charset="0"/>
              </a:rPr>
              <a:t>: </a:t>
            </a:r>
            <a:r>
              <a:rPr lang="en-US" sz="2400" smtClean="0">
                <a:solidFill>
                  <a:srgbClr val="FF3300"/>
                </a:solidFill>
              </a:rPr>
              <a:t>KẾ</a:t>
            </a:r>
            <a:r>
              <a:rPr lang="en-US" sz="2400" smtClean="0">
                <a:solidFill>
                  <a:srgbClr val="FF3300"/>
                </a:solidFill>
                <a:latin typeface="VNI-Times" pitchFamily="2" charset="0"/>
              </a:rPr>
              <a:t> </a:t>
            </a:r>
            <a:r>
              <a:rPr lang="en-US" sz="2400" smtClean="0">
                <a:solidFill>
                  <a:srgbClr val="FF3300"/>
                </a:solidFill>
              </a:rPr>
              <a:t>HOẠCH</a:t>
            </a:r>
            <a:r>
              <a:rPr lang="en-US" sz="2400" smtClean="0">
                <a:solidFill>
                  <a:srgbClr val="FF3300"/>
                </a:solidFill>
                <a:latin typeface="VNI-Times" pitchFamily="2" charset="0"/>
              </a:rPr>
              <a:t> </a:t>
            </a:r>
            <a:r>
              <a:rPr lang="en-US" sz="2400" smtClean="0">
                <a:solidFill>
                  <a:srgbClr val="FF3300"/>
                </a:solidFill>
              </a:rPr>
              <a:t>SỬ</a:t>
            </a:r>
            <a:r>
              <a:rPr lang="en-US" sz="2400" smtClean="0">
                <a:solidFill>
                  <a:srgbClr val="FF3300"/>
                </a:solidFill>
                <a:latin typeface="VNI-Times" pitchFamily="2" charset="0"/>
              </a:rPr>
              <a:t> </a:t>
            </a:r>
            <a:r>
              <a:rPr lang="en-US" sz="2400" smtClean="0">
                <a:solidFill>
                  <a:srgbClr val="FF3300"/>
                </a:solidFill>
              </a:rPr>
              <a:t>DỤNG</a:t>
            </a:r>
            <a:r>
              <a:rPr lang="en-US" sz="2400" smtClean="0">
                <a:solidFill>
                  <a:srgbClr val="FF3300"/>
                </a:solidFill>
                <a:latin typeface="VNI-Times" pitchFamily="2" charset="0"/>
              </a:rPr>
              <a:t> </a:t>
            </a:r>
            <a:r>
              <a:rPr lang="en-US" sz="2400" smtClean="0">
                <a:solidFill>
                  <a:srgbClr val="FF3300"/>
                </a:solidFill>
              </a:rPr>
              <a:t>NGUỒN</a:t>
            </a:r>
            <a:r>
              <a:rPr lang="en-US" sz="2400" smtClean="0">
                <a:solidFill>
                  <a:srgbClr val="FF3300"/>
                </a:solidFill>
                <a:latin typeface="VNI-Times" pitchFamily="2" charset="0"/>
              </a:rPr>
              <a:t> </a:t>
            </a:r>
            <a:r>
              <a:rPr lang="en-US" sz="2400" smtClean="0">
                <a:solidFill>
                  <a:srgbClr val="FF3300"/>
                </a:solidFill>
              </a:rPr>
              <a:t>LỰC</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pPr eaLnBrk="1" hangingPunct="1"/>
            <a:r>
              <a:rPr lang="en-US" sz="3800" smtClean="0">
                <a:solidFill>
                  <a:schemeClr val="bg1"/>
                </a:solidFill>
              </a:rPr>
              <a:t>Mẫu</a:t>
            </a:r>
            <a:r>
              <a:rPr lang="en-US" sz="3800" smtClean="0">
                <a:solidFill>
                  <a:schemeClr val="bg1"/>
                </a:solidFill>
                <a:latin typeface="VNI-Helve" pitchFamily="2" charset="0"/>
              </a:rPr>
              <a:t> </a:t>
            </a:r>
            <a:r>
              <a:rPr lang="en-US" sz="3800" smtClean="0">
                <a:solidFill>
                  <a:schemeClr val="bg1"/>
                </a:solidFill>
              </a:rPr>
              <a:t>Kế</a:t>
            </a:r>
            <a:r>
              <a:rPr lang="en-US" sz="3800" smtClean="0">
                <a:solidFill>
                  <a:schemeClr val="bg1"/>
                </a:solidFill>
                <a:latin typeface="VNI-Helve" pitchFamily="2" charset="0"/>
              </a:rPr>
              <a:t> </a:t>
            </a:r>
            <a:r>
              <a:rPr lang="en-US" sz="3800" smtClean="0">
                <a:solidFill>
                  <a:schemeClr val="bg1"/>
                </a:solidFill>
              </a:rPr>
              <a:t>hoạch</a:t>
            </a:r>
            <a:r>
              <a:rPr lang="en-US" sz="3800" smtClean="0">
                <a:solidFill>
                  <a:schemeClr val="bg1"/>
                </a:solidFill>
                <a:latin typeface="VNI-Helve" pitchFamily="2" charset="0"/>
              </a:rPr>
              <a:t> </a:t>
            </a:r>
            <a:r>
              <a:rPr lang="en-US" sz="3800" smtClean="0">
                <a:solidFill>
                  <a:schemeClr val="bg1"/>
                </a:solidFill>
              </a:rPr>
              <a:t>sử</a:t>
            </a:r>
            <a:r>
              <a:rPr lang="en-US" sz="3800" smtClean="0">
                <a:solidFill>
                  <a:schemeClr val="bg1"/>
                </a:solidFill>
                <a:latin typeface="VNI-Helve" pitchFamily="2" charset="0"/>
              </a:rPr>
              <a:t> </a:t>
            </a:r>
            <a:r>
              <a:rPr lang="en-US" sz="3800" smtClean="0">
                <a:solidFill>
                  <a:schemeClr val="bg1"/>
                </a:solidFill>
              </a:rPr>
              <a:t>dụng</a:t>
            </a:r>
            <a:r>
              <a:rPr lang="en-US" sz="3800" smtClean="0">
                <a:solidFill>
                  <a:schemeClr val="bg1"/>
                </a:solidFill>
                <a:latin typeface="VNI-Helve" pitchFamily="2" charset="0"/>
              </a:rPr>
              <a:t> </a:t>
            </a:r>
            <a:r>
              <a:rPr lang="en-US" sz="3800" smtClean="0">
                <a:solidFill>
                  <a:schemeClr val="bg1"/>
                </a:solidFill>
              </a:rPr>
              <a:t>nguồn</a:t>
            </a:r>
            <a:r>
              <a:rPr lang="en-US" sz="3800" smtClean="0">
                <a:solidFill>
                  <a:schemeClr val="bg1"/>
                </a:solidFill>
                <a:latin typeface="VNI-Helve" pitchFamily="2" charset="0"/>
              </a:rPr>
              <a:t> </a:t>
            </a:r>
            <a:r>
              <a:rPr lang="en-US" sz="3800" smtClean="0">
                <a:solidFill>
                  <a:schemeClr val="bg1"/>
                </a:solidFill>
              </a:rPr>
              <a:t>lực</a:t>
            </a:r>
            <a:r>
              <a:rPr lang="en-US" sz="3800" smtClean="0">
                <a:solidFill>
                  <a:schemeClr val="bg1"/>
                </a:solidFill>
                <a:latin typeface="VNI-Helve" pitchFamily="2" charset="0"/>
              </a:rPr>
              <a:t> </a:t>
            </a:r>
            <a:r>
              <a:rPr lang="en-US" sz="3800" smtClean="0">
                <a:solidFill>
                  <a:schemeClr val="bg1"/>
                </a:solidFill>
              </a:rPr>
              <a:t>–</a:t>
            </a:r>
            <a:r>
              <a:rPr lang="en-US" sz="3800" smtClean="0">
                <a:solidFill>
                  <a:schemeClr val="bg1"/>
                </a:solidFill>
                <a:latin typeface="VNI-Helve" pitchFamily="2" charset="0"/>
              </a:rPr>
              <a:t> </a:t>
            </a:r>
            <a:r>
              <a:rPr lang="en-US" sz="3800" smtClean="0">
                <a:solidFill>
                  <a:schemeClr val="bg1"/>
                </a:solidFill>
              </a:rPr>
              <a:t>Nhân</a:t>
            </a:r>
            <a:r>
              <a:rPr lang="en-US" sz="3800" smtClean="0">
                <a:solidFill>
                  <a:schemeClr val="bg1"/>
                </a:solidFill>
                <a:latin typeface="VNI-Helve" pitchFamily="2" charset="0"/>
              </a:rPr>
              <a:t> </a:t>
            </a:r>
            <a:r>
              <a:rPr lang="en-US" sz="3800" smtClean="0">
                <a:solidFill>
                  <a:schemeClr val="bg1"/>
                </a:solidFill>
              </a:rPr>
              <a:t>lực</a:t>
            </a:r>
          </a:p>
        </p:txBody>
      </p:sp>
      <p:graphicFrame>
        <p:nvGraphicFramePr>
          <p:cNvPr id="226307" name="Group 3"/>
          <p:cNvGraphicFramePr>
            <a:graphicFrameLocks noGrp="1"/>
          </p:cNvGraphicFramePr>
          <p:nvPr/>
        </p:nvGraphicFramePr>
        <p:xfrm>
          <a:off x="352425" y="1600200"/>
          <a:ext cx="8334375" cy="4279266"/>
        </p:xfrm>
        <a:graphic>
          <a:graphicData uri="http://schemas.openxmlformats.org/drawingml/2006/table">
            <a:tbl>
              <a:tblPr/>
              <a:tblGrid>
                <a:gridCol w="676275"/>
                <a:gridCol w="949325"/>
                <a:gridCol w="812800"/>
                <a:gridCol w="746125"/>
                <a:gridCol w="947738"/>
                <a:gridCol w="1084262"/>
                <a:gridCol w="814388"/>
                <a:gridCol w="744537"/>
                <a:gridCol w="746125"/>
                <a:gridCol w="812800"/>
              </a:tblGrid>
              <a:tr h="1073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1" i="0" u="none" strike="noStrike" cap="none" normalizeH="0" baseline="0" smtClean="0">
                        <a:ln>
                          <a:noFill/>
                        </a:ln>
                        <a:solidFill>
                          <a:schemeClr val="tx1"/>
                        </a:solidFill>
                        <a:effectLst/>
                        <a:latin typeface="VNI-Times" pitchFamily="2" charset="0"/>
                      </a:endParaRP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rPr>
                        <a:t>WBS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smtClean="0">
                          <a:ln>
                            <a:noFill/>
                          </a:ln>
                          <a:solidFill>
                            <a:schemeClr val="tx1"/>
                          </a:solidFill>
                          <a:effectLst/>
                          <a:latin typeface="VNI-Times" pitchFamily="2" charset="0"/>
                        </a:rPr>
                        <a:t>Hoaït ñoäng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smtClean="0">
                          <a:ln>
                            <a:noFill/>
                          </a:ln>
                          <a:solidFill>
                            <a:schemeClr val="tx1"/>
                          </a:solidFill>
                          <a:effectLst/>
                          <a:latin typeface="VNI-Times" pitchFamily="2" charset="0"/>
                        </a:rPr>
                        <a:t>Kyõ naêng yeâu caàu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smtClean="0">
                          <a:ln>
                            <a:noFill/>
                          </a:ln>
                          <a:solidFill>
                            <a:schemeClr val="tx1"/>
                          </a:solidFill>
                          <a:effectLst/>
                          <a:latin typeface="VNI-Times" pitchFamily="2" charset="0"/>
                        </a:rPr>
                        <a:t>Teân nhaân löïc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smtClean="0">
                          <a:ln>
                            <a:noFill/>
                          </a:ln>
                          <a:solidFill>
                            <a:schemeClr val="tx1"/>
                          </a:solidFill>
                          <a:effectLst/>
                          <a:latin typeface="VNI-Times" pitchFamily="2" charset="0"/>
                        </a:rPr>
                        <a:t>Möùc ñoä kyõ naêng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smtClean="0">
                          <a:ln>
                            <a:noFill/>
                          </a:ln>
                          <a:solidFill>
                            <a:schemeClr val="tx1"/>
                          </a:solidFill>
                          <a:effectLst/>
                          <a:latin typeface="VNI-Times" pitchFamily="2" charset="0"/>
                        </a:rPr>
                        <a:t>Keát quaû kyø voïng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smtClean="0">
                          <a:ln>
                            <a:noFill/>
                          </a:ln>
                          <a:solidFill>
                            <a:schemeClr val="tx1"/>
                          </a:solidFill>
                          <a:effectLst/>
                          <a:latin typeface="VNI-Times" pitchFamily="2" charset="0"/>
                        </a:rPr>
                        <a:t>Soá ngaøy noå löïc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smtClean="0">
                          <a:ln>
                            <a:noFill/>
                          </a:ln>
                          <a:solidFill>
                            <a:schemeClr val="tx1"/>
                          </a:solidFill>
                          <a:effectLst/>
                          <a:latin typeface="VNI-Times" pitchFamily="2" charset="0"/>
                        </a:rPr>
                        <a:t>Ngaøy baét ñaàu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smtClean="0">
                          <a:ln>
                            <a:noFill/>
                          </a:ln>
                          <a:solidFill>
                            <a:schemeClr val="tx1"/>
                          </a:solidFill>
                          <a:effectLst/>
                          <a:latin typeface="VNI-Times" pitchFamily="2" charset="0"/>
                        </a:rPr>
                        <a:t>Ngaøy keát thuùc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smtClean="0">
                          <a:ln>
                            <a:noFill/>
                          </a:ln>
                          <a:solidFill>
                            <a:schemeClr val="tx1"/>
                          </a:solidFill>
                          <a:effectLst/>
                          <a:latin typeface="VNI-Times" pitchFamily="2" charset="0"/>
                        </a:rPr>
                        <a:t>Chi phí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0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Vieát ND Mar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Mar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Chuyeân gia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Noäi dung Mar cho Website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0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Vieát ND HR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HR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Trung caáp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Noäi dung HR cho Website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6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Bieân taäp caùc 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Bieân taäp 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Chuyeân gia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Noäi dung ñaõ bieân taäp cho Website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latin typeface="VNI-Times" pitchFamily="2" charset="0"/>
                        </a:rPr>
                        <a:t>2500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a:lstStyle/>
          <a:p>
            <a:pPr eaLnBrk="1" hangingPunct="1"/>
            <a:r>
              <a:rPr lang="en-US" sz="3800" smtClean="0">
                <a:solidFill>
                  <a:schemeClr val="bg1"/>
                </a:solidFill>
              </a:rPr>
              <a:t>Mẫu</a:t>
            </a:r>
            <a:r>
              <a:rPr lang="en-US" sz="3800" smtClean="0">
                <a:solidFill>
                  <a:schemeClr val="bg1"/>
                </a:solidFill>
                <a:latin typeface="VNI-Helve" pitchFamily="2" charset="0"/>
              </a:rPr>
              <a:t> </a:t>
            </a:r>
            <a:r>
              <a:rPr lang="en-US" sz="3800" smtClean="0">
                <a:solidFill>
                  <a:schemeClr val="bg1"/>
                </a:solidFill>
              </a:rPr>
              <a:t>Kế</a:t>
            </a:r>
            <a:r>
              <a:rPr lang="en-US" sz="3800" smtClean="0">
                <a:solidFill>
                  <a:schemeClr val="bg1"/>
                </a:solidFill>
                <a:latin typeface="VNI-Helve" pitchFamily="2" charset="0"/>
              </a:rPr>
              <a:t> </a:t>
            </a:r>
            <a:r>
              <a:rPr lang="en-US" sz="3800" smtClean="0">
                <a:solidFill>
                  <a:schemeClr val="bg1"/>
                </a:solidFill>
              </a:rPr>
              <a:t>hoạch</a:t>
            </a:r>
            <a:r>
              <a:rPr lang="en-US" sz="3800" smtClean="0">
                <a:solidFill>
                  <a:schemeClr val="bg1"/>
                </a:solidFill>
                <a:latin typeface="VNI-Helve" pitchFamily="2" charset="0"/>
              </a:rPr>
              <a:t> </a:t>
            </a:r>
            <a:r>
              <a:rPr lang="en-US" sz="3800" smtClean="0">
                <a:solidFill>
                  <a:schemeClr val="bg1"/>
                </a:solidFill>
              </a:rPr>
              <a:t>sử</a:t>
            </a:r>
            <a:r>
              <a:rPr lang="en-US" sz="3800" smtClean="0">
                <a:solidFill>
                  <a:schemeClr val="bg1"/>
                </a:solidFill>
                <a:latin typeface="VNI-Helve" pitchFamily="2" charset="0"/>
              </a:rPr>
              <a:t> </a:t>
            </a:r>
            <a:r>
              <a:rPr lang="en-US" sz="3800" smtClean="0">
                <a:solidFill>
                  <a:schemeClr val="bg1"/>
                </a:solidFill>
              </a:rPr>
              <a:t>dụng</a:t>
            </a:r>
            <a:r>
              <a:rPr lang="en-US" sz="3800" smtClean="0">
                <a:solidFill>
                  <a:schemeClr val="bg1"/>
                </a:solidFill>
                <a:latin typeface="VNI-Helve" pitchFamily="2" charset="0"/>
              </a:rPr>
              <a:t> </a:t>
            </a:r>
            <a:br>
              <a:rPr lang="en-US" sz="3800" smtClean="0">
                <a:solidFill>
                  <a:schemeClr val="bg1"/>
                </a:solidFill>
                <a:latin typeface="VNI-Helve" pitchFamily="2" charset="0"/>
              </a:rPr>
            </a:br>
            <a:r>
              <a:rPr lang="en-US" sz="3800" smtClean="0">
                <a:solidFill>
                  <a:schemeClr val="bg1"/>
                </a:solidFill>
              </a:rPr>
              <a:t>nguồn</a:t>
            </a:r>
            <a:r>
              <a:rPr lang="en-US" sz="3800" smtClean="0">
                <a:solidFill>
                  <a:schemeClr val="bg1"/>
                </a:solidFill>
                <a:latin typeface="VNI-Helve" pitchFamily="2" charset="0"/>
              </a:rPr>
              <a:t> </a:t>
            </a:r>
            <a:r>
              <a:rPr lang="en-US" sz="3800" smtClean="0">
                <a:solidFill>
                  <a:schemeClr val="bg1"/>
                </a:solidFill>
              </a:rPr>
              <a:t>lực</a:t>
            </a:r>
            <a:r>
              <a:rPr lang="en-US" sz="3800" smtClean="0">
                <a:solidFill>
                  <a:schemeClr val="bg1"/>
                </a:solidFill>
                <a:latin typeface="VNI-Helve" pitchFamily="2" charset="0"/>
              </a:rPr>
              <a:t> </a:t>
            </a:r>
            <a:r>
              <a:rPr lang="en-US" sz="3800" smtClean="0">
                <a:solidFill>
                  <a:schemeClr val="bg1"/>
                </a:solidFill>
              </a:rPr>
              <a:t>không</a:t>
            </a:r>
            <a:r>
              <a:rPr lang="en-US" sz="3800" smtClean="0">
                <a:solidFill>
                  <a:schemeClr val="bg1"/>
                </a:solidFill>
                <a:latin typeface="VNI-Helve" pitchFamily="2" charset="0"/>
              </a:rPr>
              <a:t> </a:t>
            </a:r>
            <a:r>
              <a:rPr lang="en-US" sz="3800" smtClean="0">
                <a:solidFill>
                  <a:schemeClr val="bg1"/>
                </a:solidFill>
              </a:rPr>
              <a:t>phải</a:t>
            </a:r>
            <a:r>
              <a:rPr lang="en-US" sz="3800" smtClean="0">
                <a:solidFill>
                  <a:schemeClr val="bg1"/>
                </a:solidFill>
                <a:latin typeface="VNI-Helve" pitchFamily="2" charset="0"/>
              </a:rPr>
              <a:t> </a:t>
            </a:r>
            <a:r>
              <a:rPr lang="en-US" sz="3800" smtClean="0">
                <a:solidFill>
                  <a:schemeClr val="bg1"/>
                </a:solidFill>
              </a:rPr>
              <a:t>nhân</a:t>
            </a:r>
            <a:r>
              <a:rPr lang="en-US" sz="3800" smtClean="0">
                <a:solidFill>
                  <a:schemeClr val="bg1"/>
                </a:solidFill>
                <a:latin typeface="VNI-Helve" pitchFamily="2" charset="0"/>
              </a:rPr>
              <a:t> </a:t>
            </a:r>
            <a:r>
              <a:rPr lang="en-US" sz="3800" smtClean="0">
                <a:solidFill>
                  <a:schemeClr val="bg1"/>
                </a:solidFill>
              </a:rPr>
              <a:t>lực</a:t>
            </a:r>
          </a:p>
        </p:txBody>
      </p:sp>
      <p:graphicFrame>
        <p:nvGraphicFramePr>
          <p:cNvPr id="227331" name="Group 3"/>
          <p:cNvGraphicFramePr>
            <a:graphicFrameLocks noGrp="1"/>
          </p:cNvGraphicFramePr>
          <p:nvPr/>
        </p:nvGraphicFramePr>
        <p:xfrm>
          <a:off x="609600" y="1924050"/>
          <a:ext cx="7924800" cy="4195763"/>
        </p:xfrm>
        <a:graphic>
          <a:graphicData uri="http://schemas.openxmlformats.org/drawingml/2006/table">
            <a:tbl>
              <a:tblPr/>
              <a:tblGrid>
                <a:gridCol w="1049338"/>
                <a:gridCol w="1828800"/>
                <a:gridCol w="1878012"/>
                <a:gridCol w="1584325"/>
                <a:gridCol w="1584325"/>
              </a:tblGrid>
              <a:tr h="838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latin typeface="VNI-Times" pitchFamily="2" charset="0"/>
                        </a:rPr>
                        <a:t>WBS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latin typeface="VNI-Times" pitchFamily="2" charset="0"/>
                        </a:rPr>
                        <a:t>Hoaït ñoäng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latin typeface="VNI-Times" pitchFamily="2" charset="0"/>
                        </a:rPr>
                        <a:t>Nhu caàu nguoàn löïc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latin typeface="VNI-Times" pitchFamily="2" charset="0"/>
                        </a:rPr>
                        <a:t>Thôøi gian söû duïng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latin typeface="VNI-Times" pitchFamily="2" charset="0"/>
                        </a:rPr>
                        <a:t>Thôøi haïn caàn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1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52425" y="304800"/>
            <a:ext cx="8580438" cy="914400"/>
          </a:xfrm>
          <a:noFill/>
        </p:spPr>
        <p:txBody>
          <a:bodyPr/>
          <a:lstStyle/>
          <a:p>
            <a:pPr eaLnBrk="1" hangingPunct="1"/>
            <a:r>
              <a:rPr lang="en-US" sz="3800" smtClean="0">
                <a:solidFill>
                  <a:schemeClr val="bg1"/>
                </a:solidFill>
              </a:rPr>
              <a:t>Mẫu kế hoạch sử dụng nguồn lực</a:t>
            </a:r>
          </a:p>
        </p:txBody>
      </p:sp>
      <p:graphicFrame>
        <p:nvGraphicFramePr>
          <p:cNvPr id="228355" name="Group 3"/>
          <p:cNvGraphicFramePr>
            <a:graphicFrameLocks noGrp="1"/>
          </p:cNvGraphicFramePr>
          <p:nvPr/>
        </p:nvGraphicFramePr>
        <p:xfrm>
          <a:off x="414338" y="1390650"/>
          <a:ext cx="8196262" cy="4782503"/>
        </p:xfrm>
        <a:graphic>
          <a:graphicData uri="http://schemas.openxmlformats.org/drawingml/2006/table">
            <a:tbl>
              <a:tblPr/>
              <a:tblGrid>
                <a:gridCol w="792162"/>
                <a:gridCol w="927100"/>
                <a:gridCol w="923925"/>
                <a:gridCol w="925513"/>
                <a:gridCol w="925512"/>
                <a:gridCol w="925513"/>
                <a:gridCol w="923925"/>
                <a:gridCol w="927100"/>
                <a:gridCol w="925512"/>
              </a:tblGrid>
              <a:tr h="5334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WBS</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Nhân lực</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Nguồn lực</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Chi phí</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130968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Người phụ trách</a:t>
                      </a:r>
                    </a:p>
                  </a:txBody>
                  <a:tcPr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Người tham gia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Nhu cầu đào tạo</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Cơ sở vật chất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Trang thiết bị</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Tài liệu</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vMerge="1">
                  <a:txBody>
                    <a:bodyPr/>
                    <a:lstStyle/>
                    <a:p>
                      <a:endParaRPr lang="en-US"/>
                    </a:p>
                  </a:txBody>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1.1.0</a:t>
                      </a:r>
                    </a:p>
                  </a:txBody>
                  <a:tcPr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1.2.0</a:t>
                      </a:r>
                    </a:p>
                  </a:txBody>
                  <a:tcPr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1.3.1</a:t>
                      </a:r>
                    </a:p>
                  </a:txBody>
                  <a:tcPr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1.3.2</a:t>
                      </a:r>
                    </a:p>
                  </a:txBody>
                  <a:tcPr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333300"/>
                          </a:solidFill>
                          <a:effectLst/>
                          <a:latin typeface="Arial" charset="0"/>
                        </a:rPr>
                        <a:t>1.4.0</a:t>
                      </a:r>
                    </a:p>
                  </a:txBody>
                  <a:tcPr horzOverflow="overflow">
                    <a:lnL w="12700" cap="flat" cmpd="sng" algn="ctr">
                      <a:solidFill>
                        <a:schemeClr val="bg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rgbClr val="333300"/>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Picture 002"/>
          <p:cNvPicPr>
            <a:picLocks noChangeAspect="1" noChangeArrowheads="1"/>
          </p:cNvPicPr>
          <p:nvPr/>
        </p:nvPicPr>
        <p:blipFill>
          <a:blip r:embed="rId2"/>
          <a:srcRect/>
          <a:stretch>
            <a:fillRect/>
          </a:stretch>
        </p:blipFill>
        <p:spPr bwMode="auto">
          <a:xfrm>
            <a:off x="2514600" y="457200"/>
            <a:ext cx="5613400" cy="6034088"/>
          </a:xfrm>
          <a:prstGeom prst="rect">
            <a:avLst/>
          </a:prstGeom>
          <a:noFill/>
          <a:ln w="9525">
            <a:noFill/>
            <a:miter lim="800000"/>
            <a:headEnd/>
            <a:tailEnd/>
          </a:ln>
        </p:spPr>
      </p:pic>
      <p:sp>
        <p:nvSpPr>
          <p:cNvPr id="7171" name="Text Box 5"/>
          <p:cNvSpPr txBox="1">
            <a:spLocks noChangeArrowheads="1"/>
          </p:cNvSpPr>
          <p:nvPr/>
        </p:nvSpPr>
        <p:spPr bwMode="auto">
          <a:xfrm>
            <a:off x="304800" y="838200"/>
            <a:ext cx="1676400" cy="1373188"/>
          </a:xfrm>
          <a:prstGeom prst="rect">
            <a:avLst/>
          </a:prstGeom>
          <a:noFill/>
          <a:ln w="9525">
            <a:noFill/>
            <a:miter lim="800000"/>
            <a:headEnd/>
            <a:tailEnd type="none" w="lg" len="med"/>
          </a:ln>
        </p:spPr>
        <p:txBody>
          <a:bodyPr>
            <a:spAutoFit/>
          </a:bodyPr>
          <a:lstStyle/>
          <a:p>
            <a:pPr>
              <a:spcBef>
                <a:spcPct val="50000"/>
              </a:spcBef>
            </a:pPr>
            <a:r>
              <a:rPr lang="en-US"/>
              <a:t>Quá trình lập kế hoạch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152400"/>
            <a:ext cx="7772400" cy="1143000"/>
          </a:xfrm>
        </p:spPr>
        <p:txBody>
          <a:bodyPr/>
          <a:lstStyle/>
          <a:p>
            <a:pPr eaLnBrk="1" hangingPunct="1"/>
            <a:r>
              <a:rPr lang="en-US" sz="3800" b="1" smtClean="0"/>
              <a:t>ƯỚC</a:t>
            </a:r>
            <a:r>
              <a:rPr lang="en-US" sz="3800" b="1" smtClean="0">
                <a:latin typeface="VNI-Times" pitchFamily="2" charset="0"/>
              </a:rPr>
              <a:t> </a:t>
            </a:r>
            <a:r>
              <a:rPr lang="en-US" sz="3800" b="1" smtClean="0"/>
              <a:t>LƯỢNG</a:t>
            </a:r>
            <a:r>
              <a:rPr lang="en-US" sz="3800" b="1" smtClean="0">
                <a:latin typeface="VNI-Times" pitchFamily="2" charset="0"/>
              </a:rPr>
              <a:t> </a:t>
            </a:r>
            <a:r>
              <a:rPr lang="en-US" sz="3800" b="1" smtClean="0"/>
              <a:t>CHI</a:t>
            </a:r>
            <a:r>
              <a:rPr lang="en-US" sz="3800" b="1" smtClean="0">
                <a:latin typeface="VNI-Times" pitchFamily="2" charset="0"/>
              </a:rPr>
              <a:t> </a:t>
            </a:r>
            <a:r>
              <a:rPr lang="en-US" sz="3800" b="1" smtClean="0"/>
              <a:t>PHÍ</a:t>
            </a:r>
          </a:p>
        </p:txBody>
      </p:sp>
      <p:sp>
        <p:nvSpPr>
          <p:cNvPr id="59395" name="Rectangle 3"/>
          <p:cNvSpPr>
            <a:spLocks noGrp="1" noChangeArrowheads="1"/>
          </p:cNvSpPr>
          <p:nvPr>
            <p:ph type="body" idx="1"/>
          </p:nvPr>
        </p:nvSpPr>
        <p:spPr>
          <a:xfrm>
            <a:off x="339725" y="1600200"/>
            <a:ext cx="8347075" cy="4419600"/>
          </a:xfrm>
        </p:spPr>
        <p:txBody>
          <a:bodyPr/>
          <a:lstStyle/>
          <a:p>
            <a:pPr eaLnBrk="1" hangingPunct="1">
              <a:buClr>
                <a:schemeClr val="tx1"/>
              </a:buClr>
              <a:buFontTx/>
              <a:buChar char="°"/>
            </a:pPr>
            <a:r>
              <a:rPr lang="en-US" sz="2400" smtClean="0">
                <a:solidFill>
                  <a:srgbClr val="000000"/>
                </a:solidFill>
              </a:rPr>
              <a:t>Ước</a:t>
            </a:r>
            <a:r>
              <a:rPr lang="en-US" sz="2400" smtClean="0">
                <a:solidFill>
                  <a:srgbClr val="000000"/>
                </a:solidFill>
                <a:latin typeface="VNI-Times" pitchFamily="2" charset="0"/>
              </a:rPr>
              <a:t> </a:t>
            </a:r>
            <a:r>
              <a:rPr lang="en-US" sz="2400" smtClean="0">
                <a:solidFill>
                  <a:srgbClr val="000000"/>
                </a:solidFill>
              </a:rPr>
              <a:t>lượng</a:t>
            </a:r>
            <a:r>
              <a:rPr lang="en-US" sz="2400" smtClean="0">
                <a:solidFill>
                  <a:srgbClr val="000000"/>
                </a:solidFill>
                <a:latin typeface="VNI-Times" pitchFamily="2" charset="0"/>
              </a:rPr>
              <a:t> </a:t>
            </a:r>
            <a:r>
              <a:rPr lang="en-US" sz="2400" smtClean="0">
                <a:solidFill>
                  <a:srgbClr val="000000"/>
                </a:solidFill>
              </a:rPr>
              <a:t>chi</a:t>
            </a:r>
            <a:r>
              <a:rPr lang="en-US" sz="2400" smtClean="0">
                <a:solidFill>
                  <a:srgbClr val="000000"/>
                </a:solidFill>
                <a:latin typeface="VNI-Times" pitchFamily="2" charset="0"/>
              </a:rPr>
              <a:t> </a:t>
            </a:r>
            <a:r>
              <a:rPr lang="en-US" sz="2400" smtClean="0">
                <a:solidFill>
                  <a:srgbClr val="000000"/>
                </a:solidFill>
              </a:rPr>
              <a:t>phí</a:t>
            </a:r>
            <a:r>
              <a:rPr lang="en-US" sz="2400" smtClean="0">
                <a:solidFill>
                  <a:srgbClr val="000000"/>
                </a:solidFill>
                <a:latin typeface="VNI-Times" pitchFamily="2" charset="0"/>
              </a:rPr>
              <a:t> </a:t>
            </a:r>
            <a:r>
              <a:rPr lang="en-US" sz="2400" smtClean="0">
                <a:solidFill>
                  <a:srgbClr val="000000"/>
                </a:solidFill>
              </a:rPr>
              <a:t>là</a:t>
            </a:r>
            <a:r>
              <a:rPr lang="en-US" sz="2400" smtClean="0">
                <a:solidFill>
                  <a:srgbClr val="000000"/>
                </a:solidFill>
                <a:latin typeface="VNI-Times" pitchFamily="2" charset="0"/>
              </a:rPr>
              <a:t> </a:t>
            </a:r>
            <a:r>
              <a:rPr lang="en-US" sz="2400" smtClean="0">
                <a:solidFill>
                  <a:srgbClr val="000000"/>
                </a:solidFill>
              </a:rPr>
              <a:t>tiến</a:t>
            </a:r>
            <a:r>
              <a:rPr lang="en-US" sz="2400" smtClean="0">
                <a:solidFill>
                  <a:srgbClr val="000000"/>
                </a:solidFill>
                <a:latin typeface="VNI-Times" pitchFamily="2" charset="0"/>
              </a:rPr>
              <a:t> </a:t>
            </a:r>
            <a:r>
              <a:rPr lang="en-US" sz="2400" smtClean="0">
                <a:solidFill>
                  <a:srgbClr val="000000"/>
                </a:solidFill>
              </a:rPr>
              <a:t>trình</a:t>
            </a:r>
            <a:r>
              <a:rPr lang="en-US" sz="2400" smtClean="0">
                <a:solidFill>
                  <a:srgbClr val="000000"/>
                </a:solidFill>
                <a:latin typeface="VNI-Times" pitchFamily="2" charset="0"/>
              </a:rPr>
              <a:t> </a:t>
            </a:r>
            <a:r>
              <a:rPr lang="en-US" sz="2400" smtClean="0">
                <a:solidFill>
                  <a:srgbClr val="000000"/>
                </a:solidFill>
              </a:rPr>
              <a:t>phát</a:t>
            </a:r>
            <a:r>
              <a:rPr lang="en-US" sz="2400" smtClean="0">
                <a:solidFill>
                  <a:srgbClr val="000000"/>
                </a:solidFill>
                <a:latin typeface="VNI-Times" pitchFamily="2" charset="0"/>
              </a:rPr>
              <a:t> </a:t>
            </a:r>
            <a:r>
              <a:rPr lang="en-US" sz="2400" smtClean="0">
                <a:solidFill>
                  <a:srgbClr val="000000"/>
                </a:solidFill>
              </a:rPr>
              <a:t>triển</a:t>
            </a:r>
            <a:r>
              <a:rPr lang="en-US" sz="2400" smtClean="0">
                <a:solidFill>
                  <a:srgbClr val="000000"/>
                </a:solidFill>
                <a:latin typeface="VNI-Times" pitchFamily="2" charset="0"/>
              </a:rPr>
              <a:t> </a:t>
            </a:r>
            <a:r>
              <a:rPr lang="en-US" sz="2400" smtClean="0">
                <a:solidFill>
                  <a:srgbClr val="000000"/>
                </a:solidFill>
              </a:rPr>
              <a:t>việc</a:t>
            </a:r>
            <a:r>
              <a:rPr lang="en-US" sz="2400" smtClean="0">
                <a:solidFill>
                  <a:srgbClr val="000000"/>
                </a:solidFill>
                <a:latin typeface="VNI-Times" pitchFamily="2" charset="0"/>
              </a:rPr>
              <a:t> </a:t>
            </a:r>
            <a:r>
              <a:rPr lang="en-US" sz="2400" smtClean="0">
                <a:solidFill>
                  <a:srgbClr val="000000"/>
                </a:solidFill>
              </a:rPr>
              <a:t>đánh</a:t>
            </a:r>
            <a:r>
              <a:rPr lang="en-US" sz="2400" smtClean="0">
                <a:solidFill>
                  <a:srgbClr val="000000"/>
                </a:solidFill>
                <a:latin typeface="VNI-Times" pitchFamily="2" charset="0"/>
              </a:rPr>
              <a:t> </a:t>
            </a:r>
            <a:r>
              <a:rPr lang="en-US" sz="2400" smtClean="0">
                <a:solidFill>
                  <a:srgbClr val="000000"/>
                </a:solidFill>
              </a:rPr>
              <a:t>giá</a:t>
            </a:r>
            <a:r>
              <a:rPr lang="en-US" sz="2400" smtClean="0">
                <a:solidFill>
                  <a:srgbClr val="000000"/>
                </a:solidFill>
                <a:latin typeface="VNI-Times" pitchFamily="2" charset="0"/>
              </a:rPr>
              <a:t> </a:t>
            </a:r>
            <a:r>
              <a:rPr lang="en-US" sz="2400" smtClean="0">
                <a:solidFill>
                  <a:srgbClr val="000000"/>
                </a:solidFill>
              </a:rPr>
              <a:t>các</a:t>
            </a:r>
            <a:r>
              <a:rPr lang="en-US" sz="2400" smtClean="0">
                <a:solidFill>
                  <a:srgbClr val="000000"/>
                </a:solidFill>
                <a:latin typeface="VNI-Times" pitchFamily="2" charset="0"/>
              </a:rPr>
              <a:t> </a:t>
            </a:r>
            <a:r>
              <a:rPr lang="en-US" sz="2400" smtClean="0">
                <a:solidFill>
                  <a:srgbClr val="000000"/>
                </a:solidFill>
              </a:rPr>
              <a:t>nguồn</a:t>
            </a:r>
            <a:r>
              <a:rPr lang="en-US" sz="2400" smtClean="0">
                <a:solidFill>
                  <a:srgbClr val="000000"/>
                </a:solidFill>
                <a:latin typeface="VNI-Times" pitchFamily="2" charset="0"/>
              </a:rPr>
              <a:t> </a:t>
            </a:r>
            <a:r>
              <a:rPr lang="en-US" sz="2400" smtClean="0">
                <a:solidFill>
                  <a:srgbClr val="000000"/>
                </a:solidFill>
              </a:rPr>
              <a:t>lực</a:t>
            </a:r>
            <a:r>
              <a:rPr lang="en-US" sz="2400" smtClean="0">
                <a:solidFill>
                  <a:srgbClr val="000000"/>
                </a:solidFill>
                <a:latin typeface="VNI-Times" pitchFamily="2" charset="0"/>
              </a:rPr>
              <a:t> </a:t>
            </a:r>
            <a:r>
              <a:rPr lang="en-US" sz="2400" smtClean="0">
                <a:solidFill>
                  <a:srgbClr val="000000"/>
                </a:solidFill>
              </a:rPr>
              <a:t>yêu</a:t>
            </a:r>
            <a:r>
              <a:rPr lang="en-US" sz="2400" smtClean="0">
                <a:solidFill>
                  <a:srgbClr val="000000"/>
                </a:solidFill>
                <a:latin typeface="VNI-Times" pitchFamily="2" charset="0"/>
              </a:rPr>
              <a:t> </a:t>
            </a:r>
            <a:r>
              <a:rPr lang="en-US" sz="2400" smtClean="0">
                <a:solidFill>
                  <a:srgbClr val="000000"/>
                </a:solidFill>
              </a:rPr>
              <a:t>cầu</a:t>
            </a:r>
            <a:r>
              <a:rPr lang="en-US" sz="2400" smtClean="0">
                <a:solidFill>
                  <a:srgbClr val="000000"/>
                </a:solidFill>
                <a:latin typeface="VNI-Times" pitchFamily="2" charset="0"/>
              </a:rPr>
              <a:t> (</a:t>
            </a:r>
            <a:r>
              <a:rPr lang="en-US" sz="2400" smtClean="0">
                <a:solidFill>
                  <a:srgbClr val="000000"/>
                </a:solidFill>
              </a:rPr>
              <a:t>Thường</a:t>
            </a:r>
            <a:r>
              <a:rPr lang="en-US" sz="2400" smtClean="0">
                <a:solidFill>
                  <a:srgbClr val="000000"/>
                </a:solidFill>
                <a:latin typeface="VNI-Times" pitchFamily="2" charset="0"/>
              </a:rPr>
              <a:t> </a:t>
            </a:r>
            <a:r>
              <a:rPr lang="en-US" sz="2400" smtClean="0">
                <a:solidFill>
                  <a:srgbClr val="000000"/>
                </a:solidFill>
              </a:rPr>
              <a:t>tính</a:t>
            </a:r>
            <a:r>
              <a:rPr lang="en-US" sz="2400" smtClean="0">
                <a:solidFill>
                  <a:srgbClr val="000000"/>
                </a:solidFill>
                <a:latin typeface="VNI-Times" pitchFamily="2" charset="0"/>
              </a:rPr>
              <a:t> </a:t>
            </a:r>
            <a:r>
              <a:rPr lang="en-US" sz="2400" smtClean="0">
                <a:solidFill>
                  <a:srgbClr val="000000"/>
                </a:solidFill>
              </a:rPr>
              <a:t>bằng</a:t>
            </a:r>
            <a:r>
              <a:rPr lang="en-US" sz="2400" smtClean="0">
                <a:solidFill>
                  <a:srgbClr val="000000"/>
                </a:solidFill>
                <a:latin typeface="VNI-Times" pitchFamily="2" charset="0"/>
              </a:rPr>
              <a:t> </a:t>
            </a:r>
            <a:r>
              <a:rPr lang="en-US" sz="2400" smtClean="0">
                <a:solidFill>
                  <a:srgbClr val="000000"/>
                </a:solidFill>
              </a:rPr>
              <a:t>tiền</a:t>
            </a:r>
            <a:r>
              <a:rPr lang="en-US" sz="2400" smtClean="0">
                <a:solidFill>
                  <a:srgbClr val="000000"/>
                </a:solidFill>
                <a:latin typeface="VNI-Times" pitchFamily="2" charset="0"/>
              </a:rPr>
              <a:t>) </a:t>
            </a:r>
            <a:r>
              <a:rPr lang="en-US" sz="2400" smtClean="0">
                <a:solidFill>
                  <a:srgbClr val="000000"/>
                </a:solidFill>
              </a:rPr>
              <a:t>để</a:t>
            </a:r>
            <a:r>
              <a:rPr lang="en-US" sz="2400" smtClean="0">
                <a:solidFill>
                  <a:srgbClr val="000000"/>
                </a:solidFill>
                <a:latin typeface="VNI-Times" pitchFamily="2" charset="0"/>
              </a:rPr>
              <a:t> </a:t>
            </a:r>
            <a:r>
              <a:rPr lang="en-US" sz="2400" smtClean="0">
                <a:solidFill>
                  <a:srgbClr val="000000"/>
                </a:solidFill>
              </a:rPr>
              <a:t>hoàn</a:t>
            </a:r>
            <a:r>
              <a:rPr lang="en-US" sz="2400" smtClean="0">
                <a:solidFill>
                  <a:srgbClr val="000000"/>
                </a:solidFill>
                <a:latin typeface="VNI-Times" pitchFamily="2" charset="0"/>
              </a:rPr>
              <a:t> </a:t>
            </a:r>
            <a:r>
              <a:rPr lang="en-US" sz="2400" smtClean="0">
                <a:solidFill>
                  <a:srgbClr val="000000"/>
                </a:solidFill>
              </a:rPr>
              <a:t>thành</a:t>
            </a:r>
            <a:r>
              <a:rPr lang="en-US" sz="2400" smtClean="0">
                <a:solidFill>
                  <a:srgbClr val="000000"/>
                </a:solidFill>
                <a:latin typeface="VNI-Times" pitchFamily="2" charset="0"/>
              </a:rPr>
              <a:t> </a:t>
            </a:r>
            <a:r>
              <a:rPr lang="en-US" sz="2400" smtClean="0">
                <a:solidFill>
                  <a:srgbClr val="000000"/>
                </a:solidFill>
              </a:rPr>
              <a:t>dự</a:t>
            </a:r>
            <a:r>
              <a:rPr lang="en-US" sz="2400" smtClean="0">
                <a:solidFill>
                  <a:srgbClr val="000000"/>
                </a:solidFill>
                <a:latin typeface="VNI-Times" pitchFamily="2" charset="0"/>
              </a:rPr>
              <a:t> </a:t>
            </a:r>
            <a:r>
              <a:rPr lang="en-US" sz="2400" smtClean="0">
                <a:solidFill>
                  <a:srgbClr val="000000"/>
                </a:solidFill>
              </a:rPr>
              <a:t>án</a:t>
            </a:r>
          </a:p>
          <a:p>
            <a:pPr eaLnBrk="1" hangingPunct="1">
              <a:buClr>
                <a:schemeClr val="tx1"/>
              </a:buClr>
              <a:buFontTx/>
              <a:buChar char="°"/>
            </a:pPr>
            <a:r>
              <a:rPr lang="en-US" sz="2400" smtClean="0">
                <a:solidFill>
                  <a:srgbClr val="000000"/>
                </a:solidFill>
              </a:rPr>
              <a:t>Ước</a:t>
            </a:r>
            <a:r>
              <a:rPr lang="en-US" sz="2400" smtClean="0">
                <a:solidFill>
                  <a:srgbClr val="000000"/>
                </a:solidFill>
                <a:latin typeface="VNI-Times" pitchFamily="2" charset="0"/>
              </a:rPr>
              <a:t> </a:t>
            </a:r>
            <a:r>
              <a:rPr lang="en-US" sz="2400" smtClean="0">
                <a:solidFill>
                  <a:srgbClr val="000000"/>
                </a:solidFill>
              </a:rPr>
              <a:t>lượng</a:t>
            </a:r>
            <a:r>
              <a:rPr lang="en-US" sz="2400" smtClean="0">
                <a:solidFill>
                  <a:srgbClr val="000000"/>
                </a:solidFill>
                <a:latin typeface="VNI-Times" pitchFamily="2" charset="0"/>
              </a:rPr>
              <a:t> </a:t>
            </a:r>
            <a:r>
              <a:rPr lang="en-US" sz="2400" smtClean="0">
                <a:solidFill>
                  <a:srgbClr val="000000"/>
                </a:solidFill>
              </a:rPr>
              <a:t>chi</a:t>
            </a:r>
            <a:r>
              <a:rPr lang="en-US" sz="2400" smtClean="0">
                <a:solidFill>
                  <a:srgbClr val="000000"/>
                </a:solidFill>
                <a:latin typeface="VNI-Times" pitchFamily="2" charset="0"/>
              </a:rPr>
              <a:t> </a:t>
            </a:r>
            <a:r>
              <a:rPr lang="en-US" sz="2400" smtClean="0">
                <a:solidFill>
                  <a:srgbClr val="000000"/>
                </a:solidFill>
              </a:rPr>
              <a:t>phí</a:t>
            </a:r>
            <a:r>
              <a:rPr lang="en-US" sz="2400" smtClean="0">
                <a:solidFill>
                  <a:srgbClr val="000000"/>
                </a:solidFill>
                <a:latin typeface="VNI-Times" pitchFamily="2" charset="0"/>
              </a:rPr>
              <a:t> </a:t>
            </a:r>
            <a:r>
              <a:rPr lang="en-US" sz="2400" smtClean="0">
                <a:solidFill>
                  <a:srgbClr val="000000"/>
                </a:solidFill>
              </a:rPr>
              <a:t>dự</a:t>
            </a:r>
            <a:r>
              <a:rPr lang="en-US" sz="2400" smtClean="0">
                <a:solidFill>
                  <a:srgbClr val="000000"/>
                </a:solidFill>
                <a:latin typeface="VNI-Times" pitchFamily="2" charset="0"/>
              </a:rPr>
              <a:t> </a:t>
            </a:r>
            <a:r>
              <a:rPr lang="en-US" sz="2400" smtClean="0">
                <a:solidFill>
                  <a:srgbClr val="000000"/>
                </a:solidFill>
              </a:rPr>
              <a:t>án</a:t>
            </a:r>
            <a:r>
              <a:rPr lang="en-US" sz="2400" smtClean="0">
                <a:solidFill>
                  <a:srgbClr val="000000"/>
                </a:solidFill>
                <a:latin typeface="VNI-Times" pitchFamily="2" charset="0"/>
              </a:rPr>
              <a:t> </a:t>
            </a:r>
            <a:r>
              <a:rPr lang="en-US" sz="2400" smtClean="0">
                <a:solidFill>
                  <a:srgbClr val="000000"/>
                </a:solidFill>
              </a:rPr>
              <a:t>thường</a:t>
            </a:r>
            <a:r>
              <a:rPr lang="en-US" sz="2400" smtClean="0">
                <a:solidFill>
                  <a:srgbClr val="000000"/>
                </a:solidFill>
                <a:latin typeface="VNI-Times" pitchFamily="2" charset="0"/>
              </a:rPr>
              <a:t> </a:t>
            </a:r>
            <a:r>
              <a:rPr lang="en-US" sz="2400" smtClean="0">
                <a:solidFill>
                  <a:srgbClr val="000000"/>
                </a:solidFill>
              </a:rPr>
              <a:t>theo</a:t>
            </a:r>
            <a:r>
              <a:rPr lang="en-US" sz="2400" smtClean="0">
                <a:solidFill>
                  <a:srgbClr val="000000"/>
                </a:solidFill>
                <a:latin typeface="VNI-Times" pitchFamily="2" charset="0"/>
              </a:rPr>
              <a:t> </a:t>
            </a:r>
            <a:r>
              <a:rPr lang="en-US" sz="2400" smtClean="0">
                <a:solidFill>
                  <a:srgbClr val="000000"/>
                </a:solidFill>
              </a:rPr>
              <a:t>tiến</a:t>
            </a:r>
            <a:r>
              <a:rPr lang="en-US" sz="2400" smtClean="0">
                <a:solidFill>
                  <a:srgbClr val="000000"/>
                </a:solidFill>
                <a:latin typeface="VNI-Times" pitchFamily="2" charset="0"/>
              </a:rPr>
              <a:t> </a:t>
            </a:r>
            <a:r>
              <a:rPr lang="en-US" sz="2400" smtClean="0">
                <a:solidFill>
                  <a:srgbClr val="000000"/>
                </a:solidFill>
              </a:rPr>
              <a:t>trình</a:t>
            </a:r>
            <a:r>
              <a:rPr lang="en-US" sz="2400" smtClean="0">
                <a:solidFill>
                  <a:srgbClr val="000000"/>
                </a:solidFill>
                <a:latin typeface="VNI-Times" pitchFamily="2" charset="0"/>
              </a:rPr>
              <a:t> </a:t>
            </a:r>
            <a:r>
              <a:rPr lang="en-US" sz="2400" smtClean="0">
                <a:solidFill>
                  <a:srgbClr val="000000"/>
                </a:solidFill>
              </a:rPr>
              <a:t>từ</a:t>
            </a:r>
            <a:r>
              <a:rPr lang="en-US" sz="2400" smtClean="0">
                <a:solidFill>
                  <a:srgbClr val="000000"/>
                </a:solidFill>
                <a:latin typeface="VNI-Times" pitchFamily="2" charset="0"/>
              </a:rPr>
              <a:t> </a:t>
            </a:r>
            <a:r>
              <a:rPr lang="en-US" sz="2400" smtClean="0">
                <a:solidFill>
                  <a:srgbClr val="000000"/>
                </a:solidFill>
              </a:rPr>
              <a:t>dưới</a:t>
            </a:r>
            <a:r>
              <a:rPr lang="en-US" sz="2400" smtClean="0">
                <a:solidFill>
                  <a:srgbClr val="000000"/>
                </a:solidFill>
                <a:latin typeface="VNI-Times" pitchFamily="2" charset="0"/>
              </a:rPr>
              <a:t> </a:t>
            </a:r>
            <a:r>
              <a:rPr lang="en-US" sz="2400" smtClean="0">
                <a:solidFill>
                  <a:srgbClr val="000000"/>
                </a:solidFill>
              </a:rPr>
              <a:t>lên</a:t>
            </a:r>
            <a:r>
              <a:rPr lang="en-US" sz="2400" smtClean="0">
                <a:solidFill>
                  <a:srgbClr val="000000"/>
                </a:solidFill>
                <a:latin typeface="VNI-Times" pitchFamily="2" charset="0"/>
              </a:rPr>
              <a:t>, </a:t>
            </a:r>
            <a:r>
              <a:rPr lang="en-US" sz="2400" smtClean="0">
                <a:solidFill>
                  <a:srgbClr val="000000"/>
                </a:solidFill>
              </a:rPr>
              <a:t>bắt</a:t>
            </a:r>
            <a:r>
              <a:rPr lang="en-US" sz="2400" smtClean="0">
                <a:solidFill>
                  <a:srgbClr val="000000"/>
                </a:solidFill>
                <a:latin typeface="VNI-Times" pitchFamily="2" charset="0"/>
              </a:rPr>
              <a:t> </a:t>
            </a:r>
            <a:r>
              <a:rPr lang="en-US" sz="2400" smtClean="0">
                <a:solidFill>
                  <a:srgbClr val="000000"/>
                </a:solidFill>
              </a:rPr>
              <a:t>đầu</a:t>
            </a:r>
            <a:r>
              <a:rPr lang="en-US" sz="2400" smtClean="0">
                <a:solidFill>
                  <a:srgbClr val="000000"/>
                </a:solidFill>
                <a:latin typeface="VNI-Times" pitchFamily="2" charset="0"/>
              </a:rPr>
              <a:t> </a:t>
            </a:r>
            <a:r>
              <a:rPr lang="en-US" sz="2400" smtClean="0">
                <a:solidFill>
                  <a:srgbClr val="000000"/>
                </a:solidFill>
              </a:rPr>
              <a:t>với</a:t>
            </a:r>
            <a:r>
              <a:rPr lang="en-US" sz="2400" smtClean="0">
                <a:solidFill>
                  <a:srgbClr val="000000"/>
                </a:solidFill>
                <a:latin typeface="VNI-Times" pitchFamily="2" charset="0"/>
              </a:rPr>
              <a:t> </a:t>
            </a:r>
            <a:r>
              <a:rPr lang="en-US" sz="2400" smtClean="0">
                <a:solidFill>
                  <a:srgbClr val="000000"/>
                </a:solidFill>
              </a:rPr>
              <a:t>WBS</a:t>
            </a:r>
            <a:r>
              <a:rPr lang="en-US" sz="2400" smtClean="0">
                <a:solidFill>
                  <a:srgbClr val="000000"/>
                </a:solidFill>
                <a:latin typeface="VNI-Times" pitchFamily="2" charset="0"/>
              </a:rPr>
              <a:t> </a:t>
            </a:r>
            <a:r>
              <a:rPr lang="en-US" sz="2400" smtClean="0">
                <a:solidFill>
                  <a:srgbClr val="000000"/>
                </a:solidFill>
              </a:rPr>
              <a:t>và</a:t>
            </a:r>
            <a:r>
              <a:rPr lang="en-US" sz="2400" smtClean="0">
                <a:solidFill>
                  <a:srgbClr val="000000"/>
                </a:solidFill>
                <a:latin typeface="VNI-Times" pitchFamily="2" charset="0"/>
              </a:rPr>
              <a:t> </a:t>
            </a:r>
            <a:r>
              <a:rPr lang="en-US" sz="2400" smtClean="0">
                <a:solidFill>
                  <a:srgbClr val="000000"/>
                </a:solidFill>
              </a:rPr>
              <a:t>yêu</a:t>
            </a:r>
            <a:r>
              <a:rPr lang="en-US" sz="2400" smtClean="0">
                <a:solidFill>
                  <a:srgbClr val="000000"/>
                </a:solidFill>
                <a:latin typeface="VNI-Times" pitchFamily="2" charset="0"/>
              </a:rPr>
              <a:t> </a:t>
            </a:r>
            <a:r>
              <a:rPr lang="en-US" sz="2400" smtClean="0">
                <a:solidFill>
                  <a:srgbClr val="000000"/>
                </a:solidFill>
              </a:rPr>
              <a:t>cầu</a:t>
            </a:r>
            <a:r>
              <a:rPr lang="en-US" sz="2400" smtClean="0">
                <a:solidFill>
                  <a:srgbClr val="000000"/>
                </a:solidFill>
                <a:latin typeface="VNI-Times" pitchFamily="2" charset="0"/>
              </a:rPr>
              <a:t> </a:t>
            </a:r>
            <a:r>
              <a:rPr lang="en-US" sz="2400" smtClean="0">
                <a:solidFill>
                  <a:srgbClr val="000000"/>
                </a:solidFill>
              </a:rPr>
              <a:t>nguồn</a:t>
            </a:r>
            <a:r>
              <a:rPr lang="en-US" sz="2400" smtClean="0">
                <a:solidFill>
                  <a:srgbClr val="000000"/>
                </a:solidFill>
                <a:latin typeface="VNI-Times" pitchFamily="2" charset="0"/>
              </a:rPr>
              <a:t> </a:t>
            </a:r>
            <a:r>
              <a:rPr lang="en-US" sz="2400" smtClean="0">
                <a:solidFill>
                  <a:srgbClr val="000000"/>
                </a:solidFill>
              </a:rPr>
              <a:t>lực</a:t>
            </a:r>
            <a:r>
              <a:rPr lang="en-US" sz="2400" smtClean="0">
                <a:solidFill>
                  <a:srgbClr val="000000"/>
                </a:solidFill>
                <a:latin typeface="VNI-Times" pitchFamily="2" charset="0"/>
              </a:rPr>
              <a:t> </a:t>
            </a:r>
            <a:r>
              <a:rPr lang="en-US" sz="2400" smtClean="0">
                <a:solidFill>
                  <a:srgbClr val="000000"/>
                </a:solidFill>
              </a:rPr>
              <a:t>cho</a:t>
            </a:r>
            <a:r>
              <a:rPr lang="en-US" sz="2400" smtClean="0">
                <a:solidFill>
                  <a:srgbClr val="000000"/>
                </a:solidFill>
                <a:latin typeface="VNI-Times" pitchFamily="2" charset="0"/>
              </a:rPr>
              <a:t> </a:t>
            </a:r>
            <a:r>
              <a:rPr lang="en-US" sz="2400" smtClean="0">
                <a:solidFill>
                  <a:srgbClr val="000000"/>
                </a:solidFill>
              </a:rPr>
              <a:t>các</a:t>
            </a:r>
            <a:r>
              <a:rPr lang="en-US" sz="2400" smtClean="0">
                <a:solidFill>
                  <a:srgbClr val="000000"/>
                </a:solidFill>
                <a:latin typeface="VNI-Times" pitchFamily="2" charset="0"/>
              </a:rPr>
              <a:t> </a:t>
            </a:r>
            <a:r>
              <a:rPr lang="en-US" sz="2400" smtClean="0">
                <a:solidFill>
                  <a:srgbClr val="000000"/>
                </a:solidFill>
              </a:rPr>
              <a:t>gói</a:t>
            </a:r>
            <a:r>
              <a:rPr lang="en-US" sz="2400" smtClean="0">
                <a:solidFill>
                  <a:srgbClr val="000000"/>
                </a:solidFill>
                <a:latin typeface="VNI-Times" pitchFamily="2" charset="0"/>
              </a:rPr>
              <a:t> </a:t>
            </a:r>
            <a:r>
              <a:rPr lang="en-US" sz="2400" smtClean="0">
                <a:solidFill>
                  <a:srgbClr val="000000"/>
                </a:solidFill>
              </a:rPr>
              <a:t>công</a:t>
            </a:r>
            <a:r>
              <a:rPr lang="en-US" sz="2400" smtClean="0">
                <a:solidFill>
                  <a:srgbClr val="000000"/>
                </a:solidFill>
                <a:latin typeface="VNI-Times" pitchFamily="2" charset="0"/>
              </a:rPr>
              <a:t> </a:t>
            </a:r>
            <a:r>
              <a:rPr lang="en-US" sz="2400" smtClean="0">
                <a:solidFill>
                  <a:srgbClr val="000000"/>
                </a:solidFill>
              </a:rPr>
              <a:t>việc</a:t>
            </a:r>
            <a:r>
              <a:rPr lang="en-US" sz="2400" smtClean="0">
                <a:solidFill>
                  <a:srgbClr val="000000"/>
                </a:solidFill>
                <a:latin typeface="VNI-Times" pitchFamily="2" charset="0"/>
              </a:rPr>
              <a:t> </a:t>
            </a:r>
            <a:r>
              <a:rPr lang="en-US" sz="2400" smtClean="0">
                <a:solidFill>
                  <a:srgbClr val="000000"/>
                </a:solidFill>
              </a:rPr>
              <a:t>và</a:t>
            </a:r>
            <a:r>
              <a:rPr lang="en-US" sz="2400" smtClean="0">
                <a:solidFill>
                  <a:srgbClr val="000000"/>
                </a:solidFill>
                <a:latin typeface="VNI-Times" pitchFamily="2" charset="0"/>
              </a:rPr>
              <a:t> </a:t>
            </a:r>
            <a:r>
              <a:rPr lang="en-US" sz="2400" smtClean="0">
                <a:solidFill>
                  <a:srgbClr val="000000"/>
                </a:solidFill>
              </a:rPr>
              <a:t>chi</a:t>
            </a:r>
            <a:r>
              <a:rPr lang="en-US" sz="2400" smtClean="0">
                <a:solidFill>
                  <a:srgbClr val="000000"/>
                </a:solidFill>
                <a:latin typeface="VNI-Times" pitchFamily="2" charset="0"/>
              </a:rPr>
              <a:t> </a:t>
            </a:r>
            <a:r>
              <a:rPr lang="en-US" sz="2400" smtClean="0">
                <a:solidFill>
                  <a:srgbClr val="000000"/>
                </a:solidFill>
              </a:rPr>
              <a:t>phí</a:t>
            </a:r>
            <a:r>
              <a:rPr lang="en-US" sz="2400" smtClean="0">
                <a:solidFill>
                  <a:srgbClr val="000000"/>
                </a:solidFill>
                <a:latin typeface="VNI-Times" pitchFamily="2" charset="0"/>
              </a:rPr>
              <a:t> </a:t>
            </a:r>
            <a:r>
              <a:rPr lang="en-US" sz="2400" smtClean="0">
                <a:solidFill>
                  <a:srgbClr val="000000"/>
                </a:solidFill>
              </a:rPr>
              <a:t>nguồn</a:t>
            </a:r>
            <a:r>
              <a:rPr lang="en-US" sz="2400" smtClean="0">
                <a:solidFill>
                  <a:srgbClr val="000000"/>
                </a:solidFill>
                <a:latin typeface="VNI-Times" pitchFamily="2" charset="0"/>
              </a:rPr>
              <a:t> </a:t>
            </a:r>
            <a:r>
              <a:rPr lang="en-US" sz="2400" smtClean="0">
                <a:solidFill>
                  <a:srgbClr val="000000"/>
                </a:solidFill>
              </a:rPr>
              <a:t>lực</a:t>
            </a:r>
            <a:r>
              <a:rPr lang="en-US" sz="2400" smtClean="0">
                <a:solidFill>
                  <a:srgbClr val="000000"/>
                </a:solidFill>
                <a:latin typeface="VNI-Times" pitchFamily="2" charset="0"/>
              </a:rPr>
              <a:t>. </a:t>
            </a:r>
            <a:r>
              <a:rPr lang="en-US" sz="2400" smtClean="0">
                <a:solidFill>
                  <a:srgbClr val="000000"/>
                </a:solidFill>
              </a:rPr>
              <a:t>Kết</a:t>
            </a:r>
            <a:r>
              <a:rPr lang="en-US" sz="2400" smtClean="0">
                <a:solidFill>
                  <a:srgbClr val="000000"/>
                </a:solidFill>
                <a:latin typeface="VNI-Times" pitchFamily="2" charset="0"/>
              </a:rPr>
              <a:t> </a:t>
            </a:r>
            <a:r>
              <a:rPr lang="en-US" sz="2400" smtClean="0">
                <a:solidFill>
                  <a:srgbClr val="000000"/>
                </a:solidFill>
              </a:rPr>
              <a:t>quả</a:t>
            </a:r>
            <a:r>
              <a:rPr lang="en-US" sz="2400" smtClean="0">
                <a:solidFill>
                  <a:srgbClr val="000000"/>
                </a:solidFill>
                <a:latin typeface="VNI-Times" pitchFamily="2" charset="0"/>
              </a:rPr>
              <a:t> </a:t>
            </a:r>
            <a:r>
              <a:rPr lang="en-US" sz="2400" smtClean="0">
                <a:solidFill>
                  <a:srgbClr val="000000"/>
                </a:solidFill>
              </a:rPr>
              <a:t>là</a:t>
            </a:r>
            <a:r>
              <a:rPr lang="en-US" sz="2400" smtClean="0">
                <a:solidFill>
                  <a:srgbClr val="000000"/>
                </a:solidFill>
                <a:latin typeface="VNI-Times" pitchFamily="2" charset="0"/>
              </a:rPr>
              <a:t> </a:t>
            </a:r>
            <a:r>
              <a:rPr lang="en-US" sz="2400" smtClean="0">
                <a:solidFill>
                  <a:srgbClr val="000000"/>
                </a:solidFill>
              </a:rPr>
              <a:t>ngân</a:t>
            </a:r>
            <a:r>
              <a:rPr lang="en-US" sz="2400" smtClean="0">
                <a:solidFill>
                  <a:srgbClr val="000000"/>
                </a:solidFill>
                <a:latin typeface="VNI-Times" pitchFamily="2" charset="0"/>
              </a:rPr>
              <a:t> </a:t>
            </a:r>
            <a:r>
              <a:rPr lang="en-US" sz="2400" smtClean="0">
                <a:solidFill>
                  <a:srgbClr val="000000"/>
                </a:solidFill>
              </a:rPr>
              <a:t>sách</a:t>
            </a:r>
            <a:r>
              <a:rPr lang="en-US" sz="2400" smtClean="0">
                <a:solidFill>
                  <a:srgbClr val="000000"/>
                </a:solidFill>
                <a:latin typeface="VNI-Times" pitchFamily="2" charset="0"/>
              </a:rPr>
              <a:t> </a:t>
            </a:r>
            <a:r>
              <a:rPr lang="en-US" sz="2400" smtClean="0">
                <a:solidFill>
                  <a:srgbClr val="000000"/>
                </a:solidFill>
              </a:rPr>
              <a:t>dự</a:t>
            </a:r>
            <a:r>
              <a:rPr lang="en-US" sz="2400" smtClean="0">
                <a:solidFill>
                  <a:srgbClr val="000000"/>
                </a:solidFill>
                <a:latin typeface="VNI-Times" pitchFamily="2" charset="0"/>
              </a:rPr>
              <a:t> </a:t>
            </a:r>
            <a:r>
              <a:rPr lang="en-US" sz="2400" smtClean="0">
                <a:solidFill>
                  <a:srgbClr val="000000"/>
                </a:solidFill>
              </a:rPr>
              <a:t>án</a:t>
            </a:r>
            <a:r>
              <a:rPr lang="en-US" sz="2400" smtClean="0">
                <a:solidFill>
                  <a:srgbClr val="000000"/>
                </a:solidFill>
                <a:latin typeface="VNI-Times" pitchFamily="2" charset="0"/>
              </a:rPr>
              <a:t> </a:t>
            </a:r>
            <a:r>
              <a:rPr lang="en-US" sz="2400" smtClean="0">
                <a:solidFill>
                  <a:srgbClr val="000000"/>
                </a:solidFill>
              </a:rPr>
              <a:t>với</a:t>
            </a:r>
            <a:r>
              <a:rPr lang="en-US" sz="2400" smtClean="0">
                <a:solidFill>
                  <a:srgbClr val="000000"/>
                </a:solidFill>
                <a:latin typeface="VNI-Times" pitchFamily="2" charset="0"/>
              </a:rPr>
              <a:t> </a:t>
            </a:r>
            <a:r>
              <a:rPr lang="en-US" sz="2400" smtClean="0">
                <a:solidFill>
                  <a:srgbClr val="000000"/>
                </a:solidFill>
              </a:rPr>
              <a:t>những</a:t>
            </a:r>
            <a:r>
              <a:rPr lang="en-US" sz="2400" smtClean="0">
                <a:solidFill>
                  <a:srgbClr val="000000"/>
                </a:solidFill>
                <a:latin typeface="VNI-Times" pitchFamily="2" charset="0"/>
              </a:rPr>
              <a:t> </a:t>
            </a:r>
            <a:r>
              <a:rPr lang="en-US" sz="2400" smtClean="0">
                <a:solidFill>
                  <a:srgbClr val="000000"/>
                </a:solidFill>
              </a:rPr>
              <a:t>chi</a:t>
            </a:r>
            <a:r>
              <a:rPr lang="en-US" sz="2400" smtClean="0">
                <a:solidFill>
                  <a:srgbClr val="000000"/>
                </a:solidFill>
                <a:latin typeface="VNI-Times" pitchFamily="2" charset="0"/>
              </a:rPr>
              <a:t> </a:t>
            </a:r>
            <a:r>
              <a:rPr lang="en-US" sz="2400" smtClean="0">
                <a:solidFill>
                  <a:srgbClr val="000000"/>
                </a:solidFill>
              </a:rPr>
              <a:t>tiết</a:t>
            </a:r>
            <a:r>
              <a:rPr lang="en-US" sz="2400" smtClean="0">
                <a:solidFill>
                  <a:srgbClr val="000000"/>
                </a:solidFill>
                <a:latin typeface="VNI-Times" pitchFamily="2" charset="0"/>
              </a:rPr>
              <a:t> </a:t>
            </a:r>
            <a:r>
              <a:rPr lang="en-US" sz="2400" smtClean="0">
                <a:solidFill>
                  <a:srgbClr val="000000"/>
                </a:solidFill>
              </a:rPr>
              <a:t>ủng</a:t>
            </a:r>
            <a:r>
              <a:rPr lang="en-US" sz="2400" smtClean="0">
                <a:solidFill>
                  <a:srgbClr val="000000"/>
                </a:solidFill>
                <a:latin typeface="VNI-Times" pitchFamily="2" charset="0"/>
              </a:rPr>
              <a:t> </a:t>
            </a:r>
            <a:r>
              <a:rPr lang="en-US" sz="2400" smtClean="0">
                <a:solidFill>
                  <a:srgbClr val="000000"/>
                </a:solidFill>
              </a:rPr>
              <a:t>hộ</a:t>
            </a:r>
            <a:r>
              <a:rPr lang="en-US" sz="2400" smtClean="0">
                <a:solidFill>
                  <a:srgbClr val="000000"/>
                </a:solidFill>
                <a:latin typeface="VNI-Times" pitchFamily="2" charset="0"/>
              </a:rPr>
              <a:t>, </a:t>
            </a:r>
            <a:r>
              <a:rPr lang="en-US" sz="2400" smtClean="0">
                <a:solidFill>
                  <a:srgbClr val="000000"/>
                </a:solidFill>
              </a:rPr>
              <a:t>những</a:t>
            </a:r>
            <a:r>
              <a:rPr lang="en-US" sz="2400" smtClean="0">
                <a:solidFill>
                  <a:srgbClr val="000000"/>
                </a:solidFill>
                <a:latin typeface="VNI-Times" pitchFamily="2" charset="0"/>
              </a:rPr>
              <a:t> </a:t>
            </a:r>
            <a:r>
              <a:rPr lang="en-US" sz="2400" smtClean="0">
                <a:solidFill>
                  <a:srgbClr val="000000"/>
                </a:solidFill>
              </a:rPr>
              <a:t>lời</a:t>
            </a:r>
            <a:r>
              <a:rPr lang="en-US" sz="2400" smtClean="0">
                <a:solidFill>
                  <a:srgbClr val="000000"/>
                </a:solidFill>
                <a:latin typeface="VNI-Times" pitchFamily="2" charset="0"/>
              </a:rPr>
              <a:t> </a:t>
            </a:r>
            <a:r>
              <a:rPr lang="en-US" sz="2400" smtClean="0">
                <a:solidFill>
                  <a:srgbClr val="000000"/>
                </a:solidFill>
              </a:rPr>
              <a:t>giải</a:t>
            </a:r>
            <a:r>
              <a:rPr lang="en-US" sz="2400" smtClean="0">
                <a:solidFill>
                  <a:srgbClr val="000000"/>
                </a:solidFill>
                <a:latin typeface="VNI-Times" pitchFamily="2" charset="0"/>
              </a:rPr>
              <a:t> </a:t>
            </a:r>
            <a:r>
              <a:rPr lang="en-US" sz="2400" smtClean="0">
                <a:solidFill>
                  <a:srgbClr val="000000"/>
                </a:solidFill>
              </a:rPr>
              <a:t>thích</a:t>
            </a:r>
            <a:r>
              <a:rPr lang="en-US" sz="2400" smtClean="0">
                <a:solidFill>
                  <a:srgbClr val="000000"/>
                </a:solidFill>
                <a:latin typeface="VNI-Times" pitchFamily="2" charset="0"/>
              </a:rPr>
              <a:t> </a:t>
            </a:r>
            <a:r>
              <a:rPr lang="en-US" sz="2400" smtClean="0">
                <a:solidFill>
                  <a:srgbClr val="000000"/>
                </a:solidFill>
              </a:rPr>
              <a:t>và</a:t>
            </a:r>
            <a:r>
              <a:rPr lang="en-US" sz="2400" smtClean="0">
                <a:solidFill>
                  <a:srgbClr val="000000"/>
                </a:solidFill>
                <a:latin typeface="VNI-Times" pitchFamily="2" charset="0"/>
              </a:rPr>
              <a:t> </a:t>
            </a:r>
            <a:r>
              <a:rPr lang="en-US" sz="2400" smtClean="0">
                <a:solidFill>
                  <a:srgbClr val="000000"/>
                </a:solidFill>
              </a:rPr>
              <a:t>một</a:t>
            </a:r>
            <a:r>
              <a:rPr lang="en-US" sz="2400" smtClean="0">
                <a:solidFill>
                  <a:srgbClr val="000000"/>
                </a:solidFill>
                <a:latin typeface="VNI-Times" pitchFamily="2" charset="0"/>
              </a:rPr>
              <a:t> </a:t>
            </a:r>
            <a:r>
              <a:rPr lang="en-US" sz="2400" smtClean="0">
                <a:solidFill>
                  <a:srgbClr val="000000"/>
                </a:solidFill>
              </a:rPr>
              <a:t>kế</a:t>
            </a:r>
            <a:r>
              <a:rPr lang="en-US" sz="2400" smtClean="0">
                <a:solidFill>
                  <a:srgbClr val="000000"/>
                </a:solidFill>
                <a:latin typeface="VNI-Times" pitchFamily="2" charset="0"/>
              </a:rPr>
              <a:t> </a:t>
            </a:r>
            <a:r>
              <a:rPr lang="en-US" sz="2400" smtClean="0">
                <a:solidFill>
                  <a:srgbClr val="000000"/>
                </a:solidFill>
              </a:rPr>
              <a:t>hoạch</a:t>
            </a:r>
            <a:r>
              <a:rPr lang="en-US" sz="2400" smtClean="0">
                <a:solidFill>
                  <a:srgbClr val="000000"/>
                </a:solidFill>
                <a:latin typeface="VNI-Times" pitchFamily="2" charset="0"/>
              </a:rPr>
              <a:t> </a:t>
            </a:r>
            <a:r>
              <a:rPr lang="en-US" sz="2400" smtClean="0">
                <a:solidFill>
                  <a:srgbClr val="000000"/>
                </a:solidFill>
              </a:rPr>
              <a:t>quản</a:t>
            </a:r>
            <a:r>
              <a:rPr lang="en-US" sz="2400" smtClean="0">
                <a:solidFill>
                  <a:srgbClr val="000000"/>
                </a:solidFill>
                <a:latin typeface="VNI-Times" pitchFamily="2" charset="0"/>
              </a:rPr>
              <a:t> </a:t>
            </a:r>
            <a:r>
              <a:rPr lang="en-US" sz="2400" smtClean="0">
                <a:solidFill>
                  <a:srgbClr val="000000"/>
                </a:solidFill>
              </a:rPr>
              <a:t>lý</a:t>
            </a:r>
            <a:r>
              <a:rPr lang="en-US" sz="2400" smtClean="0">
                <a:solidFill>
                  <a:srgbClr val="000000"/>
                </a:solidFill>
                <a:latin typeface="VNI-Times" pitchFamily="2" charset="0"/>
              </a:rPr>
              <a:t> </a:t>
            </a:r>
            <a:r>
              <a:rPr lang="en-US" sz="2400" smtClean="0">
                <a:solidFill>
                  <a:srgbClr val="000000"/>
                </a:solidFill>
              </a:rPr>
              <a:t>chi</a:t>
            </a:r>
            <a:r>
              <a:rPr lang="en-US" sz="2400" smtClean="0">
                <a:solidFill>
                  <a:srgbClr val="000000"/>
                </a:solidFill>
                <a:latin typeface="VNI-Times" pitchFamily="2" charset="0"/>
              </a:rPr>
              <a:t> </a:t>
            </a:r>
            <a:r>
              <a:rPr lang="en-US" sz="2400" smtClean="0">
                <a:solidFill>
                  <a:srgbClr val="000000"/>
                </a:solidFill>
              </a:rPr>
              <a:t>phí</a:t>
            </a:r>
          </a:p>
          <a:p>
            <a:pPr eaLnBrk="1" hangingPunct="1">
              <a:buClr>
                <a:schemeClr val="tx1"/>
              </a:buClr>
              <a:buFontTx/>
              <a:buChar char="°"/>
            </a:pPr>
            <a:r>
              <a:rPr lang="en-US" sz="2400" smtClean="0">
                <a:solidFill>
                  <a:srgbClr val="000000"/>
                </a:solidFill>
              </a:rPr>
              <a:t>Khả</a:t>
            </a:r>
            <a:r>
              <a:rPr lang="en-US" sz="2400" smtClean="0">
                <a:solidFill>
                  <a:srgbClr val="000000"/>
                </a:solidFill>
                <a:latin typeface="VNI-Times" pitchFamily="2" charset="0"/>
              </a:rPr>
              <a:t> </a:t>
            </a:r>
            <a:r>
              <a:rPr lang="en-US" sz="2400" smtClean="0">
                <a:solidFill>
                  <a:srgbClr val="000000"/>
                </a:solidFill>
              </a:rPr>
              <a:t>năng</a:t>
            </a:r>
            <a:r>
              <a:rPr lang="en-US" sz="2400" smtClean="0">
                <a:solidFill>
                  <a:srgbClr val="000000"/>
                </a:solidFill>
                <a:latin typeface="VNI-Times" pitchFamily="2" charset="0"/>
              </a:rPr>
              <a:t> </a:t>
            </a:r>
            <a:r>
              <a:rPr lang="en-US" sz="2400" smtClean="0">
                <a:solidFill>
                  <a:srgbClr val="000000"/>
                </a:solidFill>
              </a:rPr>
              <a:t>leo</a:t>
            </a:r>
            <a:r>
              <a:rPr lang="en-US" sz="2400" smtClean="0">
                <a:solidFill>
                  <a:srgbClr val="000000"/>
                </a:solidFill>
                <a:latin typeface="VNI-Times" pitchFamily="2" charset="0"/>
              </a:rPr>
              <a:t> </a:t>
            </a:r>
            <a:r>
              <a:rPr lang="en-US" sz="2400" smtClean="0">
                <a:solidFill>
                  <a:srgbClr val="000000"/>
                </a:solidFill>
              </a:rPr>
              <a:t>thang</a:t>
            </a:r>
            <a:r>
              <a:rPr lang="en-US" sz="2400" smtClean="0">
                <a:solidFill>
                  <a:srgbClr val="000000"/>
                </a:solidFill>
                <a:latin typeface="VNI-Times" pitchFamily="2" charset="0"/>
              </a:rPr>
              <a:t> </a:t>
            </a:r>
            <a:r>
              <a:rPr lang="en-US" sz="2400" smtClean="0">
                <a:solidFill>
                  <a:srgbClr val="000000"/>
                </a:solidFill>
              </a:rPr>
              <a:t>chi</a:t>
            </a:r>
            <a:r>
              <a:rPr lang="en-US" sz="2400" smtClean="0">
                <a:solidFill>
                  <a:srgbClr val="000000"/>
                </a:solidFill>
                <a:latin typeface="VNI-Times" pitchFamily="2" charset="0"/>
              </a:rPr>
              <a:t> </a:t>
            </a:r>
            <a:r>
              <a:rPr lang="en-US" sz="2400" smtClean="0">
                <a:solidFill>
                  <a:srgbClr val="000000"/>
                </a:solidFill>
              </a:rPr>
              <a:t>phí</a:t>
            </a:r>
            <a:r>
              <a:rPr lang="en-US" sz="2400" smtClean="0">
                <a:solidFill>
                  <a:srgbClr val="000000"/>
                </a:solidFill>
                <a:latin typeface="VNI-Times" pitchFamily="2" charset="0"/>
              </a:rPr>
              <a:t> </a:t>
            </a:r>
            <a:r>
              <a:rPr lang="en-US" sz="2400" smtClean="0">
                <a:solidFill>
                  <a:srgbClr val="000000"/>
                </a:solidFill>
              </a:rPr>
              <a:t>nên</a:t>
            </a:r>
            <a:r>
              <a:rPr lang="en-US" sz="2400" smtClean="0">
                <a:solidFill>
                  <a:srgbClr val="000000"/>
                </a:solidFill>
                <a:latin typeface="VNI-Times" pitchFamily="2" charset="0"/>
              </a:rPr>
              <a:t> </a:t>
            </a:r>
            <a:r>
              <a:rPr lang="en-US" sz="2400" smtClean="0">
                <a:solidFill>
                  <a:srgbClr val="000000"/>
                </a:solidFill>
              </a:rPr>
              <a:t>được</a:t>
            </a:r>
            <a:r>
              <a:rPr lang="en-US" sz="2400" smtClean="0">
                <a:solidFill>
                  <a:srgbClr val="000000"/>
                </a:solidFill>
                <a:latin typeface="VNI-Times" pitchFamily="2" charset="0"/>
              </a:rPr>
              <a:t> </a:t>
            </a:r>
            <a:r>
              <a:rPr lang="en-US" sz="2400" smtClean="0">
                <a:solidFill>
                  <a:srgbClr val="000000"/>
                </a:solidFill>
              </a:rPr>
              <a:t>xem</a:t>
            </a:r>
            <a:r>
              <a:rPr lang="en-US" sz="2400" smtClean="0">
                <a:solidFill>
                  <a:srgbClr val="000000"/>
                </a:solidFill>
                <a:latin typeface="VNI-Times" pitchFamily="2" charset="0"/>
              </a:rPr>
              <a:t> </a:t>
            </a:r>
            <a:r>
              <a:rPr lang="en-US" sz="2400" smtClean="0">
                <a:solidFill>
                  <a:srgbClr val="000000"/>
                </a:solidFill>
              </a:rPr>
              <a:t>xét</a:t>
            </a:r>
            <a:r>
              <a:rPr lang="en-US" sz="2400" smtClean="0">
                <a:solidFill>
                  <a:srgbClr val="000000"/>
                </a:solidFill>
                <a:latin typeface="VNI-Times" pitchFamily="2" charset="0"/>
              </a:rPr>
              <a:t> </a:t>
            </a:r>
            <a:r>
              <a:rPr lang="en-US" sz="2400" smtClean="0">
                <a:solidFill>
                  <a:srgbClr val="000000"/>
                </a:solidFill>
              </a:rPr>
              <a:t>và</a:t>
            </a:r>
            <a:r>
              <a:rPr lang="en-US" sz="2400" smtClean="0">
                <a:solidFill>
                  <a:srgbClr val="000000"/>
                </a:solidFill>
                <a:latin typeface="VNI-Times" pitchFamily="2" charset="0"/>
              </a:rPr>
              <a:t> </a:t>
            </a:r>
            <a:r>
              <a:rPr lang="en-US" sz="2400" smtClean="0">
                <a:solidFill>
                  <a:srgbClr val="000000"/>
                </a:solidFill>
              </a:rPr>
              <a:t>sự</a:t>
            </a:r>
            <a:r>
              <a:rPr lang="en-US" sz="2400" smtClean="0">
                <a:solidFill>
                  <a:srgbClr val="000000"/>
                </a:solidFill>
                <a:latin typeface="VNI-Times" pitchFamily="2" charset="0"/>
              </a:rPr>
              <a:t> </a:t>
            </a:r>
            <a:r>
              <a:rPr lang="en-US" sz="2400" smtClean="0">
                <a:solidFill>
                  <a:srgbClr val="000000"/>
                </a:solidFill>
              </a:rPr>
              <a:t>cho</a:t>
            </a:r>
            <a:r>
              <a:rPr lang="en-US" sz="2400" smtClean="0">
                <a:solidFill>
                  <a:srgbClr val="000000"/>
                </a:solidFill>
                <a:latin typeface="VNI-Times" pitchFamily="2" charset="0"/>
              </a:rPr>
              <a:t> </a:t>
            </a:r>
            <a:r>
              <a:rPr lang="en-US" sz="2400" smtClean="0">
                <a:solidFill>
                  <a:srgbClr val="000000"/>
                </a:solidFill>
              </a:rPr>
              <a:t>phép</a:t>
            </a:r>
            <a:r>
              <a:rPr lang="en-US" sz="2400" smtClean="0">
                <a:solidFill>
                  <a:srgbClr val="000000"/>
                </a:solidFill>
                <a:latin typeface="VNI-Times" pitchFamily="2" charset="0"/>
              </a:rPr>
              <a:t> </a:t>
            </a:r>
            <a:r>
              <a:rPr lang="en-US" sz="2400" smtClean="0">
                <a:solidFill>
                  <a:srgbClr val="000000"/>
                </a:solidFill>
              </a:rPr>
              <a:t>phù</a:t>
            </a:r>
            <a:r>
              <a:rPr lang="en-US" sz="2400" smtClean="0">
                <a:solidFill>
                  <a:srgbClr val="000000"/>
                </a:solidFill>
                <a:latin typeface="VNI-Times" pitchFamily="2" charset="0"/>
              </a:rPr>
              <a:t> </a:t>
            </a:r>
            <a:r>
              <a:rPr lang="en-US" sz="2400" smtClean="0">
                <a:solidFill>
                  <a:srgbClr val="000000"/>
                </a:solidFill>
              </a:rPr>
              <a:t>hợp</a:t>
            </a:r>
            <a:r>
              <a:rPr lang="en-US" sz="2400" smtClean="0">
                <a:solidFill>
                  <a:srgbClr val="000000"/>
                </a:solidFill>
                <a:latin typeface="VNI-Times" pitchFamily="2" charset="0"/>
              </a:rPr>
              <a:t> </a:t>
            </a:r>
            <a:r>
              <a:rPr lang="en-US" sz="2400" smtClean="0">
                <a:solidFill>
                  <a:srgbClr val="000000"/>
                </a:solidFill>
              </a:rPr>
              <a:t>nên</a:t>
            </a:r>
            <a:r>
              <a:rPr lang="en-US" sz="2400" smtClean="0">
                <a:solidFill>
                  <a:srgbClr val="000000"/>
                </a:solidFill>
                <a:latin typeface="VNI-Times" pitchFamily="2" charset="0"/>
              </a:rPr>
              <a:t> </a:t>
            </a:r>
            <a:r>
              <a:rPr lang="en-US" sz="2400" smtClean="0">
                <a:solidFill>
                  <a:srgbClr val="000000"/>
                </a:solidFill>
              </a:rPr>
              <a:t>được</a:t>
            </a:r>
            <a:r>
              <a:rPr lang="en-US" sz="2400" smtClean="0">
                <a:solidFill>
                  <a:srgbClr val="000000"/>
                </a:solidFill>
                <a:latin typeface="VNI-Times" pitchFamily="2" charset="0"/>
              </a:rPr>
              <a:t> </a:t>
            </a:r>
            <a:r>
              <a:rPr lang="en-US" sz="2400" smtClean="0">
                <a:solidFill>
                  <a:srgbClr val="000000"/>
                </a:solidFill>
              </a:rPr>
              <a:t>bổ</a:t>
            </a:r>
            <a:r>
              <a:rPr lang="en-US" sz="2400" smtClean="0">
                <a:solidFill>
                  <a:srgbClr val="000000"/>
                </a:solidFill>
                <a:latin typeface="VNI-Times" pitchFamily="2" charset="0"/>
              </a:rPr>
              <a:t> </a:t>
            </a:r>
            <a:r>
              <a:rPr lang="en-US" sz="2400" smtClean="0">
                <a:solidFill>
                  <a:srgbClr val="000000"/>
                </a:solidFill>
              </a:rPr>
              <a:t>sung</a:t>
            </a:r>
            <a:r>
              <a:rPr lang="en-US" sz="2400" smtClean="0">
                <a:solidFill>
                  <a:srgbClr val="000000"/>
                </a:solidFill>
                <a:latin typeface="VNI-Times" pitchFamily="2" charset="0"/>
              </a:rPr>
              <a:t> </a:t>
            </a:r>
            <a:r>
              <a:rPr lang="en-US" sz="2400" smtClean="0">
                <a:solidFill>
                  <a:srgbClr val="000000"/>
                </a:solidFill>
              </a:rPr>
              <a:t>để</a:t>
            </a:r>
            <a:r>
              <a:rPr lang="en-US" sz="2400" smtClean="0">
                <a:solidFill>
                  <a:srgbClr val="000000"/>
                </a:solidFill>
                <a:latin typeface="VNI-Times" pitchFamily="2" charset="0"/>
              </a:rPr>
              <a:t> </a:t>
            </a:r>
            <a:r>
              <a:rPr lang="en-US" sz="2400" smtClean="0">
                <a:solidFill>
                  <a:srgbClr val="000000"/>
                </a:solidFill>
              </a:rPr>
              <a:t>ước</a:t>
            </a:r>
            <a:r>
              <a:rPr lang="en-US" sz="2400" smtClean="0">
                <a:solidFill>
                  <a:srgbClr val="000000"/>
                </a:solidFill>
                <a:latin typeface="VNI-Times" pitchFamily="2" charset="0"/>
              </a:rPr>
              <a:t> </a:t>
            </a:r>
            <a:r>
              <a:rPr lang="en-US" sz="2400" smtClean="0">
                <a:solidFill>
                  <a:srgbClr val="000000"/>
                </a:solidFill>
              </a:rPr>
              <a:t>lượng</a:t>
            </a:r>
            <a:r>
              <a:rPr lang="en-US" sz="2400" smtClean="0">
                <a:solidFill>
                  <a:srgbClr val="000000"/>
                </a:solidFill>
                <a:latin typeface="VNI-Times" pitchFamily="2" charset="0"/>
              </a:rPr>
              <a:t> </a:t>
            </a:r>
            <a:r>
              <a:rPr lang="en-US" sz="2400" smtClean="0">
                <a:solidFill>
                  <a:srgbClr val="000000"/>
                </a:solidFill>
              </a:rPr>
              <a:t>chi</a:t>
            </a:r>
            <a:r>
              <a:rPr lang="en-US" sz="2400" smtClean="0">
                <a:solidFill>
                  <a:srgbClr val="000000"/>
                </a:solidFill>
                <a:latin typeface="VNI-Times" pitchFamily="2" charset="0"/>
              </a:rPr>
              <a:t> </a:t>
            </a:r>
            <a:r>
              <a:rPr lang="en-US" sz="2400" smtClean="0">
                <a:solidFill>
                  <a:srgbClr val="000000"/>
                </a:solidFill>
              </a:rPr>
              <a:t>phí</a:t>
            </a:r>
            <a:r>
              <a:rPr lang="en-US" sz="2400" smtClean="0">
                <a:solidFill>
                  <a:srgbClr val="000000"/>
                </a:solidFill>
                <a:latin typeface="VNI-Times" pitchFamily="2" charset="0"/>
              </a:rPr>
              <a:t> </a:t>
            </a:r>
            <a:r>
              <a:rPr lang="en-US" sz="2400" smtClean="0">
                <a:solidFill>
                  <a:srgbClr val="000000"/>
                </a:solidFill>
              </a:rPr>
              <a:t>ban</a:t>
            </a:r>
            <a:r>
              <a:rPr lang="en-US" sz="2400" smtClean="0">
                <a:solidFill>
                  <a:srgbClr val="000000"/>
                </a:solidFill>
                <a:latin typeface="VNI-Times" pitchFamily="2" charset="0"/>
              </a:rPr>
              <a:t> </a:t>
            </a:r>
            <a:r>
              <a:rPr lang="en-US" sz="2400" smtClean="0">
                <a:solidFill>
                  <a:srgbClr val="000000"/>
                </a:solidFill>
              </a:rPr>
              <a:t>đầu</a:t>
            </a:r>
            <a:r>
              <a:rPr lang="en-US" sz="2400" smtClean="0">
                <a:solidFill>
                  <a:srgbClr val="000000"/>
                </a:solidFill>
                <a:latin typeface="VNI-Times" pitchFamily="2"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152400"/>
            <a:ext cx="8001000" cy="914400"/>
          </a:xfrm>
        </p:spPr>
        <p:txBody>
          <a:bodyPr/>
          <a:lstStyle/>
          <a:p>
            <a:pPr eaLnBrk="1" hangingPunct="1"/>
            <a:r>
              <a:rPr lang="en-US" sz="3800" b="1" smtClean="0"/>
              <a:t>CÁC</a:t>
            </a:r>
            <a:r>
              <a:rPr lang="en-US" sz="3800" b="1" smtClean="0">
                <a:latin typeface="VNI-Helve" pitchFamily="2" charset="0"/>
              </a:rPr>
              <a:t> </a:t>
            </a:r>
            <a:r>
              <a:rPr lang="en-US" sz="3800" b="1" smtClean="0"/>
              <a:t>LOẠI</a:t>
            </a:r>
            <a:r>
              <a:rPr lang="en-US" sz="3800" b="1" smtClean="0">
                <a:latin typeface="VNI-Helve" pitchFamily="2" charset="0"/>
              </a:rPr>
              <a:t> </a:t>
            </a:r>
            <a:r>
              <a:rPr lang="en-US" sz="3800" b="1" smtClean="0"/>
              <a:t>CHI</a:t>
            </a:r>
            <a:r>
              <a:rPr lang="en-US" sz="3800" b="1" smtClean="0">
                <a:latin typeface="VNI-Helve" pitchFamily="2" charset="0"/>
              </a:rPr>
              <a:t> </a:t>
            </a:r>
            <a:r>
              <a:rPr lang="en-US" sz="3800" b="1" smtClean="0"/>
              <a:t>PHÍ</a:t>
            </a:r>
            <a:r>
              <a:rPr lang="en-US" sz="3800" b="1" smtClean="0">
                <a:latin typeface="VNI-Helve" pitchFamily="2" charset="0"/>
              </a:rPr>
              <a:t> </a:t>
            </a:r>
            <a:r>
              <a:rPr lang="en-US" sz="3800" b="1" smtClean="0"/>
              <a:t>CỦA</a:t>
            </a:r>
            <a:r>
              <a:rPr lang="en-US" sz="3800" b="1" smtClean="0">
                <a:latin typeface="VNI-Helve" pitchFamily="2" charset="0"/>
              </a:rPr>
              <a:t> </a:t>
            </a:r>
            <a:r>
              <a:rPr lang="en-US" sz="3800" b="1" smtClean="0"/>
              <a:t>DỰ</a:t>
            </a:r>
            <a:r>
              <a:rPr lang="en-US" sz="3800" b="1" smtClean="0">
                <a:latin typeface="VNI-Helve" pitchFamily="2" charset="0"/>
              </a:rPr>
              <a:t> </a:t>
            </a:r>
            <a:r>
              <a:rPr lang="en-US" sz="3800" b="1" smtClean="0"/>
              <a:t>ÁN</a:t>
            </a:r>
          </a:p>
        </p:txBody>
      </p:sp>
      <p:sp>
        <p:nvSpPr>
          <p:cNvPr id="60419" name="Rectangle 3"/>
          <p:cNvSpPr>
            <a:spLocks noGrp="1" noChangeArrowheads="1"/>
          </p:cNvSpPr>
          <p:nvPr>
            <p:ph type="body" idx="1"/>
          </p:nvPr>
        </p:nvSpPr>
        <p:spPr>
          <a:xfrm>
            <a:off x="838200" y="1371600"/>
            <a:ext cx="7467600" cy="4495800"/>
          </a:xfrm>
        </p:spPr>
        <p:txBody>
          <a:bodyPr/>
          <a:lstStyle/>
          <a:p>
            <a:pPr eaLnBrk="1" hangingPunct="1">
              <a:buFont typeface="Wingdings" pitchFamily="2" charset="2"/>
              <a:buNone/>
            </a:pPr>
            <a:r>
              <a:rPr lang="en-US" sz="2400" smtClean="0">
                <a:latin typeface="VNI-Helve" pitchFamily="2" charset="0"/>
              </a:rPr>
              <a:t>1. </a:t>
            </a:r>
            <a:r>
              <a:rPr lang="en-US" sz="2400" smtClean="0"/>
              <a:t>Chi</a:t>
            </a:r>
            <a:r>
              <a:rPr lang="en-US" sz="2400" smtClean="0">
                <a:latin typeface="VNI-Helve" pitchFamily="2" charset="0"/>
              </a:rPr>
              <a:t> </a:t>
            </a:r>
            <a:r>
              <a:rPr lang="en-US" sz="2400" smtClean="0"/>
              <a:t>phí</a:t>
            </a:r>
            <a:r>
              <a:rPr lang="en-US" sz="2400" smtClean="0">
                <a:latin typeface="VNI-Helve" pitchFamily="2" charset="0"/>
              </a:rPr>
              <a:t> </a:t>
            </a:r>
            <a:r>
              <a:rPr lang="en-US" sz="2400" smtClean="0"/>
              <a:t>trực</a:t>
            </a:r>
            <a:r>
              <a:rPr lang="en-US" sz="2400" smtClean="0">
                <a:latin typeface="VNI-Helve" pitchFamily="2" charset="0"/>
              </a:rPr>
              <a:t> </a:t>
            </a:r>
            <a:r>
              <a:rPr lang="en-US" sz="2400" smtClean="0"/>
              <a:t>tiếp</a:t>
            </a:r>
            <a:r>
              <a:rPr lang="en-US" sz="2400" smtClean="0">
                <a:latin typeface="VNI-Helve" pitchFamily="2" charset="0"/>
              </a:rPr>
              <a:t> : </a:t>
            </a:r>
          </a:p>
          <a:p>
            <a:pPr eaLnBrk="1" hangingPunct="1">
              <a:buClr>
                <a:schemeClr val="tx1"/>
              </a:buClr>
              <a:buFont typeface="Monotype Sorts" pitchFamily="2" charset="2"/>
              <a:buChar char="è"/>
            </a:pPr>
            <a:r>
              <a:rPr lang="en-US" sz="2000" smtClean="0"/>
              <a:t>Thường tính theo từng gói công việc</a:t>
            </a:r>
          </a:p>
          <a:p>
            <a:pPr lvl="1" eaLnBrk="1" hangingPunct="1">
              <a:buClr>
                <a:schemeClr val="tx1"/>
              </a:buClr>
            </a:pPr>
            <a:r>
              <a:rPr lang="en-US" sz="2000" smtClean="0"/>
              <a:t>Chi phí lao động </a:t>
            </a:r>
          </a:p>
          <a:p>
            <a:pPr lvl="1" eaLnBrk="1" hangingPunct="1">
              <a:buClr>
                <a:schemeClr val="tx1"/>
              </a:buClr>
            </a:pPr>
            <a:r>
              <a:rPr lang="en-US" sz="2000" smtClean="0"/>
              <a:t>Chi phí nguyên vật liệu</a:t>
            </a:r>
          </a:p>
          <a:p>
            <a:pPr lvl="1" eaLnBrk="1" hangingPunct="1">
              <a:buClr>
                <a:schemeClr val="tx1"/>
              </a:buClr>
            </a:pPr>
            <a:r>
              <a:rPr lang="en-US" sz="2000" smtClean="0"/>
              <a:t>Chi phí thiết bị</a:t>
            </a:r>
          </a:p>
          <a:p>
            <a:pPr lvl="1" eaLnBrk="1" hangingPunct="1">
              <a:buClr>
                <a:schemeClr val="tx1"/>
              </a:buClr>
            </a:pPr>
            <a:r>
              <a:rPr lang="en-US" sz="2000" smtClean="0"/>
              <a:t>Chi phí trực tiếp khác</a:t>
            </a:r>
          </a:p>
          <a:p>
            <a:pPr eaLnBrk="1" hangingPunct="1">
              <a:buFont typeface="Wingdings" pitchFamily="2" charset="2"/>
              <a:buNone/>
            </a:pPr>
            <a:r>
              <a:rPr lang="en-US" sz="2400" smtClean="0">
                <a:latin typeface="VNI-Helve" pitchFamily="2" charset="0"/>
              </a:rPr>
              <a:t>2. </a:t>
            </a:r>
            <a:r>
              <a:rPr lang="en-US" sz="2400" smtClean="0"/>
              <a:t>Chi</a:t>
            </a:r>
            <a:r>
              <a:rPr lang="en-US" sz="2400" smtClean="0">
                <a:latin typeface="VNI-Helve" pitchFamily="2" charset="0"/>
              </a:rPr>
              <a:t> </a:t>
            </a:r>
            <a:r>
              <a:rPr lang="en-US" sz="2400" smtClean="0"/>
              <a:t>phí</a:t>
            </a:r>
            <a:r>
              <a:rPr lang="en-US" sz="2400" smtClean="0">
                <a:latin typeface="VNI-Helve" pitchFamily="2" charset="0"/>
              </a:rPr>
              <a:t> </a:t>
            </a:r>
            <a:r>
              <a:rPr lang="en-US" sz="2400" smtClean="0"/>
              <a:t>quản</a:t>
            </a:r>
            <a:r>
              <a:rPr lang="en-US" sz="2400" smtClean="0">
                <a:latin typeface="VNI-Helve" pitchFamily="2" charset="0"/>
              </a:rPr>
              <a:t> </a:t>
            </a:r>
            <a:r>
              <a:rPr lang="en-US" sz="2400" smtClean="0"/>
              <a:t>lý</a:t>
            </a:r>
            <a:r>
              <a:rPr lang="en-US" sz="2400" smtClean="0">
                <a:latin typeface="VNI-Helve" pitchFamily="2" charset="0"/>
              </a:rPr>
              <a:t> </a:t>
            </a:r>
            <a:r>
              <a:rPr lang="en-US" sz="2400" smtClean="0"/>
              <a:t>dự</a:t>
            </a:r>
            <a:r>
              <a:rPr lang="en-US" sz="2400" smtClean="0">
                <a:latin typeface="VNI-Helve" pitchFamily="2" charset="0"/>
              </a:rPr>
              <a:t> </a:t>
            </a:r>
            <a:r>
              <a:rPr lang="en-US" sz="2400" smtClean="0"/>
              <a:t>án</a:t>
            </a:r>
            <a:r>
              <a:rPr lang="en-US" sz="2400" smtClean="0">
                <a:latin typeface="VNI-Helve" pitchFamily="2" charset="0"/>
              </a:rPr>
              <a:t> </a:t>
            </a:r>
            <a:r>
              <a:rPr lang="en-US" sz="2400" b="1" smtClean="0">
                <a:latin typeface="VNI-Helve" pitchFamily="2" charset="0"/>
              </a:rPr>
              <a:t>(</a:t>
            </a:r>
            <a:r>
              <a:rPr lang="en-US" sz="2400" b="1" smtClean="0"/>
              <a:t>Project</a:t>
            </a:r>
            <a:r>
              <a:rPr lang="en-US" sz="2400" b="1" smtClean="0">
                <a:latin typeface="VNI-Helve" pitchFamily="2" charset="0"/>
              </a:rPr>
              <a:t> </a:t>
            </a:r>
            <a:r>
              <a:rPr lang="en-US" sz="2400" b="1" smtClean="0"/>
              <a:t>overhead</a:t>
            </a:r>
            <a:r>
              <a:rPr lang="en-US" sz="2400" b="1" smtClean="0">
                <a:latin typeface="VNI-Helve" pitchFamily="2" charset="0"/>
              </a:rPr>
              <a:t> </a:t>
            </a:r>
            <a:r>
              <a:rPr lang="en-US" sz="2400" b="1" smtClean="0"/>
              <a:t>costs</a:t>
            </a:r>
            <a:r>
              <a:rPr lang="en-US" sz="2400" b="1" smtClean="0">
                <a:latin typeface="VNI-Helve" pitchFamily="2" charset="0"/>
              </a:rPr>
              <a:t>)</a:t>
            </a:r>
          </a:p>
          <a:p>
            <a:pPr eaLnBrk="1" hangingPunct="1">
              <a:buClr>
                <a:schemeClr val="tx1"/>
              </a:buClr>
              <a:buFont typeface="Monotype Sorts" pitchFamily="2" charset="2"/>
              <a:buChar char="è"/>
            </a:pPr>
            <a:r>
              <a:rPr lang="en-US" sz="2000" smtClean="0"/>
              <a:t>Phục</a:t>
            </a:r>
            <a:r>
              <a:rPr lang="en-US" sz="2000" smtClean="0">
                <a:latin typeface="VNI-Helve" pitchFamily="2" charset="0"/>
              </a:rPr>
              <a:t> </a:t>
            </a:r>
            <a:r>
              <a:rPr lang="en-US" sz="2000" smtClean="0"/>
              <a:t>vụ</a:t>
            </a:r>
            <a:r>
              <a:rPr lang="en-US" sz="2000" smtClean="0">
                <a:latin typeface="VNI-Helve" pitchFamily="2" charset="0"/>
              </a:rPr>
              <a:t> </a:t>
            </a:r>
            <a:r>
              <a:rPr lang="en-US" sz="2000" smtClean="0"/>
              <a:t>cho</a:t>
            </a:r>
            <a:r>
              <a:rPr lang="en-US" sz="2000" smtClean="0">
                <a:latin typeface="VNI-Helve" pitchFamily="2" charset="0"/>
              </a:rPr>
              <a:t> </a:t>
            </a:r>
            <a:r>
              <a:rPr lang="en-US" sz="2000" smtClean="0"/>
              <a:t>hoạt</a:t>
            </a:r>
            <a:r>
              <a:rPr lang="en-US" sz="2000" smtClean="0">
                <a:latin typeface="VNI-Helve" pitchFamily="2" charset="0"/>
              </a:rPr>
              <a:t> </a:t>
            </a:r>
            <a:r>
              <a:rPr lang="en-US" sz="2000" smtClean="0"/>
              <a:t>động</a:t>
            </a:r>
            <a:r>
              <a:rPr lang="en-US" sz="2000" smtClean="0">
                <a:latin typeface="VNI-Helve" pitchFamily="2" charset="0"/>
              </a:rPr>
              <a:t> </a:t>
            </a:r>
            <a:r>
              <a:rPr lang="en-US" sz="2000" smtClean="0"/>
              <a:t>dự</a:t>
            </a:r>
            <a:r>
              <a:rPr lang="en-US" sz="2000" smtClean="0">
                <a:latin typeface="VNI-Helve" pitchFamily="2" charset="0"/>
              </a:rPr>
              <a:t> </a:t>
            </a:r>
            <a:r>
              <a:rPr lang="en-US" sz="2000" smtClean="0"/>
              <a:t>án</a:t>
            </a:r>
            <a:r>
              <a:rPr lang="en-US" sz="2000" smtClean="0">
                <a:latin typeface="VNI-Helve" pitchFamily="2" charset="0"/>
              </a:rPr>
              <a:t> </a:t>
            </a:r>
            <a:r>
              <a:rPr lang="en-US" sz="2000" smtClean="0"/>
              <a:t>tổng</a:t>
            </a:r>
            <a:r>
              <a:rPr lang="en-US" sz="2000" smtClean="0">
                <a:latin typeface="VNI-Helve" pitchFamily="2" charset="0"/>
              </a:rPr>
              <a:t> </a:t>
            </a:r>
            <a:r>
              <a:rPr lang="en-US" sz="2000" smtClean="0"/>
              <a:t>thể</a:t>
            </a:r>
          </a:p>
          <a:p>
            <a:pPr eaLnBrk="1" hangingPunct="1">
              <a:buFont typeface="Wingdings" pitchFamily="2" charset="2"/>
              <a:buNone/>
            </a:pPr>
            <a:r>
              <a:rPr lang="en-US" sz="2000" smtClean="0">
                <a:latin typeface="VNI-Helve" pitchFamily="2" charset="0"/>
              </a:rPr>
              <a:t>(</a:t>
            </a:r>
            <a:r>
              <a:rPr lang="en-US" sz="2000" smtClean="0"/>
              <a:t>tư</a:t>
            </a:r>
            <a:r>
              <a:rPr lang="en-US" sz="2000" smtClean="0">
                <a:latin typeface="VNI-Helve" pitchFamily="2" charset="0"/>
              </a:rPr>
              <a:t> </a:t>
            </a:r>
            <a:r>
              <a:rPr lang="en-US" sz="2000" smtClean="0"/>
              <a:t>vấn</a:t>
            </a:r>
            <a:r>
              <a:rPr lang="en-US" sz="2000" smtClean="0">
                <a:latin typeface="VNI-Helve" pitchFamily="2" charset="0"/>
              </a:rPr>
              <a:t>, </a:t>
            </a:r>
            <a:r>
              <a:rPr lang="en-US" sz="2000" smtClean="0"/>
              <a:t>lương</a:t>
            </a:r>
            <a:r>
              <a:rPr lang="en-US" sz="2000" smtClean="0">
                <a:latin typeface="VNI-Helve" pitchFamily="2" charset="0"/>
              </a:rPr>
              <a:t> </a:t>
            </a:r>
            <a:r>
              <a:rPr lang="en-US" sz="2000" smtClean="0"/>
              <a:t>giám</a:t>
            </a:r>
            <a:r>
              <a:rPr lang="en-US" sz="2000" smtClean="0">
                <a:latin typeface="VNI-Helve" pitchFamily="2" charset="0"/>
              </a:rPr>
              <a:t> </a:t>
            </a:r>
            <a:r>
              <a:rPr lang="en-US" sz="2000" smtClean="0"/>
              <a:t>đốc</a:t>
            </a:r>
            <a:r>
              <a:rPr lang="en-US" sz="2000" smtClean="0">
                <a:latin typeface="VNI-Helve" pitchFamily="2" charset="0"/>
              </a:rPr>
              <a:t> </a:t>
            </a:r>
            <a:r>
              <a:rPr lang="en-US" sz="2000" smtClean="0"/>
              <a:t>dự</a:t>
            </a:r>
            <a:r>
              <a:rPr lang="en-US" sz="2000" smtClean="0">
                <a:latin typeface="VNI-Helve" pitchFamily="2" charset="0"/>
              </a:rPr>
              <a:t> </a:t>
            </a:r>
            <a:r>
              <a:rPr lang="en-US" sz="2000" smtClean="0"/>
              <a:t>án</a:t>
            </a:r>
            <a:r>
              <a:rPr lang="en-US" sz="2000" smtClean="0">
                <a:latin typeface="VNI-Helve" pitchFamily="2" charset="0"/>
              </a:rPr>
              <a:t>, </a:t>
            </a:r>
            <a:r>
              <a:rPr lang="en-US" sz="2000" smtClean="0"/>
              <a:t>huấn</a:t>
            </a:r>
            <a:r>
              <a:rPr lang="en-US" sz="2000" smtClean="0">
                <a:latin typeface="VNI-Helve" pitchFamily="2" charset="0"/>
              </a:rPr>
              <a:t> </a:t>
            </a:r>
            <a:r>
              <a:rPr lang="en-US" sz="2000" smtClean="0"/>
              <a:t>luyện</a:t>
            </a:r>
            <a:r>
              <a:rPr lang="en-US" sz="2000" smtClean="0">
                <a:latin typeface="VNI-Helve" pitchFamily="2" charset="0"/>
              </a:rPr>
              <a:t>, </a:t>
            </a:r>
            <a:r>
              <a:rPr lang="en-US" sz="2000" smtClean="0"/>
              <a:t>tham</a:t>
            </a:r>
            <a:r>
              <a:rPr lang="en-US" sz="2000" smtClean="0">
                <a:latin typeface="VNI-Helve" pitchFamily="2" charset="0"/>
              </a:rPr>
              <a:t> </a:t>
            </a:r>
            <a:r>
              <a:rPr lang="en-US" sz="2000" smtClean="0"/>
              <a:t>quan</a:t>
            </a:r>
            <a:r>
              <a:rPr lang="en-US" sz="2000" smtClean="0">
                <a:latin typeface="VNI-Helve" pitchFamily="2" charset="0"/>
              </a:rPr>
              <a:t>)</a:t>
            </a:r>
          </a:p>
          <a:p>
            <a:pPr eaLnBrk="1" hangingPunct="1">
              <a:buFont typeface="Wingdings" pitchFamily="2" charset="2"/>
              <a:buNone/>
            </a:pPr>
            <a:r>
              <a:rPr lang="en-US" sz="2400" smtClean="0">
                <a:latin typeface="VNI-Helve" pitchFamily="2" charset="0"/>
              </a:rPr>
              <a:t>3. </a:t>
            </a:r>
            <a:r>
              <a:rPr lang="en-US" sz="2400" smtClean="0"/>
              <a:t>Chi</a:t>
            </a:r>
            <a:r>
              <a:rPr lang="en-US" sz="2400" smtClean="0">
                <a:latin typeface="VNI-Helve" pitchFamily="2" charset="0"/>
              </a:rPr>
              <a:t> </a:t>
            </a:r>
            <a:r>
              <a:rPr lang="en-US" sz="2400" smtClean="0"/>
              <a:t>phí</a:t>
            </a:r>
            <a:r>
              <a:rPr lang="en-US" sz="2400" smtClean="0">
                <a:latin typeface="VNI-Helve" pitchFamily="2" charset="0"/>
              </a:rPr>
              <a:t> </a:t>
            </a:r>
            <a:r>
              <a:rPr lang="en-US" sz="2400" smtClean="0"/>
              <a:t>quản</a:t>
            </a:r>
            <a:r>
              <a:rPr lang="en-US" sz="2400" smtClean="0">
                <a:latin typeface="VNI-Helve" pitchFamily="2" charset="0"/>
              </a:rPr>
              <a:t> </a:t>
            </a:r>
            <a:r>
              <a:rPr lang="en-US" sz="2400" smtClean="0"/>
              <a:t>lý</a:t>
            </a:r>
            <a:r>
              <a:rPr lang="en-US" sz="2400" smtClean="0">
                <a:latin typeface="VNI-Helve" pitchFamily="2" charset="0"/>
              </a:rPr>
              <a:t> </a:t>
            </a:r>
            <a:r>
              <a:rPr lang="en-US" sz="2400" smtClean="0"/>
              <a:t>chung</a:t>
            </a:r>
            <a:r>
              <a:rPr lang="en-US" sz="2400" smtClean="0">
                <a:latin typeface="VNI-Helve" pitchFamily="2" charset="0"/>
              </a:rPr>
              <a:t> </a:t>
            </a:r>
            <a:r>
              <a:rPr lang="en-US" sz="2400" b="1" smtClean="0">
                <a:latin typeface="VNI-Helve" pitchFamily="2" charset="0"/>
              </a:rPr>
              <a:t>(</a:t>
            </a:r>
            <a:r>
              <a:rPr lang="en-US" sz="2400" b="1" smtClean="0"/>
              <a:t>G</a:t>
            </a:r>
            <a:r>
              <a:rPr lang="en-US" sz="2400" b="1" smtClean="0">
                <a:latin typeface="VNI-Helve" pitchFamily="2" charset="0"/>
              </a:rPr>
              <a:t>&amp;</a:t>
            </a:r>
            <a:r>
              <a:rPr lang="en-US" sz="2400" b="1" smtClean="0"/>
              <a:t>A</a:t>
            </a:r>
            <a:r>
              <a:rPr lang="en-US" sz="2400" b="1" smtClean="0">
                <a:latin typeface="VNI-Helve" pitchFamily="2" charset="0"/>
              </a:rPr>
              <a:t> </a:t>
            </a:r>
            <a:r>
              <a:rPr lang="en-US" sz="2400" b="1" smtClean="0"/>
              <a:t>overhead</a:t>
            </a:r>
            <a:r>
              <a:rPr lang="en-US" sz="2400" b="1" smtClean="0">
                <a:latin typeface="VNI-Helve" pitchFamily="2" charset="0"/>
              </a:rPr>
              <a:t> </a:t>
            </a:r>
            <a:r>
              <a:rPr lang="en-US" sz="2400" b="1" smtClean="0"/>
              <a:t>costs</a:t>
            </a:r>
            <a:r>
              <a:rPr lang="en-US" sz="2400" b="1" smtClean="0">
                <a:latin typeface="VNI-Helve" pitchFamily="2" charset="0"/>
              </a:rPr>
              <a:t>)</a:t>
            </a:r>
            <a:r>
              <a:rPr lang="en-US" sz="2400" smtClean="0">
                <a:latin typeface="VNI-Helve" pitchFamily="2" charset="0"/>
              </a:rPr>
              <a:t> </a:t>
            </a:r>
          </a:p>
          <a:p>
            <a:pPr eaLnBrk="1" hangingPunct="1">
              <a:buClr>
                <a:schemeClr val="tx1"/>
              </a:buClr>
              <a:buFont typeface="Monotype Sorts" pitchFamily="2" charset="2"/>
              <a:buChar char="è"/>
            </a:pPr>
            <a:r>
              <a:rPr lang="en-US" sz="2000" smtClean="0"/>
              <a:t>Phân</a:t>
            </a:r>
            <a:r>
              <a:rPr lang="en-US" sz="2000" smtClean="0">
                <a:latin typeface="VNI-Helve" pitchFamily="2" charset="0"/>
              </a:rPr>
              <a:t> </a:t>
            </a:r>
            <a:r>
              <a:rPr lang="en-US" sz="2000" smtClean="0"/>
              <a:t>bổ</a:t>
            </a:r>
            <a:r>
              <a:rPr lang="en-US" sz="2000" smtClean="0">
                <a:latin typeface="VNI-Helve" pitchFamily="2" charset="0"/>
              </a:rPr>
              <a:t> </a:t>
            </a:r>
            <a:r>
              <a:rPr lang="en-US" sz="2000" smtClean="0"/>
              <a:t>một</a:t>
            </a:r>
            <a:r>
              <a:rPr lang="en-US" sz="2000" smtClean="0">
                <a:latin typeface="VNI-Helve" pitchFamily="2" charset="0"/>
              </a:rPr>
              <a:t> </a:t>
            </a:r>
            <a:r>
              <a:rPr lang="en-US" sz="2000" smtClean="0"/>
              <a:t>phần</a:t>
            </a:r>
            <a:r>
              <a:rPr lang="en-US" sz="2000" smtClean="0">
                <a:latin typeface="VNI-Helve" pitchFamily="2" charset="0"/>
              </a:rPr>
              <a:t> </a:t>
            </a:r>
            <a:r>
              <a:rPr lang="en-US" sz="2000" smtClean="0"/>
              <a:t>cho</a:t>
            </a:r>
            <a:r>
              <a:rPr lang="en-US" sz="2000" smtClean="0">
                <a:latin typeface="VNI-Helve" pitchFamily="2" charset="0"/>
              </a:rPr>
              <a:t> </a:t>
            </a:r>
            <a:r>
              <a:rPr lang="en-US" sz="2000" smtClean="0"/>
              <a:t>dự</a:t>
            </a:r>
            <a:r>
              <a:rPr lang="en-US" sz="2000" smtClean="0">
                <a:latin typeface="VNI-Helve" pitchFamily="2" charset="0"/>
              </a:rPr>
              <a:t> </a:t>
            </a:r>
            <a:r>
              <a:rPr lang="en-US" sz="2000" smtClean="0"/>
              <a:t>án</a:t>
            </a:r>
            <a:r>
              <a:rPr lang="en-US" sz="2000" smtClean="0">
                <a:latin typeface="VNI-Helve" pitchFamily="2" charset="0"/>
              </a:rPr>
              <a:t> </a:t>
            </a:r>
            <a:r>
              <a:rPr lang="en-US" sz="2000" smtClean="0"/>
              <a:t>theo</a:t>
            </a:r>
            <a:r>
              <a:rPr lang="en-US" sz="2000" smtClean="0">
                <a:latin typeface="VNI-Helve" pitchFamily="2" charset="0"/>
              </a:rPr>
              <a:t> </a:t>
            </a:r>
            <a:r>
              <a:rPr lang="en-US" sz="2000" smtClean="0"/>
              <a:t>tỷ</a:t>
            </a:r>
            <a:r>
              <a:rPr lang="en-US" sz="2000" smtClean="0">
                <a:latin typeface="VNI-Helve" pitchFamily="2" charset="0"/>
              </a:rPr>
              <a:t> </a:t>
            </a:r>
            <a:r>
              <a:rPr lang="en-US" sz="2000" smtClean="0"/>
              <a:t>lệ</a:t>
            </a:r>
            <a:r>
              <a:rPr lang="en-US" sz="2000" smtClean="0">
                <a:latin typeface="VNI-Helve" pitchFamily="2" charset="0"/>
              </a:rPr>
              <a:t> </a:t>
            </a:r>
            <a:r>
              <a:rPr lang="en-US" sz="2000" smtClean="0"/>
              <a:t>thích</a:t>
            </a:r>
            <a:r>
              <a:rPr lang="en-US" sz="2000" smtClean="0">
                <a:latin typeface="VNI-Helve" pitchFamily="2" charset="0"/>
              </a:rPr>
              <a:t> </a:t>
            </a:r>
            <a:r>
              <a:rPr lang="en-US" sz="2000" smtClean="0"/>
              <a:t>hợp</a:t>
            </a:r>
            <a:endParaRPr lang="en-US" sz="2000" smtClean="0">
              <a:latin typeface="VNI-Helve" pitchFamily="2"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228600"/>
            <a:ext cx="8305800" cy="990600"/>
          </a:xfrm>
        </p:spPr>
        <p:txBody>
          <a:bodyPr/>
          <a:lstStyle/>
          <a:p>
            <a:pPr eaLnBrk="1" hangingPunct="1"/>
            <a:r>
              <a:rPr lang="en-US" sz="3800" b="1" dirty="0" err="1" smtClean="0"/>
              <a:t>MỤC</a:t>
            </a:r>
            <a:r>
              <a:rPr lang="en-US" sz="3800" b="1" dirty="0" smtClean="0">
                <a:latin typeface="VNI-Helve" pitchFamily="2" charset="0"/>
              </a:rPr>
              <a:t> </a:t>
            </a:r>
            <a:r>
              <a:rPr lang="en-US" sz="3800" b="1" dirty="0" err="1" smtClean="0"/>
              <a:t>TIÊU</a:t>
            </a:r>
            <a:r>
              <a:rPr lang="en-US" sz="3800" b="1" dirty="0" smtClean="0">
                <a:latin typeface="VNI-Helve" pitchFamily="2" charset="0"/>
              </a:rPr>
              <a:t> </a:t>
            </a:r>
            <a:r>
              <a:rPr lang="en-US" sz="3800" b="1" dirty="0" err="1" smtClean="0"/>
              <a:t>ƯỚC</a:t>
            </a:r>
            <a:r>
              <a:rPr lang="en-US" sz="3800" b="1" dirty="0" smtClean="0">
                <a:latin typeface="VNI-Helve" pitchFamily="2" charset="0"/>
              </a:rPr>
              <a:t> </a:t>
            </a:r>
            <a:r>
              <a:rPr lang="en-US" sz="3800" b="1" dirty="0" err="1" smtClean="0"/>
              <a:t>LƯỢNG</a:t>
            </a:r>
            <a:r>
              <a:rPr lang="en-US" sz="3800" b="1" dirty="0" smtClean="0">
                <a:latin typeface="VNI-Helve" pitchFamily="2" charset="0"/>
              </a:rPr>
              <a:t> </a:t>
            </a:r>
            <a:r>
              <a:rPr lang="en-US" sz="3800" b="1" dirty="0" smtClean="0"/>
              <a:t>CHI</a:t>
            </a:r>
            <a:r>
              <a:rPr lang="en-US" sz="3800" b="1" dirty="0" smtClean="0">
                <a:latin typeface="VNI-Helve" pitchFamily="2" charset="0"/>
              </a:rPr>
              <a:t> </a:t>
            </a:r>
            <a:r>
              <a:rPr lang="en-US" sz="3800" b="1" dirty="0" err="1" smtClean="0"/>
              <a:t>PHÍ</a:t>
            </a:r>
            <a:endParaRPr lang="en-US" sz="3800" b="1" dirty="0" smtClean="0"/>
          </a:p>
        </p:txBody>
      </p:sp>
      <p:sp>
        <p:nvSpPr>
          <p:cNvPr id="61443" name="Rectangle 3"/>
          <p:cNvSpPr>
            <a:spLocks noGrp="1" noChangeArrowheads="1"/>
          </p:cNvSpPr>
          <p:nvPr>
            <p:ph type="body" idx="1"/>
          </p:nvPr>
        </p:nvSpPr>
        <p:spPr>
          <a:xfrm>
            <a:off x="738188" y="1524000"/>
            <a:ext cx="7772400" cy="4419600"/>
          </a:xfrm>
        </p:spPr>
        <p:txBody>
          <a:bodyPr/>
          <a:lstStyle/>
          <a:p>
            <a:pPr eaLnBrk="1" hangingPunct="1">
              <a:buClr>
                <a:schemeClr val="tx1"/>
              </a:buClr>
              <a:buFontTx/>
              <a:buChar char="°"/>
            </a:pPr>
            <a:r>
              <a:rPr lang="en-US" sz="2400" smtClean="0"/>
              <a:t>Để</a:t>
            </a:r>
            <a:r>
              <a:rPr lang="en-US" sz="2400" smtClean="0">
                <a:latin typeface="VNI-Helve" pitchFamily="2" charset="0"/>
              </a:rPr>
              <a:t> </a:t>
            </a:r>
            <a:r>
              <a:rPr lang="en-US" sz="2400" smtClean="0"/>
              <a:t>đảm</a:t>
            </a:r>
            <a:r>
              <a:rPr lang="en-US" sz="2400" smtClean="0">
                <a:latin typeface="VNI-Helve" pitchFamily="2" charset="0"/>
              </a:rPr>
              <a:t> </a:t>
            </a:r>
            <a:r>
              <a:rPr lang="en-US" sz="2400" smtClean="0"/>
              <a:t>bảo</a:t>
            </a:r>
            <a:r>
              <a:rPr lang="en-US" sz="2400" smtClean="0">
                <a:latin typeface="VNI-Helve" pitchFamily="2" charset="0"/>
              </a:rPr>
              <a:t> </a:t>
            </a:r>
            <a:r>
              <a:rPr lang="en-US" sz="2400" smtClean="0"/>
              <a:t>khả</a:t>
            </a:r>
            <a:r>
              <a:rPr lang="en-US" sz="2400" smtClean="0">
                <a:latin typeface="VNI-Helve" pitchFamily="2" charset="0"/>
              </a:rPr>
              <a:t> </a:t>
            </a:r>
            <a:r>
              <a:rPr lang="en-US" sz="2400" smtClean="0"/>
              <a:t>năng</a:t>
            </a:r>
            <a:r>
              <a:rPr lang="en-US" sz="2400" smtClean="0">
                <a:latin typeface="VNI-Helve" pitchFamily="2" charset="0"/>
              </a:rPr>
              <a:t> </a:t>
            </a:r>
            <a:r>
              <a:rPr lang="en-US" sz="2400" smtClean="0"/>
              <a:t>tồn</a:t>
            </a:r>
            <a:r>
              <a:rPr lang="en-US" sz="2400" smtClean="0">
                <a:latin typeface="VNI-Helve" pitchFamily="2" charset="0"/>
              </a:rPr>
              <a:t> </a:t>
            </a:r>
            <a:r>
              <a:rPr lang="en-US" sz="2400" smtClean="0"/>
              <a:t>tại</a:t>
            </a:r>
          </a:p>
          <a:p>
            <a:pPr lvl="1" eaLnBrk="1" hangingPunct="1">
              <a:buClr>
                <a:schemeClr val="tx1"/>
              </a:buClr>
            </a:pPr>
            <a:r>
              <a:rPr lang="en-US" sz="2000" smtClean="0"/>
              <a:t>Nghiên</a:t>
            </a:r>
            <a:r>
              <a:rPr lang="en-US" sz="2000" smtClean="0">
                <a:latin typeface="VNI-Helve" pitchFamily="2" charset="0"/>
              </a:rPr>
              <a:t> </a:t>
            </a:r>
            <a:r>
              <a:rPr lang="en-US" sz="2000" smtClean="0"/>
              <a:t>cứu</a:t>
            </a:r>
            <a:r>
              <a:rPr lang="en-US" sz="2000" smtClean="0">
                <a:latin typeface="VNI-Helve" pitchFamily="2" charset="0"/>
              </a:rPr>
              <a:t> </a:t>
            </a:r>
            <a:r>
              <a:rPr lang="en-US" sz="2000" smtClean="0"/>
              <a:t>khả</a:t>
            </a:r>
            <a:r>
              <a:rPr lang="en-US" sz="2000" smtClean="0">
                <a:latin typeface="VNI-Helve" pitchFamily="2" charset="0"/>
              </a:rPr>
              <a:t> </a:t>
            </a:r>
            <a:r>
              <a:rPr lang="en-US" sz="2000" smtClean="0"/>
              <a:t>thi</a:t>
            </a:r>
          </a:p>
          <a:p>
            <a:pPr lvl="1" eaLnBrk="1" hangingPunct="1">
              <a:buClr>
                <a:schemeClr val="tx1"/>
              </a:buClr>
            </a:pPr>
            <a:r>
              <a:rPr lang="en-US" sz="2000" smtClean="0"/>
              <a:t>Hoạch</a:t>
            </a:r>
            <a:r>
              <a:rPr lang="en-US" sz="2000" smtClean="0">
                <a:latin typeface="VNI-Helve" pitchFamily="2" charset="0"/>
              </a:rPr>
              <a:t> </a:t>
            </a:r>
            <a:r>
              <a:rPr lang="en-US" sz="2000" smtClean="0"/>
              <a:t>định</a:t>
            </a:r>
            <a:r>
              <a:rPr lang="en-US" sz="2000" smtClean="0">
                <a:latin typeface="VNI-Helve" pitchFamily="2" charset="0"/>
              </a:rPr>
              <a:t> </a:t>
            </a:r>
            <a:r>
              <a:rPr lang="en-US" sz="2000" smtClean="0"/>
              <a:t>các</a:t>
            </a:r>
            <a:r>
              <a:rPr lang="en-US" sz="2000" smtClean="0">
                <a:latin typeface="VNI-Helve" pitchFamily="2" charset="0"/>
              </a:rPr>
              <a:t> </a:t>
            </a:r>
            <a:r>
              <a:rPr lang="en-US" sz="2000" smtClean="0"/>
              <a:t>nguồn</a:t>
            </a:r>
            <a:r>
              <a:rPr lang="en-US" sz="2000" smtClean="0">
                <a:latin typeface="VNI-Helve" pitchFamily="2" charset="0"/>
              </a:rPr>
              <a:t> </a:t>
            </a:r>
            <a:r>
              <a:rPr lang="en-US" sz="2000" smtClean="0"/>
              <a:t>lực</a:t>
            </a:r>
          </a:p>
          <a:p>
            <a:pPr lvl="1" eaLnBrk="1" hangingPunct="1">
              <a:buClr>
                <a:schemeClr val="tx1"/>
              </a:buClr>
            </a:pPr>
            <a:r>
              <a:rPr lang="en-US" sz="2000" smtClean="0"/>
              <a:t>Phân</a:t>
            </a:r>
            <a:r>
              <a:rPr lang="en-US" sz="2000" smtClean="0">
                <a:latin typeface="VNI-Helve" pitchFamily="2" charset="0"/>
              </a:rPr>
              <a:t> </a:t>
            </a:r>
            <a:r>
              <a:rPr lang="en-US" sz="2000" smtClean="0"/>
              <a:t>tích</a:t>
            </a:r>
            <a:r>
              <a:rPr lang="en-US" sz="2000" smtClean="0">
                <a:latin typeface="VNI-Helve" pitchFamily="2" charset="0"/>
              </a:rPr>
              <a:t> </a:t>
            </a:r>
            <a:r>
              <a:rPr lang="en-US" sz="2000" smtClean="0"/>
              <a:t>lợi</a:t>
            </a:r>
            <a:r>
              <a:rPr lang="en-US" sz="2000" smtClean="0">
                <a:latin typeface="VNI-Helve" pitchFamily="2" charset="0"/>
              </a:rPr>
              <a:t> </a:t>
            </a:r>
            <a:r>
              <a:rPr lang="en-US" sz="2000" smtClean="0"/>
              <a:t>ích</a:t>
            </a:r>
            <a:r>
              <a:rPr lang="en-US" sz="2000" smtClean="0">
                <a:latin typeface="VNI-Helve" pitchFamily="2" charset="0"/>
              </a:rPr>
              <a:t>/</a:t>
            </a:r>
            <a:r>
              <a:rPr lang="en-US" sz="2000" smtClean="0"/>
              <a:t>chi</a:t>
            </a:r>
            <a:r>
              <a:rPr lang="en-US" sz="2000" smtClean="0">
                <a:latin typeface="VNI-Helve" pitchFamily="2" charset="0"/>
              </a:rPr>
              <a:t> </a:t>
            </a:r>
            <a:r>
              <a:rPr lang="en-US" sz="2000" smtClean="0"/>
              <a:t>phí</a:t>
            </a:r>
          </a:p>
          <a:p>
            <a:pPr eaLnBrk="1" hangingPunct="1">
              <a:buClr>
                <a:schemeClr val="tx1"/>
              </a:buClr>
              <a:buFontTx/>
              <a:buChar char="°"/>
            </a:pPr>
            <a:r>
              <a:rPr lang="en-US" sz="2400" smtClean="0"/>
              <a:t>Cung</a:t>
            </a:r>
            <a:r>
              <a:rPr lang="en-US" sz="2400" smtClean="0">
                <a:latin typeface="VNI-Helve" pitchFamily="2" charset="0"/>
              </a:rPr>
              <a:t> </a:t>
            </a:r>
            <a:r>
              <a:rPr lang="en-US" sz="2400" smtClean="0"/>
              <a:t>cấp</a:t>
            </a:r>
            <a:r>
              <a:rPr lang="en-US" sz="2400" smtClean="0">
                <a:latin typeface="VNI-Helve" pitchFamily="2" charset="0"/>
              </a:rPr>
              <a:t> </a:t>
            </a:r>
            <a:r>
              <a:rPr lang="en-US" sz="2400" smtClean="0"/>
              <a:t>thông</a:t>
            </a:r>
            <a:r>
              <a:rPr lang="en-US" sz="2400" smtClean="0">
                <a:latin typeface="VNI-Helve" pitchFamily="2" charset="0"/>
              </a:rPr>
              <a:t> </a:t>
            </a:r>
            <a:r>
              <a:rPr lang="en-US" sz="2400" smtClean="0"/>
              <a:t>tin</a:t>
            </a:r>
            <a:r>
              <a:rPr lang="en-US" sz="2400" smtClean="0">
                <a:latin typeface="VNI-Helve" pitchFamily="2" charset="0"/>
              </a:rPr>
              <a:t> </a:t>
            </a:r>
            <a:r>
              <a:rPr lang="en-US" sz="2400" smtClean="0"/>
              <a:t>cho</a:t>
            </a:r>
            <a:r>
              <a:rPr lang="en-US" sz="2400" smtClean="0">
                <a:latin typeface="VNI-Helve" pitchFamily="2" charset="0"/>
              </a:rPr>
              <a:t> </a:t>
            </a:r>
            <a:r>
              <a:rPr lang="en-US" sz="2400" smtClean="0"/>
              <a:t>việc</a:t>
            </a:r>
            <a:r>
              <a:rPr lang="en-US" sz="2400" smtClean="0">
                <a:latin typeface="VNI-Helve" pitchFamily="2" charset="0"/>
              </a:rPr>
              <a:t> </a:t>
            </a:r>
            <a:r>
              <a:rPr lang="en-US" sz="2400" smtClean="0"/>
              <a:t>định</a:t>
            </a:r>
            <a:r>
              <a:rPr lang="en-US" sz="2400" smtClean="0">
                <a:latin typeface="VNI-Helve" pitchFamily="2" charset="0"/>
              </a:rPr>
              <a:t> </a:t>
            </a:r>
            <a:r>
              <a:rPr lang="en-US" sz="2400" smtClean="0"/>
              <a:t>giá</a:t>
            </a:r>
            <a:r>
              <a:rPr lang="en-US" sz="2400" smtClean="0">
                <a:latin typeface="VNI-Helve" pitchFamily="2" charset="0"/>
              </a:rPr>
              <a:t> (</a:t>
            </a:r>
            <a:r>
              <a:rPr lang="en-US" sz="2400" smtClean="0"/>
              <a:t>bao</a:t>
            </a:r>
            <a:r>
              <a:rPr lang="en-US" sz="2400" smtClean="0">
                <a:latin typeface="VNI-Helve" pitchFamily="2" charset="0"/>
              </a:rPr>
              <a:t> </a:t>
            </a:r>
            <a:r>
              <a:rPr lang="en-US" sz="2400" smtClean="0"/>
              <a:t>gồm</a:t>
            </a:r>
            <a:r>
              <a:rPr lang="en-US" sz="2400" smtClean="0">
                <a:latin typeface="VNI-Helve" pitchFamily="2" charset="0"/>
              </a:rPr>
              <a:t> </a:t>
            </a:r>
            <a:r>
              <a:rPr lang="en-US" sz="2400" smtClean="0"/>
              <a:t>giá</a:t>
            </a:r>
            <a:r>
              <a:rPr lang="en-US" sz="2400" smtClean="0">
                <a:latin typeface="VNI-Helve" pitchFamily="2" charset="0"/>
              </a:rPr>
              <a:t> </a:t>
            </a:r>
            <a:r>
              <a:rPr lang="en-US" sz="2400" smtClean="0"/>
              <a:t>đấu</a:t>
            </a:r>
            <a:r>
              <a:rPr lang="en-US" sz="2400" smtClean="0">
                <a:latin typeface="VNI-Helve" pitchFamily="2" charset="0"/>
              </a:rPr>
              <a:t> </a:t>
            </a:r>
            <a:r>
              <a:rPr lang="en-US" sz="2400" smtClean="0"/>
              <a:t>thầu</a:t>
            </a:r>
            <a:r>
              <a:rPr lang="en-US" sz="2400" smtClean="0">
                <a:latin typeface="VNI-Helve" pitchFamily="2" charset="0"/>
              </a:rPr>
              <a:t> </a:t>
            </a:r>
            <a:r>
              <a:rPr lang="en-US" sz="2400" smtClean="0"/>
              <a:t>và</a:t>
            </a:r>
            <a:r>
              <a:rPr lang="en-US" sz="2400" smtClean="0">
                <a:latin typeface="VNI-Helve" pitchFamily="2" charset="0"/>
              </a:rPr>
              <a:t>, </a:t>
            </a:r>
            <a:r>
              <a:rPr lang="en-US" sz="2400" smtClean="0"/>
              <a:t>những</a:t>
            </a:r>
            <a:r>
              <a:rPr lang="en-US" sz="2400" smtClean="0">
                <a:latin typeface="VNI-Helve" pitchFamily="2" charset="0"/>
              </a:rPr>
              <a:t> </a:t>
            </a:r>
            <a:r>
              <a:rPr lang="en-US" sz="2400" smtClean="0"/>
              <a:t>thoả</a:t>
            </a:r>
            <a:r>
              <a:rPr lang="en-US" sz="2400" smtClean="0">
                <a:latin typeface="VNI-Helve" pitchFamily="2" charset="0"/>
              </a:rPr>
              <a:t> </a:t>
            </a:r>
            <a:r>
              <a:rPr lang="en-US" sz="2400" smtClean="0"/>
              <a:t>thuận</a:t>
            </a:r>
            <a:r>
              <a:rPr lang="en-US" sz="2400" smtClean="0">
                <a:latin typeface="VNI-Helve" pitchFamily="2" charset="0"/>
              </a:rPr>
              <a:t>,</a:t>
            </a:r>
            <a:r>
              <a:rPr lang="en-US" sz="2400" smtClean="0"/>
              <a:t>…</a:t>
            </a:r>
            <a:r>
              <a:rPr lang="en-US" sz="2400" smtClean="0">
                <a:latin typeface="VNI-Helve" pitchFamily="2" charset="0"/>
              </a:rPr>
              <a:t>)</a:t>
            </a:r>
          </a:p>
          <a:p>
            <a:pPr eaLnBrk="1" hangingPunct="1">
              <a:buClr>
                <a:schemeClr val="tx1"/>
              </a:buClr>
              <a:buFontTx/>
              <a:buChar char="°"/>
            </a:pPr>
            <a:r>
              <a:rPr lang="en-US" sz="2400" smtClean="0"/>
              <a:t>Phục</a:t>
            </a:r>
            <a:r>
              <a:rPr lang="en-US" sz="2400" smtClean="0">
                <a:latin typeface="VNI-Helve" pitchFamily="2" charset="0"/>
              </a:rPr>
              <a:t> </a:t>
            </a:r>
            <a:r>
              <a:rPr lang="en-US" sz="2400" smtClean="0"/>
              <a:t>vụ</a:t>
            </a:r>
            <a:r>
              <a:rPr lang="en-US" sz="2400" smtClean="0">
                <a:latin typeface="VNI-Helve" pitchFamily="2" charset="0"/>
              </a:rPr>
              <a:t> </a:t>
            </a:r>
            <a:r>
              <a:rPr lang="en-US" sz="2400" smtClean="0"/>
              <a:t>như</a:t>
            </a:r>
            <a:r>
              <a:rPr lang="en-US" sz="2400" smtClean="0">
                <a:latin typeface="VNI-Helve" pitchFamily="2" charset="0"/>
              </a:rPr>
              <a:t> </a:t>
            </a:r>
            <a:r>
              <a:rPr lang="en-US" sz="2400" smtClean="0"/>
              <a:t>là</a:t>
            </a:r>
            <a:r>
              <a:rPr lang="en-US" sz="2400" smtClean="0">
                <a:latin typeface="VNI-Helve" pitchFamily="2" charset="0"/>
              </a:rPr>
              <a:t> </a:t>
            </a:r>
            <a:r>
              <a:rPr lang="en-US" sz="2400" smtClean="0"/>
              <a:t>một</a:t>
            </a:r>
            <a:r>
              <a:rPr lang="en-US" sz="2400" smtClean="0">
                <a:latin typeface="VNI-Helve" pitchFamily="2" charset="0"/>
              </a:rPr>
              <a:t> </a:t>
            </a:r>
            <a:r>
              <a:rPr lang="en-US" sz="2400" smtClean="0"/>
              <a:t>công</a:t>
            </a:r>
            <a:r>
              <a:rPr lang="en-US" sz="2400" smtClean="0">
                <a:latin typeface="VNI-Helve" pitchFamily="2" charset="0"/>
              </a:rPr>
              <a:t> </a:t>
            </a:r>
            <a:r>
              <a:rPr lang="en-US" sz="2400" smtClean="0"/>
              <a:t>cụ</a:t>
            </a:r>
            <a:r>
              <a:rPr lang="en-US" sz="2400" smtClean="0">
                <a:latin typeface="VNI-Helve" pitchFamily="2" charset="0"/>
              </a:rPr>
              <a:t> </a:t>
            </a:r>
            <a:r>
              <a:rPr lang="en-US" sz="2400" smtClean="0"/>
              <a:t>quản</a:t>
            </a:r>
            <a:r>
              <a:rPr lang="en-US" sz="2400" smtClean="0">
                <a:latin typeface="VNI-Helve" pitchFamily="2" charset="0"/>
              </a:rPr>
              <a:t> </a:t>
            </a:r>
            <a:r>
              <a:rPr lang="en-US" sz="2400" smtClean="0"/>
              <a:t>lý</a:t>
            </a:r>
          </a:p>
          <a:p>
            <a:pPr lvl="1" eaLnBrk="1" hangingPunct="1">
              <a:buClr>
                <a:schemeClr val="tx1"/>
              </a:buClr>
            </a:pPr>
            <a:r>
              <a:rPr lang="en-US" sz="2000" smtClean="0"/>
              <a:t>Quản</a:t>
            </a:r>
            <a:r>
              <a:rPr lang="en-US" sz="2000" smtClean="0">
                <a:latin typeface="VNI-Helve" pitchFamily="2" charset="0"/>
              </a:rPr>
              <a:t> </a:t>
            </a:r>
            <a:r>
              <a:rPr lang="en-US" sz="2000" smtClean="0"/>
              <a:t>lý</a:t>
            </a:r>
            <a:r>
              <a:rPr lang="en-US" sz="2000" smtClean="0">
                <a:latin typeface="VNI-Helve" pitchFamily="2" charset="0"/>
              </a:rPr>
              <a:t> </a:t>
            </a:r>
            <a:r>
              <a:rPr lang="en-US" sz="2000" smtClean="0"/>
              <a:t>và</a:t>
            </a:r>
            <a:r>
              <a:rPr lang="en-US" sz="2000" smtClean="0">
                <a:latin typeface="VNI-Helve" pitchFamily="2" charset="0"/>
              </a:rPr>
              <a:t> </a:t>
            </a:r>
            <a:r>
              <a:rPr lang="en-US" sz="2000" smtClean="0"/>
              <a:t>kiểm</a:t>
            </a:r>
            <a:r>
              <a:rPr lang="en-US" sz="2000" smtClean="0">
                <a:latin typeface="VNI-Helve" pitchFamily="2" charset="0"/>
              </a:rPr>
              <a:t> </a:t>
            </a:r>
            <a:r>
              <a:rPr lang="en-US" sz="2000" smtClean="0"/>
              <a:t>soát</a:t>
            </a:r>
            <a:r>
              <a:rPr lang="en-US" sz="2000" smtClean="0">
                <a:latin typeface="VNI-Helve" pitchFamily="2" charset="0"/>
              </a:rPr>
              <a:t> </a:t>
            </a:r>
            <a:r>
              <a:rPr lang="en-US" sz="2000" smtClean="0"/>
              <a:t>chi</a:t>
            </a:r>
            <a:r>
              <a:rPr lang="en-US" sz="2000" smtClean="0">
                <a:latin typeface="VNI-Helve" pitchFamily="2" charset="0"/>
              </a:rPr>
              <a:t> </a:t>
            </a:r>
            <a:r>
              <a:rPr lang="en-US" sz="2000" smtClean="0"/>
              <a:t>phí</a:t>
            </a:r>
          </a:p>
          <a:p>
            <a:pPr lvl="1" eaLnBrk="1" hangingPunct="1">
              <a:buClr>
                <a:schemeClr val="tx1"/>
              </a:buClr>
            </a:pPr>
            <a:r>
              <a:rPr lang="en-US" sz="2000" smtClean="0"/>
              <a:t>Quản</a:t>
            </a:r>
            <a:r>
              <a:rPr lang="en-US" sz="2000" smtClean="0">
                <a:latin typeface="VNI-Helve" pitchFamily="2" charset="0"/>
              </a:rPr>
              <a:t> </a:t>
            </a:r>
            <a:r>
              <a:rPr lang="en-US" sz="2000" smtClean="0"/>
              <a:t>lý</a:t>
            </a:r>
            <a:r>
              <a:rPr lang="en-US" sz="2000" smtClean="0">
                <a:latin typeface="VNI-Helve" pitchFamily="2" charset="0"/>
              </a:rPr>
              <a:t> </a:t>
            </a:r>
            <a:r>
              <a:rPr lang="en-US" sz="2000" smtClean="0"/>
              <a:t>rủi</a:t>
            </a:r>
            <a:r>
              <a:rPr lang="en-US" sz="2000" smtClean="0">
                <a:latin typeface="VNI-Helve" pitchFamily="2" charset="0"/>
              </a:rPr>
              <a:t> </a:t>
            </a:r>
            <a:r>
              <a:rPr lang="en-US" sz="2000" smtClean="0"/>
              <a:t>ro</a:t>
            </a:r>
            <a:r>
              <a:rPr lang="en-US" sz="2000" smtClean="0">
                <a:latin typeface="VNI-Helve" pitchFamily="2" charset="0"/>
              </a:rPr>
              <a:t> </a:t>
            </a:r>
          </a:p>
          <a:p>
            <a:pPr lvl="1" eaLnBrk="1" hangingPunct="1">
              <a:buClr>
                <a:schemeClr val="tx1"/>
              </a:buClr>
            </a:pPr>
            <a:r>
              <a:rPr lang="en-US" sz="2000" smtClean="0"/>
              <a:t>Hoạch</a:t>
            </a:r>
            <a:r>
              <a:rPr lang="en-US" sz="2000" smtClean="0">
                <a:latin typeface="VNI-Helve" pitchFamily="2" charset="0"/>
              </a:rPr>
              <a:t> </a:t>
            </a:r>
            <a:r>
              <a:rPr lang="en-US" sz="2000" smtClean="0"/>
              <a:t>định</a:t>
            </a:r>
            <a:r>
              <a:rPr lang="en-US" sz="2000" smtClean="0">
                <a:latin typeface="VNI-Helve" pitchFamily="2" charset="0"/>
              </a:rPr>
              <a:t> </a:t>
            </a:r>
            <a:r>
              <a:rPr lang="en-US" sz="2000" smtClean="0"/>
              <a:t>ngân</a:t>
            </a:r>
            <a:r>
              <a:rPr lang="en-US" sz="2000" smtClean="0">
                <a:latin typeface="VNI-Helve" pitchFamily="2" charset="0"/>
              </a:rPr>
              <a:t> </a:t>
            </a:r>
            <a:r>
              <a:rPr lang="en-US" sz="2000" smtClean="0"/>
              <a:t>sách</a:t>
            </a:r>
          </a:p>
          <a:p>
            <a:pPr eaLnBrk="1" hangingPunct="1">
              <a:buClr>
                <a:schemeClr val="tx1"/>
              </a:buClr>
              <a:buFontTx/>
              <a:buChar char="°"/>
            </a:pPr>
            <a:r>
              <a:rPr lang="en-US" sz="2400" smtClean="0"/>
              <a:t>Những</a:t>
            </a:r>
            <a:r>
              <a:rPr lang="en-US" sz="2400" smtClean="0">
                <a:latin typeface="VNI-Helve" pitchFamily="2" charset="0"/>
              </a:rPr>
              <a:t> </a:t>
            </a:r>
            <a:r>
              <a:rPr lang="en-US" sz="2400" smtClean="0"/>
              <a:t>mục</a:t>
            </a:r>
            <a:r>
              <a:rPr lang="en-US" sz="2400" smtClean="0">
                <a:latin typeface="VNI-Helve" pitchFamily="2" charset="0"/>
              </a:rPr>
              <a:t> </a:t>
            </a:r>
            <a:r>
              <a:rPr lang="en-US" sz="2400" smtClean="0"/>
              <a:t>tiêu</a:t>
            </a:r>
            <a:r>
              <a:rPr lang="en-US" sz="2400" smtClean="0">
                <a:latin typeface="VNI-Helve" pitchFamily="2" charset="0"/>
              </a:rPr>
              <a:t> </a:t>
            </a:r>
            <a:r>
              <a:rPr lang="en-US" sz="2400" smtClean="0"/>
              <a:t>khác</a:t>
            </a:r>
            <a:r>
              <a:rPr lang="en-US" sz="2400" smtClean="0">
                <a:latin typeface="VNI-Helve" pitchFamily="2"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3400" b="1" smtClean="0"/>
              <a:t>TIÊU</a:t>
            </a:r>
            <a:r>
              <a:rPr lang="en-US" sz="3400" b="1" smtClean="0">
                <a:latin typeface="VNI-Helve" pitchFamily="2" charset="0"/>
              </a:rPr>
              <a:t> </a:t>
            </a:r>
            <a:r>
              <a:rPr lang="en-US" sz="3400" b="1" smtClean="0"/>
              <a:t>CHUẨN</a:t>
            </a:r>
            <a:r>
              <a:rPr lang="en-US" sz="3400" b="1" smtClean="0">
                <a:latin typeface="VNI-Helve" pitchFamily="2" charset="0"/>
              </a:rPr>
              <a:t> </a:t>
            </a:r>
            <a:r>
              <a:rPr lang="en-US" sz="3400" b="1" smtClean="0"/>
              <a:t>CHO</a:t>
            </a:r>
            <a:r>
              <a:rPr lang="en-US" sz="3400" b="1" smtClean="0">
                <a:latin typeface="VNI-Helve" pitchFamily="2" charset="0"/>
              </a:rPr>
              <a:t> </a:t>
            </a:r>
            <a:r>
              <a:rPr lang="en-US" sz="3400" b="1" smtClean="0"/>
              <a:t>VIỆC</a:t>
            </a:r>
            <a:r>
              <a:rPr lang="en-US" sz="3400" b="1" smtClean="0">
                <a:latin typeface="VNI-Helve" pitchFamily="2" charset="0"/>
              </a:rPr>
              <a:t> </a:t>
            </a:r>
            <a:r>
              <a:rPr lang="en-US" sz="3400" b="1" smtClean="0"/>
              <a:t>ƯỚC</a:t>
            </a:r>
            <a:r>
              <a:rPr lang="en-US" sz="3400" b="1" smtClean="0">
                <a:latin typeface="VNI-Helve" pitchFamily="2" charset="0"/>
              </a:rPr>
              <a:t> </a:t>
            </a:r>
            <a:r>
              <a:rPr lang="en-US" sz="3400" b="1" smtClean="0"/>
              <a:t>LƯỢNG</a:t>
            </a:r>
            <a:r>
              <a:rPr lang="en-US" sz="3400" b="1" smtClean="0">
                <a:latin typeface="VNI-Helve" pitchFamily="2" charset="0"/>
              </a:rPr>
              <a:t> </a:t>
            </a:r>
            <a:r>
              <a:rPr lang="en-US" sz="3400" b="1" smtClean="0"/>
              <a:t>CHI</a:t>
            </a:r>
            <a:r>
              <a:rPr lang="en-US" sz="3400" b="1" smtClean="0">
                <a:latin typeface="VNI-Helve" pitchFamily="2" charset="0"/>
              </a:rPr>
              <a:t> </a:t>
            </a:r>
            <a:r>
              <a:rPr lang="en-US" sz="3400" b="1" smtClean="0"/>
              <a:t>PHÍ</a:t>
            </a:r>
            <a:r>
              <a:rPr lang="en-US" sz="3400" b="1" smtClean="0">
                <a:latin typeface="VNI-Helve" pitchFamily="2" charset="0"/>
              </a:rPr>
              <a:t> </a:t>
            </a:r>
            <a:r>
              <a:rPr lang="en-US" sz="3400" b="1" smtClean="0"/>
              <a:t>DỰ</a:t>
            </a:r>
            <a:r>
              <a:rPr lang="en-US" sz="3400" b="1" smtClean="0">
                <a:latin typeface="VNI-Helve" pitchFamily="2" charset="0"/>
              </a:rPr>
              <a:t> </a:t>
            </a:r>
            <a:r>
              <a:rPr lang="en-US" sz="3400" b="1" smtClean="0"/>
              <a:t>ÁN</a:t>
            </a:r>
            <a:r>
              <a:rPr lang="en-US" sz="3400" b="1" smtClean="0">
                <a:latin typeface="VNI-Helve" pitchFamily="2" charset="0"/>
              </a:rPr>
              <a:t> </a:t>
            </a:r>
            <a:r>
              <a:rPr lang="en-US" sz="3400" b="1" smtClean="0"/>
              <a:t>TỐT</a:t>
            </a:r>
          </a:p>
        </p:txBody>
      </p:sp>
      <p:sp>
        <p:nvSpPr>
          <p:cNvPr id="62467" name="Rectangle 3"/>
          <p:cNvSpPr>
            <a:spLocks noGrp="1" noChangeArrowheads="1"/>
          </p:cNvSpPr>
          <p:nvPr>
            <p:ph type="body" idx="1"/>
          </p:nvPr>
        </p:nvSpPr>
        <p:spPr>
          <a:xfrm>
            <a:off x="457200" y="1828800"/>
            <a:ext cx="7239000" cy="3733800"/>
          </a:xfrm>
        </p:spPr>
        <p:txBody>
          <a:bodyPr/>
          <a:lstStyle/>
          <a:p>
            <a:pPr eaLnBrk="1" hangingPunct="1">
              <a:buClr>
                <a:schemeClr val="tx1"/>
              </a:buClr>
              <a:buFontTx/>
              <a:buChar char="°"/>
            </a:pPr>
            <a:r>
              <a:rPr lang="en-US" smtClean="0"/>
              <a:t>Chính</a:t>
            </a:r>
            <a:r>
              <a:rPr lang="en-US" smtClean="0">
                <a:latin typeface="VNI-Helve" pitchFamily="2" charset="0"/>
              </a:rPr>
              <a:t> </a:t>
            </a:r>
            <a:r>
              <a:rPr lang="en-US" smtClean="0"/>
              <a:t>xác</a:t>
            </a:r>
          </a:p>
          <a:p>
            <a:pPr eaLnBrk="1" hangingPunct="1">
              <a:buClr>
                <a:schemeClr val="tx1"/>
              </a:buClr>
              <a:buFontTx/>
              <a:buChar char="°"/>
            </a:pPr>
            <a:r>
              <a:rPr lang="en-US" smtClean="0"/>
              <a:t>Thực</a:t>
            </a:r>
            <a:r>
              <a:rPr lang="en-US" smtClean="0">
                <a:latin typeface="VNI-Helve" pitchFamily="2" charset="0"/>
              </a:rPr>
              <a:t> </a:t>
            </a:r>
            <a:r>
              <a:rPr lang="en-US" smtClean="0"/>
              <a:t>tế</a:t>
            </a:r>
          </a:p>
          <a:p>
            <a:pPr eaLnBrk="1" hangingPunct="1">
              <a:buClr>
                <a:schemeClr val="tx1"/>
              </a:buClr>
              <a:buFontTx/>
              <a:buChar char="°"/>
            </a:pPr>
            <a:r>
              <a:rPr lang="en-US" smtClean="0"/>
              <a:t>Phù</a:t>
            </a:r>
            <a:r>
              <a:rPr lang="en-US" smtClean="0">
                <a:latin typeface="VNI-Helve" pitchFamily="2" charset="0"/>
              </a:rPr>
              <a:t> </a:t>
            </a:r>
            <a:r>
              <a:rPr lang="en-US" smtClean="0"/>
              <a:t>hợp</a:t>
            </a:r>
          </a:p>
          <a:p>
            <a:pPr eaLnBrk="1" hangingPunct="1">
              <a:buClr>
                <a:schemeClr val="tx1"/>
              </a:buClr>
              <a:buFontTx/>
              <a:buChar char="°"/>
            </a:pPr>
            <a:r>
              <a:rPr lang="en-US" smtClean="0"/>
              <a:t>Minh</a:t>
            </a:r>
            <a:r>
              <a:rPr lang="en-US" smtClean="0">
                <a:latin typeface="VNI-Helve" pitchFamily="2" charset="0"/>
              </a:rPr>
              <a:t> </a:t>
            </a:r>
            <a:r>
              <a:rPr lang="en-US" smtClean="0"/>
              <a:t>bạch</a:t>
            </a:r>
          </a:p>
          <a:p>
            <a:pPr eaLnBrk="1" hangingPunct="1">
              <a:buClr>
                <a:schemeClr val="tx1"/>
              </a:buClr>
              <a:buFontTx/>
              <a:buChar char="°"/>
            </a:pPr>
            <a:r>
              <a:rPr lang="en-US" smtClean="0"/>
              <a:t>Hiệu</a:t>
            </a:r>
            <a:r>
              <a:rPr lang="en-US" smtClean="0">
                <a:latin typeface="VNI-Helve" pitchFamily="2" charset="0"/>
              </a:rPr>
              <a:t> </a:t>
            </a:r>
            <a:r>
              <a:rPr lang="en-US" smtClean="0"/>
              <a:t>quả</a:t>
            </a:r>
            <a:r>
              <a:rPr lang="en-US" smtClean="0">
                <a:latin typeface="VNI-Helve" pitchFamily="2" charset="0"/>
              </a:rPr>
              <a:t> - </a:t>
            </a:r>
            <a:r>
              <a:rPr lang="en-US" smtClean="0"/>
              <a:t>chi</a:t>
            </a:r>
            <a:r>
              <a:rPr lang="en-US" smtClean="0">
                <a:latin typeface="VNI-Helve" pitchFamily="2" charset="0"/>
              </a:rPr>
              <a:t> </a:t>
            </a:r>
            <a:r>
              <a:rPr lang="en-US" smtClean="0"/>
              <a:t>phí</a:t>
            </a:r>
          </a:p>
          <a:p>
            <a:pPr eaLnBrk="1" hangingPunct="1">
              <a:buClr>
                <a:schemeClr val="tx1"/>
              </a:buClr>
              <a:buFontTx/>
              <a:buChar char="°"/>
            </a:pPr>
            <a:r>
              <a:rPr lang="en-US" smtClean="0"/>
              <a:t>Dẫn</a:t>
            </a:r>
            <a:r>
              <a:rPr lang="en-US" smtClean="0">
                <a:latin typeface="VNI-Helve" pitchFamily="2" charset="0"/>
              </a:rPr>
              <a:t> </a:t>
            </a:r>
            <a:r>
              <a:rPr lang="en-US" smtClean="0"/>
              <a:t>chứng</a:t>
            </a:r>
            <a:r>
              <a:rPr lang="en-US" smtClean="0">
                <a:latin typeface="VNI-Helve" pitchFamily="2" charset="0"/>
              </a:rPr>
              <a:t> </a:t>
            </a:r>
            <a:r>
              <a:rPr lang="en-US" smtClean="0"/>
              <a:t>minh</a:t>
            </a:r>
            <a:r>
              <a:rPr lang="en-US" smtClean="0">
                <a:latin typeface="VNI-Helve" pitchFamily="2" charset="0"/>
              </a:rPr>
              <a:t> </a:t>
            </a:r>
            <a:r>
              <a:rPr lang="en-US" smtClean="0"/>
              <a:t>hoạ</a:t>
            </a:r>
            <a:r>
              <a:rPr lang="en-US" smtClean="0">
                <a:latin typeface="VNI-Helve" pitchFamily="2" charset="0"/>
              </a:rPr>
              <a:t> </a:t>
            </a:r>
            <a:r>
              <a:rPr lang="en-US" smtClean="0"/>
              <a:t>thuyết</a:t>
            </a:r>
            <a:r>
              <a:rPr lang="en-US" smtClean="0">
                <a:latin typeface="VNI-Helve" pitchFamily="2" charset="0"/>
              </a:rPr>
              <a:t> </a:t>
            </a:r>
            <a:r>
              <a:rPr lang="en-US" smtClean="0"/>
              <a:t>phục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81000" y="152400"/>
            <a:ext cx="6019800" cy="1143000"/>
          </a:xfrm>
        </p:spPr>
        <p:txBody>
          <a:bodyPr/>
          <a:lstStyle/>
          <a:p>
            <a:pPr eaLnBrk="1" hangingPunct="1"/>
            <a:r>
              <a:rPr lang="en-US" sz="3200" b="1" smtClean="0"/>
              <a:t>Điều</a:t>
            </a:r>
            <a:r>
              <a:rPr lang="en-US" sz="3200" b="1" smtClean="0">
                <a:latin typeface="VNI-Helve" pitchFamily="2" charset="0"/>
              </a:rPr>
              <a:t> </a:t>
            </a:r>
            <a:r>
              <a:rPr lang="en-US" sz="3200" b="1" smtClean="0"/>
              <a:t>chỉnh</a:t>
            </a:r>
            <a:r>
              <a:rPr lang="en-US" sz="3200" b="1" smtClean="0">
                <a:latin typeface="VNI-Helve" pitchFamily="2" charset="0"/>
              </a:rPr>
              <a:t> </a:t>
            </a:r>
            <a:r>
              <a:rPr lang="en-US" sz="3200" b="1" smtClean="0"/>
              <a:t>và</a:t>
            </a:r>
            <a:r>
              <a:rPr lang="en-US" sz="3200" b="1" smtClean="0">
                <a:latin typeface="VNI-Helve" pitchFamily="2" charset="0"/>
              </a:rPr>
              <a:t> </a:t>
            </a:r>
            <a:r>
              <a:rPr lang="en-US" sz="3200" b="1" smtClean="0"/>
              <a:t>thuyết</a:t>
            </a:r>
            <a:r>
              <a:rPr lang="en-US" sz="3200" b="1" smtClean="0">
                <a:latin typeface="VNI-Helve" pitchFamily="2" charset="0"/>
              </a:rPr>
              <a:t> </a:t>
            </a:r>
            <a:r>
              <a:rPr lang="en-US" sz="3200" b="1" smtClean="0"/>
              <a:t>minh</a:t>
            </a:r>
            <a:r>
              <a:rPr lang="en-US" sz="3200" b="1" smtClean="0">
                <a:latin typeface="VNI-Helve" pitchFamily="2" charset="0"/>
              </a:rPr>
              <a:t> </a:t>
            </a:r>
            <a:br>
              <a:rPr lang="en-US" sz="3200" b="1" smtClean="0">
                <a:latin typeface="VNI-Helve" pitchFamily="2" charset="0"/>
              </a:rPr>
            </a:br>
            <a:r>
              <a:rPr lang="en-US" sz="3200" b="1" smtClean="0"/>
              <a:t>các</a:t>
            </a:r>
            <a:r>
              <a:rPr lang="en-US" sz="3200" b="1" smtClean="0">
                <a:latin typeface="VNI-Helve" pitchFamily="2" charset="0"/>
              </a:rPr>
              <a:t> </a:t>
            </a:r>
            <a:r>
              <a:rPr lang="en-US" sz="3200" b="1" smtClean="0"/>
              <a:t>ước</a:t>
            </a:r>
            <a:r>
              <a:rPr lang="en-US" sz="3200" b="1" smtClean="0">
                <a:latin typeface="VNI-Helve" pitchFamily="2" charset="0"/>
              </a:rPr>
              <a:t> </a:t>
            </a:r>
            <a:r>
              <a:rPr lang="en-US" sz="3200" b="1" smtClean="0"/>
              <a:t>lượng</a:t>
            </a:r>
            <a:r>
              <a:rPr lang="en-US" sz="3200" b="1" smtClean="0">
                <a:latin typeface="VNI-Helve" pitchFamily="2" charset="0"/>
              </a:rPr>
              <a:t> </a:t>
            </a:r>
            <a:r>
              <a:rPr lang="en-US" sz="3200" b="1" smtClean="0"/>
              <a:t>chi</a:t>
            </a:r>
            <a:r>
              <a:rPr lang="en-US" sz="3200" b="1" smtClean="0">
                <a:latin typeface="VNI-Helve" pitchFamily="2" charset="0"/>
              </a:rPr>
              <a:t> </a:t>
            </a:r>
            <a:r>
              <a:rPr lang="en-US" sz="3200" b="1" smtClean="0"/>
              <a:t>phí</a:t>
            </a:r>
          </a:p>
        </p:txBody>
      </p:sp>
      <p:sp>
        <p:nvSpPr>
          <p:cNvPr id="63491" name="Rectangle 3"/>
          <p:cNvSpPr>
            <a:spLocks noGrp="1" noChangeArrowheads="1"/>
          </p:cNvSpPr>
          <p:nvPr>
            <p:ph type="body" idx="1"/>
          </p:nvPr>
        </p:nvSpPr>
        <p:spPr>
          <a:xfrm>
            <a:off x="381000" y="1524000"/>
            <a:ext cx="8382000" cy="4572000"/>
          </a:xfrm>
        </p:spPr>
        <p:txBody>
          <a:bodyPr/>
          <a:lstStyle/>
          <a:p>
            <a:pPr eaLnBrk="1" hangingPunct="1">
              <a:buClr>
                <a:schemeClr val="tx1"/>
              </a:buClr>
              <a:buFontTx/>
              <a:buChar char="°"/>
            </a:pPr>
            <a:r>
              <a:rPr lang="en-US" sz="2400" smtClean="0"/>
              <a:t>Tiến</a:t>
            </a:r>
            <a:r>
              <a:rPr lang="en-US" sz="2400" smtClean="0">
                <a:latin typeface="VNI-Helve" pitchFamily="2" charset="0"/>
              </a:rPr>
              <a:t> </a:t>
            </a:r>
            <a:r>
              <a:rPr lang="en-US" sz="2400" smtClean="0"/>
              <a:t>trình</a:t>
            </a:r>
            <a:r>
              <a:rPr lang="en-US" sz="2400" smtClean="0">
                <a:latin typeface="VNI-Helve" pitchFamily="2" charset="0"/>
              </a:rPr>
              <a:t> </a:t>
            </a:r>
            <a:r>
              <a:rPr lang="en-US" sz="2400" smtClean="0"/>
              <a:t>thiết</a:t>
            </a:r>
            <a:r>
              <a:rPr lang="en-US" sz="2400" smtClean="0">
                <a:latin typeface="VNI-Helve" pitchFamily="2" charset="0"/>
              </a:rPr>
              <a:t> </a:t>
            </a:r>
            <a:r>
              <a:rPr lang="en-US" sz="2400" smtClean="0"/>
              <a:t>kế</a:t>
            </a:r>
            <a:r>
              <a:rPr lang="en-US" sz="2400" smtClean="0">
                <a:latin typeface="VNI-Helve" pitchFamily="2" charset="0"/>
              </a:rPr>
              <a:t> </a:t>
            </a:r>
            <a:r>
              <a:rPr lang="en-US" sz="2400" smtClean="0"/>
              <a:t>chi</a:t>
            </a:r>
            <a:r>
              <a:rPr lang="en-US" sz="2400" smtClean="0">
                <a:latin typeface="VNI-Helve" pitchFamily="2" charset="0"/>
              </a:rPr>
              <a:t> </a:t>
            </a:r>
            <a:r>
              <a:rPr lang="en-US" sz="2400" smtClean="0"/>
              <a:t>phí</a:t>
            </a:r>
            <a:r>
              <a:rPr lang="en-US" sz="2400" smtClean="0">
                <a:latin typeface="VNI-Helve" pitchFamily="2" charset="0"/>
              </a:rPr>
              <a:t> </a:t>
            </a:r>
            <a:r>
              <a:rPr lang="en-US" sz="2400" smtClean="0"/>
              <a:t>nhằm</a:t>
            </a:r>
            <a:r>
              <a:rPr lang="en-US" sz="2400" smtClean="0">
                <a:latin typeface="VNI-Helve" pitchFamily="2" charset="0"/>
              </a:rPr>
              <a:t> </a:t>
            </a:r>
            <a:r>
              <a:rPr lang="en-US" sz="2400" smtClean="0"/>
              <a:t>khai</a:t>
            </a:r>
            <a:r>
              <a:rPr lang="en-US" sz="2400" smtClean="0">
                <a:latin typeface="VNI-Helve" pitchFamily="2" charset="0"/>
              </a:rPr>
              <a:t> </a:t>
            </a:r>
            <a:r>
              <a:rPr lang="en-US" sz="2400" smtClean="0"/>
              <a:t>thác</a:t>
            </a:r>
            <a:r>
              <a:rPr lang="en-US" sz="2400" smtClean="0">
                <a:latin typeface="VNI-Helve" pitchFamily="2" charset="0"/>
              </a:rPr>
              <a:t> </a:t>
            </a:r>
            <a:r>
              <a:rPr lang="en-US" sz="2400" smtClean="0"/>
              <a:t>một</a:t>
            </a:r>
            <a:r>
              <a:rPr lang="en-US" sz="2400" smtClean="0">
                <a:latin typeface="VNI-Helve" pitchFamily="2" charset="0"/>
              </a:rPr>
              <a:t> </a:t>
            </a:r>
            <a:r>
              <a:rPr lang="en-US" sz="2400" smtClean="0"/>
              <a:t>sản</a:t>
            </a:r>
            <a:r>
              <a:rPr lang="en-US" sz="2400" smtClean="0">
                <a:latin typeface="VNI-Helve" pitchFamily="2" charset="0"/>
              </a:rPr>
              <a:t> </a:t>
            </a:r>
            <a:r>
              <a:rPr lang="en-US" sz="2400" smtClean="0"/>
              <a:t>phẩm</a:t>
            </a:r>
            <a:r>
              <a:rPr lang="en-US" sz="2400" smtClean="0">
                <a:latin typeface="VNI-Helve" pitchFamily="2" charset="0"/>
              </a:rPr>
              <a:t> </a:t>
            </a:r>
            <a:r>
              <a:rPr lang="en-US" sz="2400" smtClean="0"/>
              <a:t>hoặc</a:t>
            </a:r>
            <a:r>
              <a:rPr lang="en-US" sz="2400" smtClean="0">
                <a:latin typeface="VNI-Helve" pitchFamily="2" charset="0"/>
              </a:rPr>
              <a:t> </a:t>
            </a:r>
            <a:r>
              <a:rPr lang="en-US" sz="2400" smtClean="0"/>
              <a:t>dịch</a:t>
            </a:r>
            <a:r>
              <a:rPr lang="en-US" sz="2400" smtClean="0">
                <a:latin typeface="VNI-Helve" pitchFamily="2" charset="0"/>
              </a:rPr>
              <a:t> </a:t>
            </a:r>
            <a:r>
              <a:rPr lang="en-US" sz="2400" smtClean="0"/>
              <a:t>vụ</a:t>
            </a:r>
            <a:r>
              <a:rPr lang="en-US" sz="2400" smtClean="0">
                <a:latin typeface="VNI-Helve" pitchFamily="2" charset="0"/>
              </a:rPr>
              <a:t> </a:t>
            </a:r>
            <a:r>
              <a:rPr lang="en-US" sz="2400" smtClean="0"/>
              <a:t>khác</a:t>
            </a:r>
            <a:r>
              <a:rPr lang="en-US" sz="2400" smtClean="0">
                <a:latin typeface="VNI-Helve" pitchFamily="2" charset="0"/>
              </a:rPr>
              <a:t> </a:t>
            </a:r>
            <a:r>
              <a:rPr lang="en-US" sz="2400" smtClean="0"/>
              <a:t>nhau</a:t>
            </a:r>
            <a:r>
              <a:rPr lang="en-US" sz="2400" smtClean="0">
                <a:latin typeface="VNI-Helve" pitchFamily="2" charset="0"/>
              </a:rPr>
              <a:t> </a:t>
            </a:r>
            <a:r>
              <a:rPr lang="en-US" sz="2400" smtClean="0"/>
              <a:t>không</a:t>
            </a:r>
            <a:r>
              <a:rPr lang="en-US" sz="2400" smtClean="0">
                <a:latin typeface="VNI-Helve" pitchFamily="2" charset="0"/>
              </a:rPr>
              <a:t> </a:t>
            </a:r>
            <a:r>
              <a:rPr lang="en-US" sz="2400" smtClean="0"/>
              <a:t>đáng</a:t>
            </a:r>
            <a:r>
              <a:rPr lang="en-US" sz="2400" smtClean="0">
                <a:latin typeface="VNI-Helve" pitchFamily="2" charset="0"/>
              </a:rPr>
              <a:t> </a:t>
            </a:r>
            <a:r>
              <a:rPr lang="en-US" sz="2400" smtClean="0"/>
              <a:t>kể</a:t>
            </a:r>
            <a:r>
              <a:rPr lang="en-US" sz="2400" smtClean="0">
                <a:latin typeface="VNI-Helve" pitchFamily="2" charset="0"/>
              </a:rPr>
              <a:t> </a:t>
            </a:r>
            <a:r>
              <a:rPr lang="en-US" sz="2400" smtClean="0"/>
              <a:t>để</a:t>
            </a:r>
            <a:r>
              <a:rPr lang="en-US" sz="2400" smtClean="0">
                <a:latin typeface="VNI-Helve" pitchFamily="2" charset="0"/>
              </a:rPr>
              <a:t> </a:t>
            </a:r>
            <a:r>
              <a:rPr lang="en-US" sz="2400" smtClean="0"/>
              <a:t>đáp</a:t>
            </a:r>
            <a:r>
              <a:rPr lang="en-US" sz="2400" smtClean="0">
                <a:latin typeface="VNI-Helve" pitchFamily="2" charset="0"/>
              </a:rPr>
              <a:t> </a:t>
            </a:r>
            <a:r>
              <a:rPr lang="en-US" sz="2400" smtClean="0"/>
              <a:t>ứng</a:t>
            </a:r>
            <a:r>
              <a:rPr lang="en-US" sz="2400" smtClean="0">
                <a:latin typeface="VNI-Helve" pitchFamily="2" charset="0"/>
              </a:rPr>
              <a:t> </a:t>
            </a:r>
            <a:r>
              <a:rPr lang="en-US" sz="2400" smtClean="0"/>
              <a:t>mục</a:t>
            </a:r>
            <a:r>
              <a:rPr lang="en-US" sz="2400" smtClean="0">
                <a:latin typeface="VNI-Helve" pitchFamily="2" charset="0"/>
              </a:rPr>
              <a:t> </a:t>
            </a:r>
            <a:r>
              <a:rPr lang="en-US" sz="2400" smtClean="0"/>
              <a:t>tiêu</a:t>
            </a:r>
            <a:r>
              <a:rPr lang="en-US" sz="2400" smtClean="0">
                <a:latin typeface="VNI-Helve" pitchFamily="2" charset="0"/>
              </a:rPr>
              <a:t> </a:t>
            </a:r>
            <a:r>
              <a:rPr lang="en-US" sz="2400" smtClean="0"/>
              <a:t>chi</a:t>
            </a:r>
            <a:r>
              <a:rPr lang="en-US" sz="2400" smtClean="0">
                <a:latin typeface="VNI-Helve" pitchFamily="2" charset="0"/>
              </a:rPr>
              <a:t> </a:t>
            </a:r>
            <a:r>
              <a:rPr lang="en-US" sz="2400" smtClean="0"/>
              <a:t>phí</a:t>
            </a:r>
          </a:p>
          <a:p>
            <a:pPr lvl="1" eaLnBrk="1" hangingPunct="1">
              <a:buClr>
                <a:schemeClr val="tx1"/>
              </a:buClr>
            </a:pPr>
            <a:r>
              <a:rPr lang="en-US" sz="2400" smtClean="0"/>
              <a:t>Lặp</a:t>
            </a:r>
            <a:r>
              <a:rPr lang="en-US" sz="2400" smtClean="0">
                <a:latin typeface="VNI-Helve" pitchFamily="2" charset="0"/>
              </a:rPr>
              <a:t> </a:t>
            </a:r>
            <a:r>
              <a:rPr lang="en-US" sz="2400" smtClean="0"/>
              <a:t>đi</a:t>
            </a:r>
            <a:r>
              <a:rPr lang="en-US" sz="2400" smtClean="0">
                <a:latin typeface="VNI-Helve" pitchFamily="2" charset="0"/>
              </a:rPr>
              <a:t> </a:t>
            </a:r>
            <a:r>
              <a:rPr lang="en-US" sz="2400" smtClean="0"/>
              <a:t>lặp</a:t>
            </a:r>
            <a:r>
              <a:rPr lang="en-US" sz="2400" smtClean="0">
                <a:latin typeface="VNI-Helve" pitchFamily="2" charset="0"/>
              </a:rPr>
              <a:t> </a:t>
            </a:r>
            <a:r>
              <a:rPr lang="en-US" sz="2400" smtClean="0"/>
              <a:t>lại</a:t>
            </a:r>
            <a:r>
              <a:rPr lang="en-US" sz="2400" smtClean="0">
                <a:latin typeface="VNI-Helve" pitchFamily="2" charset="0"/>
              </a:rPr>
              <a:t> </a:t>
            </a:r>
            <a:r>
              <a:rPr lang="en-US" sz="2400" smtClean="0"/>
              <a:t>tiến</a:t>
            </a:r>
            <a:r>
              <a:rPr lang="en-US" sz="2400" smtClean="0">
                <a:latin typeface="VNI-Helve" pitchFamily="2" charset="0"/>
              </a:rPr>
              <a:t> </a:t>
            </a:r>
            <a:r>
              <a:rPr lang="en-US" sz="2400" smtClean="0"/>
              <a:t>trình</a:t>
            </a:r>
            <a:r>
              <a:rPr lang="en-US" sz="2400" smtClean="0">
                <a:latin typeface="VNI-Helve" pitchFamily="2" charset="0"/>
              </a:rPr>
              <a:t> </a:t>
            </a:r>
            <a:r>
              <a:rPr lang="en-US" sz="2400" smtClean="0"/>
              <a:t>ước</a:t>
            </a:r>
            <a:r>
              <a:rPr lang="en-US" sz="2400" smtClean="0">
                <a:latin typeface="VNI-Helve" pitchFamily="2" charset="0"/>
              </a:rPr>
              <a:t> </a:t>
            </a:r>
            <a:r>
              <a:rPr lang="en-US" sz="2400" smtClean="0"/>
              <a:t>lượng</a:t>
            </a:r>
          </a:p>
          <a:p>
            <a:pPr lvl="1" eaLnBrk="1" hangingPunct="1">
              <a:buClr>
                <a:schemeClr val="tx1"/>
              </a:buClr>
            </a:pPr>
            <a:r>
              <a:rPr lang="en-US" sz="2400" smtClean="0"/>
              <a:t>Có</a:t>
            </a:r>
            <a:r>
              <a:rPr lang="en-US" sz="2400" smtClean="0">
                <a:latin typeface="VNI-Helve" pitchFamily="2" charset="0"/>
              </a:rPr>
              <a:t> </a:t>
            </a:r>
            <a:r>
              <a:rPr lang="en-US" sz="2400" smtClean="0"/>
              <a:t>thể</a:t>
            </a:r>
            <a:r>
              <a:rPr lang="en-US" sz="2400" smtClean="0">
                <a:latin typeface="VNI-Helve" pitchFamily="2" charset="0"/>
              </a:rPr>
              <a:t> </a:t>
            </a:r>
            <a:r>
              <a:rPr lang="en-US" sz="2400" smtClean="0"/>
              <a:t>thực</a:t>
            </a:r>
            <a:r>
              <a:rPr lang="en-US" sz="2400" smtClean="0">
                <a:latin typeface="VNI-Helve" pitchFamily="2" charset="0"/>
              </a:rPr>
              <a:t> </a:t>
            </a:r>
            <a:r>
              <a:rPr lang="en-US" sz="2400" smtClean="0"/>
              <a:t>hiện</a:t>
            </a:r>
            <a:r>
              <a:rPr lang="en-US" sz="2400" smtClean="0">
                <a:latin typeface="VNI-Helve" pitchFamily="2" charset="0"/>
              </a:rPr>
              <a:t> </a:t>
            </a:r>
            <a:r>
              <a:rPr lang="en-US" sz="2400" smtClean="0"/>
              <a:t>giảm</a:t>
            </a:r>
            <a:r>
              <a:rPr lang="en-US" sz="2400" smtClean="0">
                <a:latin typeface="VNI-Helve" pitchFamily="2" charset="0"/>
              </a:rPr>
              <a:t> </a:t>
            </a:r>
            <a:r>
              <a:rPr lang="en-US" sz="2400" smtClean="0"/>
              <a:t>chi</a:t>
            </a:r>
            <a:r>
              <a:rPr lang="en-US" sz="2400" smtClean="0">
                <a:latin typeface="VNI-Helve" pitchFamily="2" charset="0"/>
              </a:rPr>
              <a:t> </a:t>
            </a:r>
            <a:r>
              <a:rPr lang="en-US" sz="2400" smtClean="0"/>
              <a:t>phí</a:t>
            </a:r>
            <a:r>
              <a:rPr lang="en-US" sz="2400" smtClean="0">
                <a:latin typeface="VNI-Helve" pitchFamily="2" charset="0"/>
              </a:rPr>
              <a:t> </a:t>
            </a:r>
            <a:r>
              <a:rPr lang="en-US" sz="2400" smtClean="0"/>
              <a:t>bằng</a:t>
            </a:r>
            <a:r>
              <a:rPr lang="en-US" sz="2400" smtClean="0">
                <a:latin typeface="VNI-Helve" pitchFamily="2" charset="0"/>
              </a:rPr>
              <a:t> </a:t>
            </a:r>
            <a:r>
              <a:rPr lang="en-US" sz="2400" smtClean="0"/>
              <a:t>cách</a:t>
            </a:r>
            <a:r>
              <a:rPr lang="en-US" sz="2400" smtClean="0">
                <a:latin typeface="VNI-Helve" pitchFamily="2" charset="0"/>
              </a:rPr>
              <a:t> </a:t>
            </a:r>
            <a:r>
              <a:rPr lang="en-US" sz="2400" smtClean="0"/>
              <a:t>cải</a:t>
            </a:r>
            <a:r>
              <a:rPr lang="en-US" sz="2400" smtClean="0">
                <a:latin typeface="VNI-Helve" pitchFamily="2" charset="0"/>
              </a:rPr>
              <a:t> </a:t>
            </a:r>
            <a:r>
              <a:rPr lang="en-US" sz="2400" smtClean="0"/>
              <a:t>tiến</a:t>
            </a:r>
            <a:r>
              <a:rPr lang="en-US" sz="2400" smtClean="0">
                <a:latin typeface="VNI-Helve" pitchFamily="2" charset="0"/>
              </a:rPr>
              <a:t> </a:t>
            </a:r>
            <a:r>
              <a:rPr lang="en-US" sz="2400" smtClean="0"/>
              <a:t>tiến</a:t>
            </a:r>
            <a:r>
              <a:rPr lang="en-US" sz="2400" smtClean="0">
                <a:latin typeface="VNI-Helve" pitchFamily="2" charset="0"/>
              </a:rPr>
              <a:t> </a:t>
            </a:r>
            <a:r>
              <a:rPr lang="en-US" sz="2400" smtClean="0"/>
              <a:t>trình</a:t>
            </a:r>
            <a:r>
              <a:rPr lang="en-US" sz="2400" smtClean="0">
                <a:latin typeface="VNI-Helve" pitchFamily="2" charset="0"/>
              </a:rPr>
              <a:t>, </a:t>
            </a:r>
            <a:r>
              <a:rPr lang="en-US" sz="2400" smtClean="0"/>
              <a:t>lập</a:t>
            </a:r>
            <a:r>
              <a:rPr lang="en-US" sz="2400" smtClean="0">
                <a:latin typeface="VNI-Helve" pitchFamily="2" charset="0"/>
              </a:rPr>
              <a:t> </a:t>
            </a:r>
            <a:r>
              <a:rPr lang="en-US" sz="2400" smtClean="0"/>
              <a:t>lại</a:t>
            </a:r>
            <a:r>
              <a:rPr lang="en-US" sz="2400" smtClean="0">
                <a:latin typeface="VNI-Helve" pitchFamily="2" charset="0"/>
              </a:rPr>
              <a:t> </a:t>
            </a:r>
            <a:r>
              <a:rPr lang="en-US" sz="2400" smtClean="0"/>
              <a:t>tiến</a:t>
            </a:r>
            <a:r>
              <a:rPr lang="en-US" sz="2400" smtClean="0">
                <a:latin typeface="VNI-Helve" pitchFamily="2" charset="0"/>
              </a:rPr>
              <a:t> </a:t>
            </a:r>
            <a:r>
              <a:rPr lang="en-US" sz="2400" smtClean="0"/>
              <a:t>độ</a:t>
            </a:r>
            <a:r>
              <a:rPr lang="en-US" sz="2400" smtClean="0">
                <a:latin typeface="VNI-Helve" pitchFamily="2" charset="0"/>
              </a:rPr>
              <a:t>,</a:t>
            </a:r>
            <a:r>
              <a:rPr lang="en-US" sz="2400" smtClean="0"/>
              <a:t>…</a:t>
            </a:r>
          </a:p>
          <a:p>
            <a:pPr eaLnBrk="1" hangingPunct="1">
              <a:buClr>
                <a:schemeClr val="tx1"/>
              </a:buClr>
              <a:buFontTx/>
              <a:buChar char="°"/>
            </a:pPr>
            <a:r>
              <a:rPr lang="en-US" sz="2400" smtClean="0"/>
              <a:t>Thuyết</a:t>
            </a:r>
            <a:r>
              <a:rPr lang="en-US" sz="2400" smtClean="0">
                <a:latin typeface="VNI-Helve" pitchFamily="2" charset="0"/>
              </a:rPr>
              <a:t> </a:t>
            </a:r>
            <a:r>
              <a:rPr lang="en-US" sz="2400" smtClean="0"/>
              <a:t>minh</a:t>
            </a:r>
            <a:r>
              <a:rPr lang="en-US" sz="2400" smtClean="0">
                <a:latin typeface="VNI-Helve" pitchFamily="2" charset="0"/>
              </a:rPr>
              <a:t> </a:t>
            </a:r>
            <a:r>
              <a:rPr lang="en-US" sz="2400" smtClean="0"/>
              <a:t>chi</a:t>
            </a:r>
            <a:r>
              <a:rPr lang="en-US" sz="2400" smtClean="0">
                <a:latin typeface="VNI-Helve" pitchFamily="2" charset="0"/>
              </a:rPr>
              <a:t> </a:t>
            </a:r>
            <a:r>
              <a:rPr lang="en-US" sz="2400" smtClean="0"/>
              <a:t>phí</a:t>
            </a:r>
          </a:p>
          <a:p>
            <a:pPr lvl="1" eaLnBrk="1" hangingPunct="1">
              <a:buClr>
                <a:schemeClr val="tx1"/>
              </a:buClr>
            </a:pPr>
            <a:r>
              <a:rPr lang="en-US" sz="2400" smtClean="0"/>
              <a:t>Liệt</a:t>
            </a:r>
            <a:r>
              <a:rPr lang="en-US" sz="2400" smtClean="0">
                <a:latin typeface="VNI-Helve" pitchFamily="2" charset="0"/>
              </a:rPr>
              <a:t> </a:t>
            </a:r>
            <a:r>
              <a:rPr lang="en-US" sz="2400" smtClean="0"/>
              <a:t>kê</a:t>
            </a:r>
            <a:r>
              <a:rPr lang="en-US" sz="2400" smtClean="0">
                <a:latin typeface="VNI-Helve" pitchFamily="2" charset="0"/>
              </a:rPr>
              <a:t> </a:t>
            </a:r>
            <a:r>
              <a:rPr lang="en-US" sz="2400" smtClean="0"/>
              <a:t>các</a:t>
            </a:r>
            <a:r>
              <a:rPr lang="en-US" sz="2400" smtClean="0">
                <a:latin typeface="VNI-Helve" pitchFamily="2" charset="0"/>
              </a:rPr>
              <a:t> </a:t>
            </a:r>
            <a:r>
              <a:rPr lang="en-US" sz="2400" smtClean="0"/>
              <a:t>giả</a:t>
            </a:r>
            <a:r>
              <a:rPr lang="en-US" sz="2400" smtClean="0">
                <a:latin typeface="VNI-Helve" pitchFamily="2" charset="0"/>
              </a:rPr>
              <a:t> </a:t>
            </a:r>
            <a:r>
              <a:rPr lang="en-US" sz="2400" smtClean="0"/>
              <a:t>định</a:t>
            </a:r>
            <a:r>
              <a:rPr lang="en-US" sz="2400" smtClean="0">
                <a:latin typeface="VNI-Helve" pitchFamily="2" charset="0"/>
              </a:rPr>
              <a:t> </a:t>
            </a:r>
            <a:r>
              <a:rPr lang="en-US" sz="2400" smtClean="0"/>
              <a:t>và</a:t>
            </a:r>
            <a:r>
              <a:rPr lang="en-US" sz="2400" smtClean="0">
                <a:latin typeface="VNI-Helve" pitchFamily="2" charset="0"/>
              </a:rPr>
              <a:t> </a:t>
            </a:r>
            <a:r>
              <a:rPr lang="en-US" sz="2400" smtClean="0"/>
              <a:t>các</a:t>
            </a:r>
            <a:r>
              <a:rPr lang="en-US" sz="2400" smtClean="0">
                <a:latin typeface="VNI-Helve" pitchFamily="2" charset="0"/>
              </a:rPr>
              <a:t> </a:t>
            </a:r>
            <a:r>
              <a:rPr lang="en-US" sz="2400" smtClean="0"/>
              <a:t>thông</a:t>
            </a:r>
            <a:r>
              <a:rPr lang="en-US" sz="2400" smtClean="0">
                <a:latin typeface="VNI-Helve" pitchFamily="2" charset="0"/>
              </a:rPr>
              <a:t> </a:t>
            </a:r>
            <a:r>
              <a:rPr lang="en-US" sz="2400" smtClean="0"/>
              <a:t>số</a:t>
            </a:r>
            <a:r>
              <a:rPr lang="en-US" sz="2400" smtClean="0">
                <a:latin typeface="VNI-Helve" pitchFamily="2" charset="0"/>
              </a:rPr>
              <a:t> </a:t>
            </a:r>
            <a:r>
              <a:rPr lang="en-US" sz="2400" smtClean="0"/>
              <a:t>đã</a:t>
            </a:r>
            <a:r>
              <a:rPr lang="en-US" sz="2400" smtClean="0">
                <a:latin typeface="VNI-Helve" pitchFamily="2" charset="0"/>
              </a:rPr>
              <a:t> </a:t>
            </a:r>
            <a:r>
              <a:rPr lang="en-US" sz="2400" smtClean="0"/>
              <a:t>sử</a:t>
            </a:r>
            <a:r>
              <a:rPr lang="en-US" sz="2400" smtClean="0">
                <a:latin typeface="VNI-Helve" pitchFamily="2" charset="0"/>
              </a:rPr>
              <a:t> </a:t>
            </a:r>
            <a:r>
              <a:rPr lang="en-US" sz="2400" smtClean="0"/>
              <a:t>dụng</a:t>
            </a:r>
          </a:p>
          <a:p>
            <a:pPr lvl="1" eaLnBrk="1" hangingPunct="1">
              <a:buClr>
                <a:schemeClr val="tx1"/>
              </a:buClr>
            </a:pPr>
            <a:r>
              <a:rPr lang="en-US" sz="2400" smtClean="0"/>
              <a:t>Thuyết</a:t>
            </a:r>
            <a:r>
              <a:rPr lang="en-US" sz="2400" smtClean="0">
                <a:latin typeface="VNI-Helve" pitchFamily="2" charset="0"/>
              </a:rPr>
              <a:t> </a:t>
            </a:r>
            <a:r>
              <a:rPr lang="en-US" sz="2400" smtClean="0"/>
              <a:t>minh</a:t>
            </a:r>
            <a:r>
              <a:rPr lang="en-US" sz="2400" smtClean="0">
                <a:latin typeface="VNI-Helve" pitchFamily="2" charset="0"/>
              </a:rPr>
              <a:t> </a:t>
            </a:r>
            <a:r>
              <a:rPr lang="en-US" sz="2400" smtClean="0"/>
              <a:t>những</a:t>
            </a:r>
            <a:r>
              <a:rPr lang="en-US" sz="2400" smtClean="0">
                <a:latin typeface="VNI-Helve" pitchFamily="2" charset="0"/>
              </a:rPr>
              <a:t> </a:t>
            </a:r>
            <a:r>
              <a:rPr lang="en-US" sz="2400" smtClean="0"/>
              <a:t>thông</a:t>
            </a:r>
            <a:r>
              <a:rPr lang="en-US" sz="2400" smtClean="0">
                <a:latin typeface="VNI-Helve" pitchFamily="2" charset="0"/>
              </a:rPr>
              <a:t> </a:t>
            </a:r>
            <a:r>
              <a:rPr lang="en-US" sz="2400" smtClean="0"/>
              <a:t>số</a:t>
            </a:r>
            <a:r>
              <a:rPr lang="en-US" sz="2400" smtClean="0">
                <a:latin typeface="VNI-Helve" pitchFamily="2" charset="0"/>
              </a:rPr>
              <a:t> </a:t>
            </a:r>
            <a:r>
              <a:rPr lang="en-US" sz="2400" smtClean="0"/>
              <a:t>và</a:t>
            </a:r>
            <a:r>
              <a:rPr lang="en-US" sz="2400" smtClean="0">
                <a:latin typeface="VNI-Helve" pitchFamily="2" charset="0"/>
              </a:rPr>
              <a:t> </a:t>
            </a:r>
            <a:r>
              <a:rPr lang="en-US" sz="2400" smtClean="0"/>
              <a:t>những</a:t>
            </a:r>
            <a:r>
              <a:rPr lang="en-US" sz="2400" smtClean="0">
                <a:latin typeface="VNI-Helve" pitchFamily="2" charset="0"/>
              </a:rPr>
              <a:t> </a:t>
            </a:r>
            <a:r>
              <a:rPr lang="en-US" sz="2400" smtClean="0"/>
              <a:t>giả</a:t>
            </a:r>
            <a:r>
              <a:rPr lang="en-US" sz="2400" smtClean="0">
                <a:latin typeface="VNI-Helve" pitchFamily="2" charset="0"/>
              </a:rPr>
              <a:t> </a:t>
            </a:r>
            <a:r>
              <a:rPr lang="en-US" sz="2400" smtClean="0"/>
              <a:t>định</a:t>
            </a:r>
          </a:p>
          <a:p>
            <a:pPr lvl="1" eaLnBrk="1" hangingPunct="1">
              <a:buClr>
                <a:schemeClr val="tx1"/>
              </a:buClr>
            </a:pPr>
            <a:r>
              <a:rPr lang="en-US" sz="2400" smtClean="0"/>
              <a:t>Mô</a:t>
            </a:r>
            <a:r>
              <a:rPr lang="en-US" sz="2400" smtClean="0">
                <a:latin typeface="VNI-Helve" pitchFamily="2" charset="0"/>
              </a:rPr>
              <a:t> </a:t>
            </a:r>
            <a:r>
              <a:rPr lang="en-US" sz="2400" smtClean="0"/>
              <a:t>tả</a:t>
            </a:r>
            <a:r>
              <a:rPr lang="en-US" sz="2400" smtClean="0">
                <a:latin typeface="VNI-Helve" pitchFamily="2" charset="0"/>
              </a:rPr>
              <a:t> </a:t>
            </a:r>
            <a:r>
              <a:rPr lang="en-US" sz="2400" smtClean="0"/>
              <a:t>và</a:t>
            </a:r>
            <a:r>
              <a:rPr lang="en-US" sz="2400" smtClean="0">
                <a:latin typeface="VNI-Helve" pitchFamily="2" charset="0"/>
              </a:rPr>
              <a:t> </a:t>
            </a:r>
            <a:r>
              <a:rPr lang="en-US" sz="2400" smtClean="0"/>
              <a:t>phân</a:t>
            </a:r>
            <a:r>
              <a:rPr lang="en-US" sz="2400" smtClean="0">
                <a:latin typeface="VNI-Helve" pitchFamily="2" charset="0"/>
              </a:rPr>
              <a:t> </a:t>
            </a:r>
            <a:r>
              <a:rPr lang="en-US" sz="2400" smtClean="0"/>
              <a:t>tích</a:t>
            </a:r>
            <a:r>
              <a:rPr lang="en-US" sz="2400" smtClean="0">
                <a:latin typeface="VNI-Helve" pitchFamily="2" charset="0"/>
              </a:rPr>
              <a:t> </a:t>
            </a:r>
            <a:r>
              <a:rPr lang="en-US" sz="2400" smtClean="0"/>
              <a:t>nguồn</a:t>
            </a:r>
            <a:r>
              <a:rPr lang="en-US" sz="2400" smtClean="0">
                <a:latin typeface="VNI-Helve" pitchFamily="2" charset="0"/>
              </a:rPr>
              <a:t> </a:t>
            </a:r>
            <a:r>
              <a:rPr lang="en-US" sz="2400" smtClean="0"/>
              <a:t>gốc</a:t>
            </a:r>
            <a:r>
              <a:rPr lang="en-US" sz="2400" smtClean="0">
                <a:latin typeface="VNI-Helve" pitchFamily="2" charset="0"/>
              </a:rPr>
              <a:t> </a:t>
            </a:r>
            <a:r>
              <a:rPr lang="en-US" sz="2400" smtClean="0"/>
              <a:t>của</a:t>
            </a:r>
            <a:r>
              <a:rPr lang="en-US" sz="2400" smtClean="0">
                <a:latin typeface="VNI-Helve" pitchFamily="2" charset="0"/>
              </a:rPr>
              <a:t> </a:t>
            </a:r>
            <a:r>
              <a:rPr lang="en-US" sz="2400" smtClean="0"/>
              <a:t>các</a:t>
            </a:r>
            <a:r>
              <a:rPr lang="en-US" sz="2400" smtClean="0">
                <a:latin typeface="VNI-Helve" pitchFamily="2" charset="0"/>
              </a:rPr>
              <a:t> </a:t>
            </a:r>
            <a:r>
              <a:rPr lang="en-US" sz="2400" smtClean="0"/>
              <a:t>kết</a:t>
            </a:r>
            <a:r>
              <a:rPr lang="en-US" sz="2400" smtClean="0">
                <a:latin typeface="VNI-Helve" pitchFamily="2" charset="0"/>
              </a:rPr>
              <a:t> </a:t>
            </a:r>
            <a:r>
              <a:rPr lang="en-US" sz="2400" smtClean="0"/>
              <a:t>quả</a:t>
            </a:r>
            <a:r>
              <a:rPr lang="en-US" sz="2400" smtClean="0">
                <a:latin typeface="VNI-Helve" pitchFamily="2" charset="0"/>
              </a:rPr>
              <a:t> </a:t>
            </a:r>
            <a:r>
              <a:rPr lang="en-US" sz="2400" smtClean="0"/>
              <a:t>và</a:t>
            </a:r>
            <a:r>
              <a:rPr lang="en-US" sz="2400" smtClean="0">
                <a:latin typeface="VNI-Helve" pitchFamily="2" charset="0"/>
              </a:rPr>
              <a:t> </a:t>
            </a:r>
            <a:r>
              <a:rPr lang="en-US" sz="2400" smtClean="0"/>
              <a:t>tiến</a:t>
            </a:r>
            <a:r>
              <a:rPr lang="en-US" sz="2400" smtClean="0">
                <a:latin typeface="VNI-Helve" pitchFamily="2" charset="0"/>
              </a:rPr>
              <a:t> </a:t>
            </a:r>
            <a:r>
              <a:rPr lang="en-US" sz="2400" smtClean="0"/>
              <a:t>trình</a:t>
            </a:r>
            <a:r>
              <a:rPr lang="en-US" sz="2400" smtClean="0">
                <a:latin typeface="VNI-Helve" pitchFamily="2" charset="0"/>
              </a:rPr>
              <a:t> </a:t>
            </a:r>
            <a:r>
              <a:rPr lang="en-US" sz="2400" smtClean="0"/>
              <a:t>thiết</a:t>
            </a:r>
            <a:r>
              <a:rPr lang="en-US" sz="2400" smtClean="0">
                <a:latin typeface="VNI-Helve" pitchFamily="2" charset="0"/>
              </a:rPr>
              <a:t> </a:t>
            </a:r>
            <a:r>
              <a:rPr lang="en-US" sz="2400" smtClean="0"/>
              <a:t>kế</a:t>
            </a:r>
            <a:r>
              <a:rPr lang="en-US" sz="2400" smtClean="0">
                <a:latin typeface="VNI-Helve" pitchFamily="2" charset="0"/>
              </a:rPr>
              <a:t> </a:t>
            </a:r>
            <a:r>
              <a:rPr lang="en-US" sz="2400" smtClean="0"/>
              <a:t>chi</a:t>
            </a:r>
            <a:r>
              <a:rPr lang="en-US" sz="2400" smtClean="0">
                <a:latin typeface="VNI-Helve" pitchFamily="2" charset="0"/>
              </a:rPr>
              <a:t> </a:t>
            </a:r>
            <a:r>
              <a:rPr lang="en-US" sz="2400" smtClean="0"/>
              <a:t>phí</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5263" y="371475"/>
            <a:ext cx="7940675" cy="735013"/>
          </a:xfrm>
        </p:spPr>
        <p:txBody>
          <a:bodyPr/>
          <a:lstStyle/>
          <a:p>
            <a:pPr eaLnBrk="1" hangingPunct="1"/>
            <a:r>
              <a:rPr lang="en-US" sz="3600" b="1" smtClean="0"/>
              <a:t>BÁO</a:t>
            </a:r>
            <a:r>
              <a:rPr lang="en-US" sz="3600" b="1" smtClean="0">
                <a:latin typeface="VNI-Helve" pitchFamily="2" charset="0"/>
              </a:rPr>
              <a:t> </a:t>
            </a:r>
            <a:r>
              <a:rPr lang="en-US" sz="3600" b="1" smtClean="0"/>
              <a:t>CÁO</a:t>
            </a:r>
            <a:r>
              <a:rPr lang="en-US" sz="3600" b="1" smtClean="0">
                <a:latin typeface="VNI-Helve" pitchFamily="2" charset="0"/>
              </a:rPr>
              <a:t> </a:t>
            </a:r>
            <a:r>
              <a:rPr lang="en-US" sz="3600" b="1" smtClean="0"/>
              <a:t>ƯỚC</a:t>
            </a:r>
            <a:r>
              <a:rPr lang="en-US" sz="3600" b="1" smtClean="0">
                <a:latin typeface="VNI-Helve" pitchFamily="2" charset="0"/>
              </a:rPr>
              <a:t> </a:t>
            </a:r>
            <a:r>
              <a:rPr lang="en-US" sz="3600" b="1" smtClean="0"/>
              <a:t>LƯỢNG</a:t>
            </a:r>
            <a:r>
              <a:rPr lang="en-US" sz="3600" b="1" smtClean="0">
                <a:latin typeface="VNI-Helve" pitchFamily="2" charset="0"/>
              </a:rPr>
              <a:t> </a:t>
            </a:r>
            <a:r>
              <a:rPr lang="en-US" sz="3600" b="1" smtClean="0"/>
              <a:t>CHI</a:t>
            </a:r>
            <a:r>
              <a:rPr lang="en-US" sz="3600" b="1" smtClean="0">
                <a:latin typeface="VNI-Helve" pitchFamily="2" charset="0"/>
              </a:rPr>
              <a:t> </a:t>
            </a:r>
            <a:r>
              <a:rPr lang="en-US" sz="3600" b="1" smtClean="0"/>
              <a:t>PHÍ</a:t>
            </a:r>
          </a:p>
        </p:txBody>
      </p:sp>
      <p:sp>
        <p:nvSpPr>
          <p:cNvPr id="64515" name="Rectangle 3"/>
          <p:cNvSpPr>
            <a:spLocks noGrp="1" noChangeArrowheads="1"/>
          </p:cNvSpPr>
          <p:nvPr>
            <p:ph type="body" idx="1"/>
          </p:nvPr>
        </p:nvSpPr>
        <p:spPr>
          <a:xfrm>
            <a:off x="381000" y="1524000"/>
            <a:ext cx="8382000" cy="4724400"/>
          </a:xfrm>
        </p:spPr>
        <p:txBody>
          <a:bodyPr/>
          <a:lstStyle/>
          <a:p>
            <a:pPr eaLnBrk="1" hangingPunct="1">
              <a:lnSpc>
                <a:spcPct val="90000"/>
              </a:lnSpc>
              <a:buClr>
                <a:schemeClr val="tx1"/>
              </a:buClr>
              <a:buFontTx/>
              <a:buChar char="°"/>
            </a:pPr>
            <a:r>
              <a:rPr lang="en-US" sz="2000" smtClean="0"/>
              <a:t>Giới</a:t>
            </a:r>
            <a:r>
              <a:rPr lang="en-US" sz="2000" smtClean="0">
                <a:latin typeface="VNI-Helve" pitchFamily="2" charset="0"/>
              </a:rPr>
              <a:t> </a:t>
            </a:r>
            <a:r>
              <a:rPr lang="en-US" sz="2000" smtClean="0"/>
              <a:t>thiệu</a:t>
            </a:r>
            <a:r>
              <a:rPr lang="en-US" sz="2000" smtClean="0">
                <a:latin typeface="VNI-Helve" pitchFamily="2" charset="0"/>
              </a:rPr>
              <a:t>, </a:t>
            </a:r>
            <a:r>
              <a:rPr lang="en-US" sz="2000" smtClean="0"/>
              <a:t>thời</a:t>
            </a:r>
            <a:r>
              <a:rPr lang="en-US" sz="2000" smtClean="0">
                <a:latin typeface="VNI-Helve" pitchFamily="2" charset="0"/>
              </a:rPr>
              <a:t> </a:t>
            </a:r>
            <a:r>
              <a:rPr lang="en-US" sz="2000" smtClean="0"/>
              <a:t>hạn</a:t>
            </a:r>
            <a:r>
              <a:rPr lang="en-US" sz="2000" smtClean="0">
                <a:latin typeface="VNI-Helve" pitchFamily="2" charset="0"/>
              </a:rPr>
              <a:t> </a:t>
            </a:r>
            <a:r>
              <a:rPr lang="en-US" sz="2000" smtClean="0"/>
              <a:t>và</a:t>
            </a:r>
            <a:r>
              <a:rPr lang="en-US" sz="2000" smtClean="0">
                <a:latin typeface="VNI-Helve" pitchFamily="2" charset="0"/>
              </a:rPr>
              <a:t> </a:t>
            </a:r>
            <a:r>
              <a:rPr lang="en-US" sz="2000" smtClean="0"/>
              <a:t>những</a:t>
            </a:r>
            <a:r>
              <a:rPr lang="en-US" sz="2000" smtClean="0">
                <a:latin typeface="VNI-Helve" pitchFamily="2" charset="0"/>
              </a:rPr>
              <a:t> </a:t>
            </a:r>
            <a:r>
              <a:rPr lang="en-US" sz="2000" smtClean="0"/>
              <a:t>căn</a:t>
            </a:r>
            <a:r>
              <a:rPr lang="en-US" sz="2000" smtClean="0">
                <a:latin typeface="VNI-Helve" pitchFamily="2" charset="0"/>
              </a:rPr>
              <a:t> </a:t>
            </a:r>
            <a:r>
              <a:rPr lang="en-US" sz="2000" smtClean="0"/>
              <a:t>cứ</a:t>
            </a:r>
          </a:p>
          <a:p>
            <a:pPr eaLnBrk="1" hangingPunct="1">
              <a:lnSpc>
                <a:spcPct val="90000"/>
              </a:lnSpc>
              <a:buClr>
                <a:schemeClr val="tx1"/>
              </a:buClr>
              <a:buFontTx/>
              <a:buChar char="°"/>
            </a:pPr>
            <a:r>
              <a:rPr lang="en-US" sz="2000" smtClean="0"/>
              <a:t>Những</a:t>
            </a:r>
            <a:r>
              <a:rPr lang="en-US" sz="2000" smtClean="0">
                <a:latin typeface="VNI-Helve" pitchFamily="2" charset="0"/>
              </a:rPr>
              <a:t> </a:t>
            </a:r>
            <a:r>
              <a:rPr lang="en-US" sz="2000" smtClean="0"/>
              <a:t>giả</a:t>
            </a:r>
            <a:r>
              <a:rPr lang="en-US" sz="2000" smtClean="0">
                <a:latin typeface="VNI-Helve" pitchFamily="2" charset="0"/>
              </a:rPr>
              <a:t> </a:t>
            </a:r>
            <a:r>
              <a:rPr lang="en-US" sz="2000" smtClean="0"/>
              <a:t>định</a:t>
            </a:r>
            <a:r>
              <a:rPr lang="en-US" sz="2000" smtClean="0">
                <a:latin typeface="VNI-Helve" pitchFamily="2" charset="0"/>
              </a:rPr>
              <a:t> </a:t>
            </a:r>
            <a:r>
              <a:rPr lang="en-US" sz="2000" smtClean="0"/>
              <a:t>và</a:t>
            </a:r>
            <a:r>
              <a:rPr lang="en-US" sz="2000" smtClean="0">
                <a:latin typeface="VNI-Helve" pitchFamily="2" charset="0"/>
              </a:rPr>
              <a:t> </a:t>
            </a:r>
            <a:r>
              <a:rPr lang="en-US" sz="2000" smtClean="0"/>
              <a:t>nguyên</a:t>
            </a:r>
            <a:r>
              <a:rPr lang="en-US" sz="2000" smtClean="0">
                <a:latin typeface="VNI-Helve" pitchFamily="2" charset="0"/>
              </a:rPr>
              <a:t> </a:t>
            </a:r>
            <a:r>
              <a:rPr lang="en-US" sz="2000" smtClean="0"/>
              <a:t>tắc</a:t>
            </a:r>
            <a:r>
              <a:rPr lang="en-US" sz="2000" smtClean="0">
                <a:latin typeface="VNI-Helve" pitchFamily="2" charset="0"/>
              </a:rPr>
              <a:t> </a:t>
            </a:r>
            <a:r>
              <a:rPr lang="en-US" sz="2000" smtClean="0"/>
              <a:t>cơ</a:t>
            </a:r>
            <a:r>
              <a:rPr lang="en-US" sz="2000" smtClean="0">
                <a:latin typeface="VNI-Helve" pitchFamily="2" charset="0"/>
              </a:rPr>
              <a:t> </a:t>
            </a:r>
            <a:r>
              <a:rPr lang="en-US" sz="2000" smtClean="0"/>
              <a:t>bản</a:t>
            </a:r>
          </a:p>
          <a:p>
            <a:pPr eaLnBrk="1" hangingPunct="1">
              <a:lnSpc>
                <a:spcPct val="90000"/>
              </a:lnSpc>
              <a:buClr>
                <a:schemeClr val="tx1"/>
              </a:buClr>
              <a:buFontTx/>
              <a:buChar char="°"/>
            </a:pPr>
            <a:r>
              <a:rPr lang="en-US" sz="2000" smtClean="0"/>
              <a:t>Mô</a:t>
            </a:r>
            <a:r>
              <a:rPr lang="en-US" sz="2000" smtClean="0">
                <a:latin typeface="VNI-Helve" pitchFamily="2" charset="0"/>
              </a:rPr>
              <a:t> </a:t>
            </a:r>
            <a:r>
              <a:rPr lang="en-US" sz="2000" smtClean="0"/>
              <a:t>tả</a:t>
            </a:r>
            <a:r>
              <a:rPr lang="en-US" sz="2000" smtClean="0">
                <a:latin typeface="VNI-Helve" pitchFamily="2" charset="0"/>
              </a:rPr>
              <a:t> </a:t>
            </a:r>
            <a:r>
              <a:rPr lang="en-US" sz="2000" smtClean="0"/>
              <a:t>dự</a:t>
            </a:r>
            <a:r>
              <a:rPr lang="en-US" sz="2000" smtClean="0">
                <a:latin typeface="VNI-Helve" pitchFamily="2" charset="0"/>
              </a:rPr>
              <a:t> </a:t>
            </a:r>
            <a:r>
              <a:rPr lang="en-US" sz="2000" smtClean="0"/>
              <a:t>án</a:t>
            </a:r>
            <a:r>
              <a:rPr lang="en-US" sz="2000" smtClean="0">
                <a:latin typeface="VNI-Helve" pitchFamily="2" charset="0"/>
              </a:rPr>
              <a:t>, </a:t>
            </a:r>
            <a:r>
              <a:rPr lang="en-US" sz="2000" smtClean="0"/>
              <a:t>kết</a:t>
            </a:r>
            <a:r>
              <a:rPr lang="en-US" sz="2000" smtClean="0">
                <a:latin typeface="VNI-Helve" pitchFamily="2" charset="0"/>
              </a:rPr>
              <a:t> </a:t>
            </a:r>
            <a:r>
              <a:rPr lang="en-US" sz="2000" smtClean="0"/>
              <a:t>quả</a:t>
            </a:r>
            <a:r>
              <a:rPr lang="en-US" sz="2000" smtClean="0">
                <a:latin typeface="VNI-Helve" pitchFamily="2" charset="0"/>
              </a:rPr>
              <a:t> </a:t>
            </a:r>
            <a:r>
              <a:rPr lang="en-US" sz="2000" smtClean="0"/>
              <a:t>và</a:t>
            </a:r>
            <a:r>
              <a:rPr lang="en-US" sz="2000" smtClean="0">
                <a:latin typeface="VNI-Helve" pitchFamily="2" charset="0"/>
              </a:rPr>
              <a:t> </a:t>
            </a:r>
            <a:r>
              <a:rPr lang="en-US" sz="2000" smtClean="0"/>
              <a:t>phạm</a:t>
            </a:r>
            <a:r>
              <a:rPr lang="en-US" sz="2000" smtClean="0">
                <a:latin typeface="VNI-Helve" pitchFamily="2" charset="0"/>
              </a:rPr>
              <a:t> </a:t>
            </a:r>
            <a:r>
              <a:rPr lang="en-US" sz="2000" smtClean="0"/>
              <a:t>vi</a:t>
            </a:r>
            <a:r>
              <a:rPr lang="en-US" sz="2000" smtClean="0">
                <a:latin typeface="VNI-Helve" pitchFamily="2" charset="0"/>
              </a:rPr>
              <a:t> </a:t>
            </a:r>
            <a:r>
              <a:rPr lang="en-US" sz="2000" smtClean="0"/>
              <a:t>của</a:t>
            </a:r>
            <a:r>
              <a:rPr lang="en-US" sz="2000" smtClean="0">
                <a:latin typeface="VNI-Helve" pitchFamily="2" charset="0"/>
              </a:rPr>
              <a:t> </a:t>
            </a:r>
            <a:r>
              <a:rPr lang="en-US" sz="2000" smtClean="0"/>
              <a:t>nó</a:t>
            </a:r>
          </a:p>
          <a:p>
            <a:pPr eaLnBrk="1" hangingPunct="1">
              <a:lnSpc>
                <a:spcPct val="90000"/>
              </a:lnSpc>
              <a:buClr>
                <a:schemeClr val="tx1"/>
              </a:buClr>
              <a:buFontTx/>
              <a:buChar char="°"/>
            </a:pPr>
            <a:r>
              <a:rPr lang="en-US" sz="2000" smtClean="0"/>
              <a:t>Phân</a:t>
            </a:r>
            <a:r>
              <a:rPr lang="en-US" sz="2000" smtClean="0">
                <a:latin typeface="VNI-Helve" pitchFamily="2" charset="0"/>
              </a:rPr>
              <a:t> </a:t>
            </a:r>
            <a:r>
              <a:rPr lang="en-US" sz="2000" smtClean="0"/>
              <a:t>tích</a:t>
            </a:r>
            <a:r>
              <a:rPr lang="en-US" sz="2000" smtClean="0">
                <a:latin typeface="VNI-Helve" pitchFamily="2" charset="0"/>
              </a:rPr>
              <a:t> </a:t>
            </a:r>
            <a:r>
              <a:rPr lang="en-US" sz="2000" smtClean="0"/>
              <a:t>chi</a:t>
            </a:r>
            <a:r>
              <a:rPr lang="en-US" sz="2000" smtClean="0">
                <a:latin typeface="VNI-Helve" pitchFamily="2" charset="0"/>
              </a:rPr>
              <a:t> </a:t>
            </a:r>
            <a:r>
              <a:rPr lang="en-US" sz="2000" smtClean="0"/>
              <a:t>phí</a:t>
            </a:r>
            <a:r>
              <a:rPr lang="en-US" sz="2000" smtClean="0">
                <a:latin typeface="VNI-Helve" pitchFamily="2" charset="0"/>
              </a:rPr>
              <a:t> </a:t>
            </a:r>
            <a:r>
              <a:rPr lang="en-US" sz="2000" smtClean="0"/>
              <a:t>chi</a:t>
            </a:r>
            <a:r>
              <a:rPr lang="en-US" sz="2000" smtClean="0">
                <a:latin typeface="VNI-Helve" pitchFamily="2" charset="0"/>
              </a:rPr>
              <a:t> </a:t>
            </a:r>
            <a:r>
              <a:rPr lang="en-US" sz="2000" smtClean="0"/>
              <a:t>tiết</a:t>
            </a:r>
            <a:r>
              <a:rPr lang="en-US" sz="2000" smtClean="0">
                <a:latin typeface="VNI-Helve" pitchFamily="2" charset="0"/>
              </a:rPr>
              <a:t> (</a:t>
            </a:r>
            <a:r>
              <a:rPr lang="en-US" sz="2000" smtClean="0"/>
              <a:t>Theo</a:t>
            </a:r>
            <a:r>
              <a:rPr lang="en-US" sz="2000" smtClean="0">
                <a:latin typeface="VNI-Helve" pitchFamily="2" charset="0"/>
              </a:rPr>
              <a:t> </a:t>
            </a:r>
            <a:r>
              <a:rPr lang="en-US" sz="2000" smtClean="0"/>
              <a:t>thành</a:t>
            </a:r>
            <a:r>
              <a:rPr lang="en-US" sz="2000" smtClean="0">
                <a:latin typeface="VNI-Helve" pitchFamily="2" charset="0"/>
              </a:rPr>
              <a:t> </a:t>
            </a:r>
            <a:r>
              <a:rPr lang="en-US" sz="2000" smtClean="0"/>
              <a:t>phần</a:t>
            </a:r>
            <a:r>
              <a:rPr lang="en-US" sz="2000" smtClean="0">
                <a:latin typeface="VNI-Helve" pitchFamily="2" charset="0"/>
              </a:rPr>
              <a:t> </a:t>
            </a:r>
            <a:r>
              <a:rPr lang="en-US" sz="2000" smtClean="0"/>
              <a:t>công</a:t>
            </a:r>
            <a:r>
              <a:rPr lang="en-US" sz="2000" smtClean="0">
                <a:latin typeface="VNI-Helve" pitchFamily="2" charset="0"/>
              </a:rPr>
              <a:t> </a:t>
            </a:r>
            <a:r>
              <a:rPr lang="en-US" sz="2000" smtClean="0"/>
              <a:t>việc</a:t>
            </a:r>
            <a:r>
              <a:rPr lang="en-US" sz="2000" smtClean="0">
                <a:latin typeface="VNI-Helve" pitchFamily="2" charset="0"/>
              </a:rPr>
              <a:t>, </a:t>
            </a:r>
            <a:r>
              <a:rPr lang="en-US" sz="2000" smtClean="0"/>
              <a:t>theo</a:t>
            </a:r>
            <a:r>
              <a:rPr lang="en-US" sz="2000" smtClean="0">
                <a:latin typeface="VNI-Helve" pitchFamily="2" charset="0"/>
              </a:rPr>
              <a:t> </a:t>
            </a:r>
            <a:r>
              <a:rPr lang="en-US" sz="2000" smtClean="0"/>
              <a:t>thành</a:t>
            </a:r>
            <a:r>
              <a:rPr lang="en-US" sz="2000" smtClean="0">
                <a:latin typeface="VNI-Helve" pitchFamily="2" charset="0"/>
              </a:rPr>
              <a:t> </a:t>
            </a:r>
            <a:r>
              <a:rPr lang="en-US" sz="2000" smtClean="0"/>
              <a:t>phần</a:t>
            </a:r>
            <a:r>
              <a:rPr lang="en-US" sz="2000" smtClean="0">
                <a:latin typeface="VNI-Helve" pitchFamily="2" charset="0"/>
              </a:rPr>
              <a:t> </a:t>
            </a:r>
            <a:r>
              <a:rPr lang="en-US" sz="2000" smtClean="0"/>
              <a:t>chi</a:t>
            </a:r>
            <a:r>
              <a:rPr lang="en-US" sz="2000" smtClean="0">
                <a:latin typeface="VNI-Helve" pitchFamily="2" charset="0"/>
              </a:rPr>
              <a:t> </a:t>
            </a:r>
            <a:r>
              <a:rPr lang="en-US" sz="2000" smtClean="0"/>
              <a:t>phí</a:t>
            </a:r>
            <a:r>
              <a:rPr lang="en-US" sz="2000" smtClean="0">
                <a:latin typeface="VNI-Helve" pitchFamily="2" charset="0"/>
              </a:rPr>
              <a:t>, </a:t>
            </a:r>
            <a:r>
              <a:rPr lang="en-US" sz="2000" smtClean="0"/>
              <a:t>Theo</a:t>
            </a:r>
            <a:r>
              <a:rPr lang="en-US" sz="2000" smtClean="0">
                <a:latin typeface="VNI-Helve" pitchFamily="2" charset="0"/>
              </a:rPr>
              <a:t> </a:t>
            </a:r>
            <a:r>
              <a:rPr lang="en-US" sz="2000" smtClean="0"/>
              <a:t>từng</a:t>
            </a:r>
            <a:r>
              <a:rPr lang="en-US" sz="2000" smtClean="0">
                <a:latin typeface="VNI-Helve" pitchFamily="2" charset="0"/>
              </a:rPr>
              <a:t> </a:t>
            </a:r>
            <a:r>
              <a:rPr lang="en-US" sz="2000" smtClean="0"/>
              <a:t>giai</a:t>
            </a:r>
            <a:r>
              <a:rPr lang="en-US" sz="2000" smtClean="0">
                <a:latin typeface="VNI-Helve" pitchFamily="2" charset="0"/>
              </a:rPr>
              <a:t> </a:t>
            </a:r>
            <a:r>
              <a:rPr lang="en-US" sz="2000" smtClean="0"/>
              <a:t>đoạn</a:t>
            </a:r>
            <a:r>
              <a:rPr lang="en-US" sz="2000" smtClean="0">
                <a:latin typeface="VNI-Helve" pitchFamily="2" charset="0"/>
              </a:rPr>
              <a:t> </a:t>
            </a:r>
            <a:r>
              <a:rPr lang="en-US" sz="2000" smtClean="0"/>
              <a:t>tiến</a:t>
            </a:r>
            <a:r>
              <a:rPr lang="en-US" sz="2000" smtClean="0">
                <a:latin typeface="VNI-Helve" pitchFamily="2" charset="0"/>
              </a:rPr>
              <a:t> </a:t>
            </a:r>
            <a:r>
              <a:rPr lang="en-US" sz="2000" smtClean="0"/>
              <a:t>độ</a:t>
            </a:r>
            <a:r>
              <a:rPr lang="en-US" sz="2000" smtClean="0">
                <a:latin typeface="VNI-Helve" pitchFamily="2" charset="0"/>
              </a:rPr>
              <a:t>)</a:t>
            </a:r>
          </a:p>
          <a:p>
            <a:pPr eaLnBrk="1" hangingPunct="1">
              <a:lnSpc>
                <a:spcPct val="90000"/>
              </a:lnSpc>
              <a:buClr>
                <a:schemeClr val="tx1"/>
              </a:buClr>
              <a:buFontTx/>
              <a:buChar char="°"/>
            </a:pPr>
            <a:r>
              <a:rPr lang="en-US" sz="2000" smtClean="0"/>
              <a:t>Tóm</a:t>
            </a:r>
            <a:r>
              <a:rPr lang="en-US" sz="2000" smtClean="0">
                <a:latin typeface="VNI-Helve" pitchFamily="2" charset="0"/>
              </a:rPr>
              <a:t> </a:t>
            </a:r>
            <a:r>
              <a:rPr lang="en-US" sz="2000" smtClean="0"/>
              <a:t>tắt</a:t>
            </a:r>
            <a:r>
              <a:rPr lang="en-US" sz="2000" smtClean="0">
                <a:latin typeface="VNI-Helve" pitchFamily="2" charset="0"/>
              </a:rPr>
              <a:t> </a:t>
            </a:r>
            <a:r>
              <a:rPr lang="en-US" sz="2000" smtClean="0"/>
              <a:t>việc</a:t>
            </a:r>
            <a:r>
              <a:rPr lang="en-US" sz="2000" smtClean="0">
                <a:latin typeface="VNI-Helve" pitchFamily="2" charset="0"/>
              </a:rPr>
              <a:t> </a:t>
            </a:r>
            <a:r>
              <a:rPr lang="en-US" sz="2000" smtClean="0"/>
              <a:t>ước</a:t>
            </a:r>
            <a:r>
              <a:rPr lang="en-US" sz="2000" smtClean="0">
                <a:latin typeface="VNI-Helve" pitchFamily="2" charset="0"/>
              </a:rPr>
              <a:t> </a:t>
            </a:r>
            <a:r>
              <a:rPr lang="en-US" sz="2000" smtClean="0"/>
              <a:t>lượng</a:t>
            </a:r>
            <a:r>
              <a:rPr lang="en-US" sz="2000" smtClean="0">
                <a:latin typeface="VNI-Helve" pitchFamily="2" charset="0"/>
              </a:rPr>
              <a:t> </a:t>
            </a:r>
            <a:r>
              <a:rPr lang="en-US" sz="2000" smtClean="0"/>
              <a:t>chi</a:t>
            </a:r>
            <a:r>
              <a:rPr lang="en-US" sz="2000" smtClean="0">
                <a:latin typeface="VNI-Helve" pitchFamily="2" charset="0"/>
              </a:rPr>
              <a:t> </a:t>
            </a:r>
            <a:r>
              <a:rPr lang="en-US" sz="2000" smtClean="0"/>
              <a:t>phí</a:t>
            </a:r>
          </a:p>
          <a:p>
            <a:pPr eaLnBrk="1" hangingPunct="1">
              <a:lnSpc>
                <a:spcPct val="90000"/>
              </a:lnSpc>
              <a:buClr>
                <a:schemeClr val="tx1"/>
              </a:buClr>
              <a:buFontTx/>
              <a:buChar char="°"/>
            </a:pPr>
            <a:r>
              <a:rPr lang="en-US" sz="2000" smtClean="0"/>
              <a:t>Những</a:t>
            </a:r>
            <a:r>
              <a:rPr lang="en-US" sz="2000" smtClean="0">
                <a:latin typeface="VNI-Helve" pitchFamily="2" charset="0"/>
              </a:rPr>
              <a:t> </a:t>
            </a:r>
            <a:r>
              <a:rPr lang="en-US" sz="2000" smtClean="0">
                <a:solidFill>
                  <a:srgbClr val="0000FF"/>
                </a:solidFill>
              </a:rPr>
              <a:t>giả</a:t>
            </a:r>
            <a:r>
              <a:rPr lang="en-US" sz="2000" smtClean="0">
                <a:solidFill>
                  <a:srgbClr val="0000FF"/>
                </a:solidFill>
                <a:latin typeface="VNI-Helve" pitchFamily="2" charset="0"/>
              </a:rPr>
              <a:t> </a:t>
            </a:r>
            <a:r>
              <a:rPr lang="en-US" sz="2000" smtClean="0">
                <a:solidFill>
                  <a:srgbClr val="0000FF"/>
                </a:solidFill>
              </a:rPr>
              <a:t>định</a:t>
            </a:r>
            <a:r>
              <a:rPr lang="en-US" sz="2000" smtClean="0">
                <a:latin typeface="VNI-Helve" pitchFamily="2" charset="0"/>
              </a:rPr>
              <a:t> </a:t>
            </a:r>
            <a:r>
              <a:rPr lang="en-US" sz="2000" smtClean="0"/>
              <a:t>và</a:t>
            </a:r>
            <a:r>
              <a:rPr lang="en-US" sz="2000" smtClean="0">
                <a:latin typeface="VNI-Helve" pitchFamily="2" charset="0"/>
              </a:rPr>
              <a:t> </a:t>
            </a:r>
            <a:r>
              <a:rPr lang="en-US" sz="2000" smtClean="0"/>
              <a:t>những</a:t>
            </a:r>
            <a:r>
              <a:rPr lang="en-US" sz="2000" smtClean="0">
                <a:latin typeface="VNI-Helve" pitchFamily="2" charset="0"/>
              </a:rPr>
              <a:t> </a:t>
            </a:r>
            <a:r>
              <a:rPr lang="en-US" sz="2000" smtClean="0">
                <a:solidFill>
                  <a:srgbClr val="0000FF"/>
                </a:solidFill>
              </a:rPr>
              <a:t>thông</a:t>
            </a:r>
            <a:r>
              <a:rPr lang="en-US" sz="2000" smtClean="0">
                <a:solidFill>
                  <a:srgbClr val="0000FF"/>
                </a:solidFill>
                <a:latin typeface="VNI-Helve" pitchFamily="2" charset="0"/>
              </a:rPr>
              <a:t> </a:t>
            </a:r>
            <a:r>
              <a:rPr lang="en-US" sz="2000" smtClean="0">
                <a:solidFill>
                  <a:srgbClr val="0000FF"/>
                </a:solidFill>
              </a:rPr>
              <a:t>số</a:t>
            </a:r>
            <a:r>
              <a:rPr lang="en-US" sz="2000" smtClean="0">
                <a:solidFill>
                  <a:srgbClr val="0000FF"/>
                </a:solidFill>
                <a:latin typeface="VNI-Helve" pitchFamily="2" charset="0"/>
              </a:rPr>
              <a:t> </a:t>
            </a:r>
            <a:r>
              <a:rPr lang="en-US" sz="2000" smtClean="0">
                <a:solidFill>
                  <a:srgbClr val="0000FF"/>
                </a:solidFill>
              </a:rPr>
              <a:t>cơ</a:t>
            </a:r>
            <a:r>
              <a:rPr lang="en-US" sz="2000" smtClean="0">
                <a:solidFill>
                  <a:srgbClr val="0000FF"/>
                </a:solidFill>
                <a:latin typeface="VNI-Helve" pitchFamily="2" charset="0"/>
              </a:rPr>
              <a:t> </a:t>
            </a:r>
            <a:r>
              <a:rPr lang="en-US" sz="2000" smtClean="0">
                <a:solidFill>
                  <a:srgbClr val="0000FF"/>
                </a:solidFill>
              </a:rPr>
              <a:t>bản</a:t>
            </a:r>
            <a:r>
              <a:rPr lang="en-US" sz="2000" smtClean="0">
                <a:latin typeface="VNI-Helve" pitchFamily="2" charset="0"/>
              </a:rPr>
              <a:t> </a:t>
            </a:r>
            <a:r>
              <a:rPr lang="en-US" sz="2000" smtClean="0"/>
              <a:t>đã</a:t>
            </a:r>
            <a:r>
              <a:rPr lang="en-US" sz="2000" smtClean="0">
                <a:latin typeface="VNI-Helve" pitchFamily="2" charset="0"/>
              </a:rPr>
              <a:t> </a:t>
            </a:r>
            <a:r>
              <a:rPr lang="en-US" sz="2000" smtClean="0"/>
              <a:t>sử</a:t>
            </a:r>
            <a:r>
              <a:rPr lang="en-US" sz="2000" smtClean="0">
                <a:latin typeface="VNI-Helve" pitchFamily="2" charset="0"/>
              </a:rPr>
              <a:t> </a:t>
            </a:r>
            <a:r>
              <a:rPr lang="en-US" sz="2000" smtClean="0"/>
              <a:t>dụng</a:t>
            </a:r>
            <a:r>
              <a:rPr lang="en-US" sz="2000" smtClean="0">
                <a:latin typeface="VNI-Helve" pitchFamily="2" charset="0"/>
              </a:rPr>
              <a:t> </a:t>
            </a:r>
            <a:r>
              <a:rPr lang="en-US" sz="2000" smtClean="0"/>
              <a:t>trong</a:t>
            </a:r>
            <a:r>
              <a:rPr lang="en-US" sz="2000" smtClean="0">
                <a:latin typeface="VNI-Helve" pitchFamily="2" charset="0"/>
              </a:rPr>
              <a:t> </a:t>
            </a:r>
            <a:r>
              <a:rPr lang="en-US" sz="2000" smtClean="0"/>
              <a:t>ước</a:t>
            </a:r>
            <a:r>
              <a:rPr lang="en-US" sz="2000" smtClean="0">
                <a:latin typeface="VNI-Helve" pitchFamily="2" charset="0"/>
              </a:rPr>
              <a:t> </a:t>
            </a:r>
            <a:r>
              <a:rPr lang="en-US" sz="2000" smtClean="0"/>
              <a:t>lước</a:t>
            </a:r>
            <a:r>
              <a:rPr lang="en-US" sz="2000" smtClean="0">
                <a:latin typeface="VNI-Helve" pitchFamily="2" charset="0"/>
              </a:rPr>
              <a:t> </a:t>
            </a:r>
            <a:r>
              <a:rPr lang="en-US" sz="2000" smtClean="0"/>
              <a:t>lượng</a:t>
            </a:r>
          </a:p>
          <a:p>
            <a:pPr lvl="1" eaLnBrk="1" hangingPunct="1">
              <a:lnSpc>
                <a:spcPct val="90000"/>
              </a:lnSpc>
              <a:buClr>
                <a:schemeClr val="tx1"/>
              </a:buClr>
            </a:pPr>
            <a:r>
              <a:rPr lang="en-US" sz="2000" smtClean="0"/>
              <a:t>Tiền</a:t>
            </a:r>
            <a:r>
              <a:rPr lang="en-US" sz="2000" smtClean="0">
                <a:latin typeface="VNI-Helve" pitchFamily="2" charset="0"/>
              </a:rPr>
              <a:t> </a:t>
            </a:r>
            <a:r>
              <a:rPr lang="en-US" sz="2000" smtClean="0"/>
              <a:t>lương</a:t>
            </a:r>
            <a:r>
              <a:rPr lang="en-US" sz="2000" smtClean="0">
                <a:latin typeface="VNI-Helve" pitchFamily="2" charset="0"/>
              </a:rPr>
              <a:t> </a:t>
            </a:r>
            <a:r>
              <a:rPr lang="en-US" sz="2000" smtClean="0"/>
              <a:t>cho</a:t>
            </a:r>
            <a:r>
              <a:rPr lang="en-US" sz="2000" smtClean="0">
                <a:latin typeface="VNI-Helve" pitchFamily="2" charset="0"/>
              </a:rPr>
              <a:t> </a:t>
            </a:r>
            <a:r>
              <a:rPr lang="en-US" sz="2000" smtClean="0"/>
              <a:t>các</a:t>
            </a:r>
            <a:r>
              <a:rPr lang="en-US" sz="2000" smtClean="0">
                <a:latin typeface="VNI-Helve" pitchFamily="2" charset="0"/>
              </a:rPr>
              <a:t> </a:t>
            </a:r>
            <a:r>
              <a:rPr lang="en-US" sz="2000" smtClean="0"/>
              <a:t>loại</a:t>
            </a:r>
            <a:r>
              <a:rPr lang="en-US" sz="2000" smtClean="0">
                <a:latin typeface="VNI-Helve" pitchFamily="2" charset="0"/>
              </a:rPr>
              <a:t> </a:t>
            </a:r>
            <a:r>
              <a:rPr lang="en-US" sz="2000" smtClean="0"/>
              <a:t>kỹ</a:t>
            </a:r>
            <a:r>
              <a:rPr lang="en-US" sz="2000" smtClean="0">
                <a:latin typeface="VNI-Helve" pitchFamily="2" charset="0"/>
              </a:rPr>
              <a:t> </a:t>
            </a:r>
            <a:r>
              <a:rPr lang="en-US" sz="2000" smtClean="0"/>
              <a:t>năng</a:t>
            </a:r>
            <a:r>
              <a:rPr lang="en-US" sz="2000" smtClean="0">
                <a:latin typeface="VNI-Helve" pitchFamily="2" charset="0"/>
              </a:rPr>
              <a:t> </a:t>
            </a:r>
            <a:r>
              <a:rPr lang="en-US" sz="2000" smtClean="0"/>
              <a:t>lao</a:t>
            </a:r>
            <a:r>
              <a:rPr lang="en-US" sz="2000" smtClean="0">
                <a:latin typeface="VNI-Helve" pitchFamily="2" charset="0"/>
              </a:rPr>
              <a:t> </a:t>
            </a:r>
            <a:r>
              <a:rPr lang="en-US" sz="2000" smtClean="0"/>
              <a:t>động</a:t>
            </a:r>
            <a:r>
              <a:rPr lang="en-US" sz="2000" smtClean="0">
                <a:latin typeface="VNI-Helve" pitchFamily="2" charset="0"/>
              </a:rPr>
              <a:t> </a:t>
            </a:r>
            <a:r>
              <a:rPr lang="en-US" sz="2000" smtClean="0"/>
              <a:t>và</a:t>
            </a:r>
            <a:r>
              <a:rPr lang="en-US" sz="2000" smtClean="0">
                <a:latin typeface="VNI-Helve" pitchFamily="2" charset="0"/>
              </a:rPr>
              <a:t> </a:t>
            </a:r>
            <a:r>
              <a:rPr lang="en-US" sz="2000" smtClean="0"/>
              <a:t>mức</a:t>
            </a:r>
            <a:r>
              <a:rPr lang="en-US" sz="2000" smtClean="0">
                <a:latin typeface="VNI-Helve" pitchFamily="2" charset="0"/>
              </a:rPr>
              <a:t> </a:t>
            </a:r>
            <a:r>
              <a:rPr lang="en-US" sz="2000" smtClean="0"/>
              <a:t>độ</a:t>
            </a:r>
            <a:r>
              <a:rPr lang="en-US" sz="2000" smtClean="0">
                <a:latin typeface="VNI-Helve" pitchFamily="2" charset="0"/>
              </a:rPr>
              <a:t> </a:t>
            </a:r>
            <a:r>
              <a:rPr lang="en-US" sz="2000" smtClean="0"/>
              <a:t>kỹ</a:t>
            </a:r>
            <a:r>
              <a:rPr lang="en-US" sz="2000" smtClean="0">
                <a:latin typeface="VNI-Helve" pitchFamily="2" charset="0"/>
              </a:rPr>
              <a:t> </a:t>
            </a:r>
            <a:r>
              <a:rPr lang="en-US" sz="2000" smtClean="0"/>
              <a:t>năng</a:t>
            </a:r>
          </a:p>
          <a:p>
            <a:pPr lvl="1" eaLnBrk="1" hangingPunct="1">
              <a:lnSpc>
                <a:spcPct val="90000"/>
              </a:lnSpc>
              <a:buClr>
                <a:schemeClr val="tx1"/>
              </a:buClr>
            </a:pPr>
            <a:r>
              <a:rPr lang="en-US" sz="2000" smtClean="0"/>
              <a:t>Chi</a:t>
            </a:r>
            <a:r>
              <a:rPr lang="en-US" sz="2000" smtClean="0">
                <a:latin typeface="VNI-Helve" pitchFamily="2" charset="0"/>
              </a:rPr>
              <a:t> </a:t>
            </a:r>
            <a:r>
              <a:rPr lang="en-US" sz="2000" smtClean="0"/>
              <a:t>phí</a:t>
            </a:r>
            <a:r>
              <a:rPr lang="en-US" sz="2000" smtClean="0">
                <a:latin typeface="VNI-Helve" pitchFamily="2" charset="0"/>
              </a:rPr>
              <a:t> </a:t>
            </a:r>
            <a:r>
              <a:rPr lang="en-US" sz="2000" smtClean="0"/>
              <a:t>đơn</a:t>
            </a:r>
            <a:r>
              <a:rPr lang="en-US" sz="2000" smtClean="0">
                <a:latin typeface="VNI-Helve" pitchFamily="2" charset="0"/>
              </a:rPr>
              <a:t> </a:t>
            </a:r>
            <a:r>
              <a:rPr lang="en-US" sz="2000" smtClean="0"/>
              <a:t>vị</a:t>
            </a:r>
            <a:r>
              <a:rPr lang="en-US" sz="2000" smtClean="0">
                <a:latin typeface="VNI-Helve" pitchFamily="2" charset="0"/>
              </a:rPr>
              <a:t> </a:t>
            </a:r>
            <a:r>
              <a:rPr lang="en-US" sz="2000" smtClean="0"/>
              <a:t>thiết</a:t>
            </a:r>
            <a:r>
              <a:rPr lang="en-US" sz="2000" smtClean="0">
                <a:latin typeface="VNI-Helve" pitchFamily="2" charset="0"/>
              </a:rPr>
              <a:t> </a:t>
            </a:r>
            <a:r>
              <a:rPr lang="en-US" sz="2000" smtClean="0"/>
              <a:t>bị</a:t>
            </a:r>
            <a:r>
              <a:rPr lang="en-US" sz="2000" smtClean="0">
                <a:latin typeface="VNI-Helve" pitchFamily="2" charset="0"/>
              </a:rPr>
              <a:t> </a:t>
            </a:r>
            <a:r>
              <a:rPr lang="en-US" sz="2000" smtClean="0"/>
              <a:t>và</a:t>
            </a:r>
            <a:r>
              <a:rPr lang="en-US" sz="2000" smtClean="0">
                <a:latin typeface="VNI-Helve" pitchFamily="2" charset="0"/>
              </a:rPr>
              <a:t> </a:t>
            </a:r>
            <a:r>
              <a:rPr lang="en-US" sz="2000" smtClean="0"/>
              <a:t>nguyên</a:t>
            </a:r>
            <a:r>
              <a:rPr lang="en-US" sz="2000" smtClean="0">
                <a:latin typeface="VNI-Helve" pitchFamily="2" charset="0"/>
              </a:rPr>
              <a:t> </a:t>
            </a:r>
            <a:r>
              <a:rPr lang="en-US" sz="2000" smtClean="0"/>
              <a:t>vật</a:t>
            </a:r>
            <a:r>
              <a:rPr lang="en-US" sz="2000" smtClean="0">
                <a:latin typeface="VNI-Helve" pitchFamily="2" charset="0"/>
              </a:rPr>
              <a:t> </a:t>
            </a:r>
            <a:r>
              <a:rPr lang="en-US" sz="2000" smtClean="0"/>
              <a:t>liệu</a:t>
            </a:r>
            <a:r>
              <a:rPr lang="en-US" sz="2000" smtClean="0">
                <a:latin typeface="VNI-Helve" pitchFamily="2" charset="0"/>
              </a:rPr>
              <a:t> </a:t>
            </a:r>
            <a:r>
              <a:rPr lang="en-US" sz="2000" smtClean="0"/>
              <a:t>đã</a:t>
            </a:r>
            <a:r>
              <a:rPr lang="en-US" sz="2000" smtClean="0">
                <a:latin typeface="VNI-Helve" pitchFamily="2" charset="0"/>
              </a:rPr>
              <a:t> </a:t>
            </a:r>
            <a:r>
              <a:rPr lang="en-US" sz="2000" smtClean="0"/>
              <a:t>sử</a:t>
            </a:r>
            <a:r>
              <a:rPr lang="en-US" sz="2000" smtClean="0">
                <a:latin typeface="VNI-Helve" pitchFamily="2" charset="0"/>
              </a:rPr>
              <a:t> </a:t>
            </a:r>
            <a:r>
              <a:rPr lang="en-US" sz="2000" smtClean="0"/>
              <a:t>dụng</a:t>
            </a:r>
          </a:p>
          <a:p>
            <a:pPr lvl="1" eaLnBrk="1" hangingPunct="1">
              <a:lnSpc>
                <a:spcPct val="90000"/>
              </a:lnSpc>
              <a:buClr>
                <a:schemeClr val="tx1"/>
              </a:buClr>
            </a:pPr>
            <a:r>
              <a:rPr lang="en-US" sz="2000" smtClean="0"/>
              <a:t>Tỷ</a:t>
            </a:r>
            <a:r>
              <a:rPr lang="en-US" sz="2000" smtClean="0">
                <a:latin typeface="VNI-Helve" pitchFamily="2" charset="0"/>
              </a:rPr>
              <a:t> </a:t>
            </a:r>
            <a:r>
              <a:rPr lang="en-US" sz="2000" smtClean="0"/>
              <a:t>lệ</a:t>
            </a:r>
            <a:r>
              <a:rPr lang="en-US" sz="2000" smtClean="0">
                <a:latin typeface="VNI-Helve" pitchFamily="2" charset="0"/>
              </a:rPr>
              <a:t> </a:t>
            </a:r>
            <a:r>
              <a:rPr lang="en-US" sz="2000" smtClean="0"/>
              <a:t>lạm</a:t>
            </a:r>
            <a:r>
              <a:rPr lang="en-US" sz="2000" smtClean="0">
                <a:latin typeface="VNI-Helve" pitchFamily="2" charset="0"/>
              </a:rPr>
              <a:t> </a:t>
            </a:r>
            <a:r>
              <a:rPr lang="en-US" sz="2000" smtClean="0"/>
              <a:t>phát</a:t>
            </a:r>
            <a:r>
              <a:rPr lang="en-US" sz="2000" smtClean="0">
                <a:latin typeface="VNI-Helve" pitchFamily="2" charset="0"/>
              </a:rPr>
              <a:t> </a:t>
            </a:r>
            <a:r>
              <a:rPr lang="en-US" sz="2000" smtClean="0"/>
              <a:t>và</a:t>
            </a:r>
            <a:r>
              <a:rPr lang="en-US" sz="2000" smtClean="0">
                <a:latin typeface="VNI-Helve" pitchFamily="2" charset="0"/>
              </a:rPr>
              <a:t> </a:t>
            </a:r>
            <a:r>
              <a:rPr lang="en-US" sz="2000" smtClean="0"/>
              <a:t>hệ</a:t>
            </a:r>
            <a:r>
              <a:rPr lang="en-US" sz="2000" smtClean="0">
                <a:latin typeface="VNI-Helve" pitchFamily="2" charset="0"/>
              </a:rPr>
              <a:t> </a:t>
            </a:r>
            <a:r>
              <a:rPr lang="en-US" sz="2000" smtClean="0"/>
              <a:t>số</a:t>
            </a:r>
            <a:r>
              <a:rPr lang="en-US" sz="2000" smtClean="0">
                <a:latin typeface="VNI-Helve" pitchFamily="2" charset="0"/>
              </a:rPr>
              <a:t> </a:t>
            </a:r>
            <a:r>
              <a:rPr lang="en-US" sz="2000" smtClean="0"/>
              <a:t>điều</a:t>
            </a:r>
            <a:r>
              <a:rPr lang="en-US" sz="2000" smtClean="0">
                <a:latin typeface="VNI-Helve" pitchFamily="2" charset="0"/>
              </a:rPr>
              <a:t> </a:t>
            </a:r>
            <a:r>
              <a:rPr lang="en-US" sz="2000" smtClean="0"/>
              <a:t>chỉnh</a:t>
            </a:r>
            <a:r>
              <a:rPr lang="en-US" sz="2000" smtClean="0">
                <a:latin typeface="VNI-Helve" pitchFamily="2" charset="0"/>
              </a:rPr>
              <a:t> </a:t>
            </a:r>
            <a:r>
              <a:rPr lang="en-US" sz="2000" smtClean="0"/>
              <a:t>khác</a:t>
            </a:r>
            <a:r>
              <a:rPr lang="en-US" sz="2000" smtClean="0">
                <a:latin typeface="VNI-Helve" pitchFamily="2" charset="0"/>
              </a:rPr>
              <a:t> </a:t>
            </a:r>
            <a:r>
              <a:rPr lang="en-US" sz="2000" smtClean="0"/>
              <a:t>đã</a:t>
            </a:r>
            <a:r>
              <a:rPr lang="en-US" sz="2000" smtClean="0">
                <a:latin typeface="VNI-Helve" pitchFamily="2" charset="0"/>
              </a:rPr>
              <a:t> </a:t>
            </a:r>
            <a:r>
              <a:rPr lang="en-US" sz="2000" smtClean="0"/>
              <a:t>sử</a:t>
            </a:r>
            <a:r>
              <a:rPr lang="en-US" sz="2000" smtClean="0">
                <a:latin typeface="VNI-Helve" pitchFamily="2" charset="0"/>
              </a:rPr>
              <a:t> </a:t>
            </a:r>
            <a:r>
              <a:rPr lang="en-US" sz="2000" smtClean="0"/>
              <a:t>dụng</a:t>
            </a:r>
          </a:p>
          <a:p>
            <a:pPr lvl="1" eaLnBrk="1" hangingPunct="1">
              <a:lnSpc>
                <a:spcPct val="90000"/>
              </a:lnSpc>
              <a:buClr>
                <a:schemeClr val="tx1"/>
              </a:buClr>
            </a:pPr>
            <a:r>
              <a:rPr lang="en-US" sz="2000" smtClean="0"/>
              <a:t>Tỷ</a:t>
            </a:r>
            <a:r>
              <a:rPr lang="en-US" sz="2000" smtClean="0">
                <a:latin typeface="VNI-Helve" pitchFamily="2" charset="0"/>
              </a:rPr>
              <a:t> </a:t>
            </a:r>
            <a:r>
              <a:rPr lang="en-US" sz="2000" smtClean="0"/>
              <a:t>lệ</a:t>
            </a:r>
            <a:r>
              <a:rPr lang="en-US" sz="2000" smtClean="0">
                <a:latin typeface="VNI-Helve" pitchFamily="2" charset="0"/>
              </a:rPr>
              <a:t> </a:t>
            </a:r>
            <a:r>
              <a:rPr lang="en-US" sz="2000" smtClean="0"/>
              <a:t>chi</a:t>
            </a:r>
            <a:r>
              <a:rPr lang="en-US" sz="2000" smtClean="0">
                <a:latin typeface="VNI-Helve" pitchFamily="2" charset="0"/>
              </a:rPr>
              <a:t> </a:t>
            </a:r>
            <a:r>
              <a:rPr lang="en-US" sz="2000" smtClean="0"/>
              <a:t>phí</a:t>
            </a:r>
            <a:r>
              <a:rPr lang="en-US" sz="2000" smtClean="0">
                <a:latin typeface="VNI-Helve" pitchFamily="2" charset="0"/>
              </a:rPr>
              <a:t> </a:t>
            </a:r>
            <a:r>
              <a:rPr lang="en-US" sz="2000" smtClean="0"/>
              <a:t>quản</a:t>
            </a:r>
            <a:r>
              <a:rPr lang="en-US" sz="2000" smtClean="0">
                <a:latin typeface="VNI-Helve" pitchFamily="2" charset="0"/>
              </a:rPr>
              <a:t> </a:t>
            </a:r>
            <a:r>
              <a:rPr lang="en-US" sz="2000" smtClean="0"/>
              <a:t>lý</a:t>
            </a:r>
            <a:r>
              <a:rPr lang="en-US" sz="2000" smtClean="0">
                <a:latin typeface="VNI-Helve" pitchFamily="2" charset="0"/>
              </a:rPr>
              <a:t> </a:t>
            </a:r>
            <a:r>
              <a:rPr lang="en-US" sz="2000" smtClean="0"/>
              <a:t>dự</a:t>
            </a:r>
            <a:r>
              <a:rPr lang="en-US" sz="2000" smtClean="0">
                <a:latin typeface="VNI-Helve" pitchFamily="2" charset="0"/>
              </a:rPr>
              <a:t> </a:t>
            </a:r>
            <a:r>
              <a:rPr lang="en-US" sz="2000" smtClean="0"/>
              <a:t>án</a:t>
            </a:r>
            <a:r>
              <a:rPr lang="en-US" sz="2000" smtClean="0">
                <a:latin typeface="VNI-Helve" pitchFamily="2" charset="0"/>
              </a:rPr>
              <a:t> </a:t>
            </a:r>
            <a:r>
              <a:rPr lang="en-US" sz="2000" smtClean="0"/>
              <a:t>và</a:t>
            </a:r>
            <a:r>
              <a:rPr lang="en-US" sz="2000" smtClean="0">
                <a:latin typeface="VNI-Helve" pitchFamily="2" charset="0"/>
              </a:rPr>
              <a:t> </a:t>
            </a:r>
            <a:r>
              <a:rPr lang="en-US" sz="2000" smtClean="0"/>
              <a:t>chi</a:t>
            </a:r>
            <a:r>
              <a:rPr lang="en-US" sz="2000" smtClean="0">
                <a:latin typeface="VNI-Helve" pitchFamily="2" charset="0"/>
              </a:rPr>
              <a:t> </a:t>
            </a:r>
            <a:r>
              <a:rPr lang="en-US" sz="2000" smtClean="0"/>
              <a:t>phí</a:t>
            </a:r>
            <a:r>
              <a:rPr lang="en-US" sz="2000" smtClean="0">
                <a:latin typeface="VNI-Helve" pitchFamily="2" charset="0"/>
              </a:rPr>
              <a:t> </a:t>
            </a:r>
            <a:r>
              <a:rPr lang="en-US" sz="2000" smtClean="0"/>
              <a:t>chung đã</a:t>
            </a:r>
            <a:r>
              <a:rPr lang="en-US" sz="2000" smtClean="0">
                <a:latin typeface="VNI-Helve" pitchFamily="2" charset="0"/>
              </a:rPr>
              <a:t> </a:t>
            </a:r>
            <a:r>
              <a:rPr lang="en-US" sz="2000" smtClean="0"/>
              <a:t>sử</a:t>
            </a:r>
            <a:r>
              <a:rPr lang="en-US" sz="2000" smtClean="0">
                <a:latin typeface="VNI-Helve" pitchFamily="2" charset="0"/>
              </a:rPr>
              <a:t> </a:t>
            </a:r>
            <a:r>
              <a:rPr lang="en-US" sz="2000" smtClean="0"/>
              <a:t>dụng</a:t>
            </a:r>
            <a:r>
              <a:rPr lang="en-US" sz="2000" smtClean="0">
                <a:latin typeface="VNI-Helve" pitchFamily="2" charset="0"/>
              </a:rPr>
              <a:t> </a:t>
            </a:r>
            <a:r>
              <a:rPr lang="en-US" sz="2000" smtClean="0"/>
              <a:t>và</a:t>
            </a:r>
            <a:r>
              <a:rPr lang="en-US" sz="2000" smtClean="0">
                <a:latin typeface="VNI-Helve" pitchFamily="2" charset="0"/>
              </a:rPr>
              <a:t> </a:t>
            </a:r>
            <a:r>
              <a:rPr lang="en-US" sz="2000" smtClean="0"/>
              <a:t>phân</a:t>
            </a:r>
            <a:r>
              <a:rPr lang="en-US" sz="2000" smtClean="0">
                <a:latin typeface="VNI-Helve" pitchFamily="2" charset="0"/>
              </a:rPr>
              <a:t> </a:t>
            </a:r>
            <a:r>
              <a:rPr lang="en-US" sz="2000" smtClean="0"/>
              <a:t>tích</a:t>
            </a:r>
          </a:p>
          <a:p>
            <a:pPr eaLnBrk="1" hangingPunct="1">
              <a:lnSpc>
                <a:spcPct val="90000"/>
              </a:lnSpc>
              <a:buClr>
                <a:schemeClr val="tx1"/>
              </a:buClr>
              <a:buFontTx/>
              <a:buChar char="°"/>
            </a:pPr>
            <a:r>
              <a:rPr lang="en-US" sz="2000" u="sng" smtClean="0">
                <a:solidFill>
                  <a:srgbClr val="0000FF"/>
                </a:solidFill>
              </a:rPr>
              <a:t>Phụ</a:t>
            </a:r>
            <a:r>
              <a:rPr lang="en-US" sz="2000" u="sng" smtClean="0">
                <a:solidFill>
                  <a:srgbClr val="0000FF"/>
                </a:solidFill>
                <a:latin typeface="VNI-Helve" pitchFamily="2" charset="0"/>
              </a:rPr>
              <a:t> </a:t>
            </a:r>
            <a:r>
              <a:rPr lang="en-US" sz="2000" u="sng" smtClean="0">
                <a:solidFill>
                  <a:srgbClr val="0000FF"/>
                </a:solidFill>
              </a:rPr>
              <a:t>lục</a:t>
            </a:r>
            <a:r>
              <a:rPr lang="en-US" sz="2000" smtClean="0">
                <a:latin typeface="VNI-Helve" pitchFamily="2" charset="0"/>
              </a:rPr>
              <a:t> : </a:t>
            </a:r>
            <a:r>
              <a:rPr lang="en-US" sz="2000" smtClean="0"/>
              <a:t>những</a:t>
            </a:r>
            <a:r>
              <a:rPr lang="en-US" sz="2000" smtClean="0">
                <a:latin typeface="VNI-Helve" pitchFamily="2" charset="0"/>
              </a:rPr>
              <a:t> </a:t>
            </a:r>
            <a:r>
              <a:rPr lang="en-US" sz="2000" smtClean="0"/>
              <a:t>tài</a:t>
            </a:r>
            <a:r>
              <a:rPr lang="en-US" sz="2000" smtClean="0">
                <a:latin typeface="VNI-Helve" pitchFamily="2" charset="0"/>
              </a:rPr>
              <a:t> </a:t>
            </a:r>
            <a:r>
              <a:rPr lang="en-US" sz="2000" smtClean="0"/>
              <a:t>liệu</a:t>
            </a:r>
            <a:r>
              <a:rPr lang="en-US" sz="2000" smtClean="0">
                <a:latin typeface="VNI-Helve" pitchFamily="2" charset="0"/>
              </a:rPr>
              <a:t> </a:t>
            </a:r>
            <a:r>
              <a:rPr lang="en-US" sz="2000" smtClean="0"/>
              <a:t>tham</a:t>
            </a:r>
            <a:r>
              <a:rPr lang="en-US" sz="2000" smtClean="0">
                <a:latin typeface="VNI-Helve" pitchFamily="2" charset="0"/>
              </a:rPr>
              <a:t> </a:t>
            </a:r>
            <a:r>
              <a:rPr lang="en-US" sz="2000" smtClean="0"/>
              <a:t>khảo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304800"/>
            <a:ext cx="7162800" cy="838200"/>
          </a:xfrm>
        </p:spPr>
        <p:txBody>
          <a:bodyPr/>
          <a:lstStyle/>
          <a:p>
            <a:pPr eaLnBrk="1" hangingPunct="1"/>
            <a:r>
              <a:rPr lang="en-US" sz="3600" b="1" smtClean="0"/>
              <a:t>DỰ</a:t>
            </a:r>
            <a:r>
              <a:rPr lang="en-US" sz="3600" b="1" smtClean="0">
                <a:latin typeface="VNI-Helve" pitchFamily="2" charset="0"/>
              </a:rPr>
              <a:t> </a:t>
            </a:r>
            <a:r>
              <a:rPr lang="en-US" sz="3600" b="1" smtClean="0"/>
              <a:t>TOÁN</a:t>
            </a:r>
            <a:r>
              <a:rPr lang="en-US" sz="3600" b="1" smtClean="0">
                <a:latin typeface="VNI-Helve" pitchFamily="2" charset="0"/>
              </a:rPr>
              <a:t> </a:t>
            </a:r>
            <a:r>
              <a:rPr lang="en-US" sz="3600" b="1" smtClean="0"/>
              <a:t>NGÂN</a:t>
            </a:r>
            <a:r>
              <a:rPr lang="en-US" sz="3600" b="1" smtClean="0">
                <a:latin typeface="VNI-Helve" pitchFamily="2" charset="0"/>
              </a:rPr>
              <a:t> </a:t>
            </a:r>
            <a:r>
              <a:rPr lang="en-US" sz="3600" b="1" smtClean="0"/>
              <a:t>SÁCH</a:t>
            </a:r>
            <a:r>
              <a:rPr lang="en-US" sz="3600" b="1" smtClean="0">
                <a:latin typeface="VNI-Helve" pitchFamily="2" charset="0"/>
              </a:rPr>
              <a:t> </a:t>
            </a:r>
            <a:r>
              <a:rPr lang="en-US" sz="3600" b="1" smtClean="0"/>
              <a:t>DỰ</a:t>
            </a:r>
            <a:r>
              <a:rPr lang="en-US" sz="3600" b="1" smtClean="0">
                <a:latin typeface="VNI-Helve" pitchFamily="2" charset="0"/>
              </a:rPr>
              <a:t> </a:t>
            </a:r>
            <a:r>
              <a:rPr lang="en-US" sz="3600" b="1" smtClean="0"/>
              <a:t>ÁN</a:t>
            </a:r>
          </a:p>
        </p:txBody>
      </p:sp>
      <p:sp>
        <p:nvSpPr>
          <p:cNvPr id="65539" name="Rectangle 3"/>
          <p:cNvSpPr>
            <a:spLocks noGrp="1" noChangeArrowheads="1"/>
          </p:cNvSpPr>
          <p:nvPr>
            <p:ph type="body" idx="1"/>
          </p:nvPr>
        </p:nvSpPr>
        <p:spPr>
          <a:xfrm>
            <a:off x="433388" y="1524000"/>
            <a:ext cx="8024812" cy="4419600"/>
          </a:xfrm>
        </p:spPr>
        <p:txBody>
          <a:bodyPr/>
          <a:lstStyle/>
          <a:p>
            <a:pPr eaLnBrk="1" hangingPunct="1">
              <a:buClr>
                <a:schemeClr val="tx1"/>
              </a:buClr>
              <a:buFontTx/>
              <a:buChar char="°"/>
            </a:pPr>
            <a:r>
              <a:rPr lang="en-US" sz="2000" smtClean="0"/>
              <a:t>Ước</a:t>
            </a:r>
            <a:r>
              <a:rPr lang="en-US" sz="2000" smtClean="0">
                <a:latin typeface="VNI-Helve" pitchFamily="2" charset="0"/>
              </a:rPr>
              <a:t> </a:t>
            </a:r>
            <a:r>
              <a:rPr lang="en-US" sz="2000" smtClean="0"/>
              <a:t>lượng</a:t>
            </a:r>
            <a:r>
              <a:rPr lang="en-US" sz="2000" smtClean="0">
                <a:latin typeface="VNI-Helve" pitchFamily="2" charset="0"/>
              </a:rPr>
              <a:t> </a:t>
            </a:r>
            <a:r>
              <a:rPr lang="en-US" sz="2000" smtClean="0"/>
              <a:t>chi</a:t>
            </a:r>
            <a:r>
              <a:rPr lang="en-US" sz="2000" smtClean="0">
                <a:latin typeface="VNI-Helve" pitchFamily="2" charset="0"/>
              </a:rPr>
              <a:t> </a:t>
            </a:r>
            <a:r>
              <a:rPr lang="en-US" sz="2000" smtClean="0"/>
              <a:t>chí</a:t>
            </a:r>
            <a:r>
              <a:rPr lang="en-US" sz="2000" smtClean="0">
                <a:latin typeface="VNI-Helve" pitchFamily="2" charset="0"/>
              </a:rPr>
              <a:t> </a:t>
            </a:r>
            <a:r>
              <a:rPr lang="en-US" sz="2000" smtClean="0"/>
              <a:t>cơ</a:t>
            </a:r>
            <a:r>
              <a:rPr lang="en-US" sz="2000" smtClean="0">
                <a:latin typeface="VNI-Helve" pitchFamily="2" charset="0"/>
              </a:rPr>
              <a:t> </a:t>
            </a:r>
            <a:r>
              <a:rPr lang="en-US" sz="2000" smtClean="0"/>
              <a:t>bản</a:t>
            </a:r>
          </a:p>
          <a:p>
            <a:pPr lvl="1" eaLnBrk="1" hangingPunct="1">
              <a:buClr>
                <a:schemeClr val="tx1"/>
              </a:buClr>
            </a:pPr>
            <a:r>
              <a:rPr lang="en-US" sz="1800" smtClean="0"/>
              <a:t>Ước</a:t>
            </a:r>
            <a:r>
              <a:rPr lang="en-US" sz="1800" smtClean="0">
                <a:latin typeface="VNI-Helve" pitchFamily="2" charset="0"/>
              </a:rPr>
              <a:t> </a:t>
            </a:r>
            <a:r>
              <a:rPr lang="en-US" sz="1800" smtClean="0"/>
              <a:t>lượng</a:t>
            </a:r>
            <a:r>
              <a:rPr lang="en-US" sz="1800" smtClean="0">
                <a:latin typeface="VNI-Helve" pitchFamily="2" charset="0"/>
              </a:rPr>
              <a:t> </a:t>
            </a:r>
            <a:r>
              <a:rPr lang="en-US" sz="1800" smtClean="0"/>
              <a:t>từ</a:t>
            </a:r>
            <a:r>
              <a:rPr lang="en-US" sz="1800" smtClean="0">
                <a:latin typeface="VNI-Helve" pitchFamily="2" charset="0"/>
              </a:rPr>
              <a:t> </a:t>
            </a:r>
            <a:r>
              <a:rPr lang="en-US" sz="1800" smtClean="0"/>
              <a:t>dưới</a:t>
            </a:r>
            <a:r>
              <a:rPr lang="en-US" sz="1800" smtClean="0">
                <a:latin typeface="VNI-Helve" pitchFamily="2" charset="0"/>
              </a:rPr>
              <a:t> </a:t>
            </a:r>
            <a:r>
              <a:rPr lang="en-US" sz="1800" smtClean="0"/>
              <a:t>lên</a:t>
            </a:r>
            <a:r>
              <a:rPr lang="en-US" sz="1800" smtClean="0">
                <a:latin typeface="VNI-Helve" pitchFamily="2" charset="0"/>
              </a:rPr>
              <a:t> </a:t>
            </a:r>
            <a:r>
              <a:rPr lang="en-US" sz="1800" smtClean="0"/>
              <a:t>dựa</a:t>
            </a:r>
            <a:r>
              <a:rPr lang="en-US" sz="1800" smtClean="0">
                <a:latin typeface="VNI-Helve" pitchFamily="2" charset="0"/>
              </a:rPr>
              <a:t> </a:t>
            </a:r>
            <a:r>
              <a:rPr lang="en-US" sz="1800" smtClean="0"/>
              <a:t>theo</a:t>
            </a:r>
            <a:r>
              <a:rPr lang="en-US" sz="1800" smtClean="0">
                <a:latin typeface="VNI-Helve" pitchFamily="2" charset="0"/>
              </a:rPr>
              <a:t> </a:t>
            </a:r>
            <a:r>
              <a:rPr lang="en-US" sz="1800" smtClean="0"/>
              <a:t>WBS</a:t>
            </a:r>
            <a:r>
              <a:rPr lang="en-US" sz="1800" smtClean="0">
                <a:latin typeface="VNI-Helve" pitchFamily="2" charset="0"/>
              </a:rPr>
              <a:t> : </a:t>
            </a:r>
            <a:r>
              <a:rPr lang="en-US" sz="1800" smtClean="0"/>
              <a:t>bằng</a:t>
            </a:r>
            <a:r>
              <a:rPr lang="en-US" sz="1800" smtClean="0">
                <a:latin typeface="VNI-Helve" pitchFamily="2" charset="0"/>
              </a:rPr>
              <a:t> </a:t>
            </a:r>
            <a:r>
              <a:rPr lang="en-US" sz="1800" smtClean="0"/>
              <a:t>tổng</a:t>
            </a:r>
            <a:r>
              <a:rPr lang="en-US" sz="1800" smtClean="0">
                <a:latin typeface="VNI-Helve" pitchFamily="2" charset="0"/>
              </a:rPr>
              <a:t> </a:t>
            </a:r>
            <a:r>
              <a:rPr lang="en-US" sz="1800" smtClean="0"/>
              <a:t>các</a:t>
            </a:r>
            <a:r>
              <a:rPr lang="en-US" sz="1800" smtClean="0">
                <a:latin typeface="VNI-Helve" pitchFamily="2" charset="0"/>
              </a:rPr>
              <a:t> </a:t>
            </a:r>
            <a:r>
              <a:rPr lang="en-US" sz="1800" smtClean="0"/>
              <a:t>ước</a:t>
            </a:r>
            <a:r>
              <a:rPr lang="en-US" sz="1800" smtClean="0">
                <a:latin typeface="VNI-Helve" pitchFamily="2" charset="0"/>
              </a:rPr>
              <a:t> </a:t>
            </a:r>
            <a:r>
              <a:rPr lang="en-US" sz="1800" smtClean="0"/>
              <a:t>lượng</a:t>
            </a:r>
            <a:r>
              <a:rPr lang="en-US" sz="1800" smtClean="0">
                <a:latin typeface="VNI-Helve" pitchFamily="2" charset="0"/>
              </a:rPr>
              <a:t> </a:t>
            </a:r>
            <a:r>
              <a:rPr lang="en-US" sz="1800" smtClean="0"/>
              <a:t>chi</a:t>
            </a:r>
            <a:r>
              <a:rPr lang="en-US" sz="1800" smtClean="0">
                <a:latin typeface="VNI-Helve" pitchFamily="2" charset="0"/>
              </a:rPr>
              <a:t> </a:t>
            </a:r>
            <a:r>
              <a:rPr lang="en-US" sz="1800" smtClean="0"/>
              <a:t>phí</a:t>
            </a:r>
            <a:r>
              <a:rPr lang="en-US" sz="1800" smtClean="0">
                <a:latin typeface="VNI-Helve" pitchFamily="2" charset="0"/>
              </a:rPr>
              <a:t> </a:t>
            </a:r>
            <a:r>
              <a:rPr lang="en-US" sz="1800" smtClean="0"/>
              <a:t>của</a:t>
            </a:r>
            <a:r>
              <a:rPr lang="en-US" sz="1800" smtClean="0">
                <a:latin typeface="VNI-Helve" pitchFamily="2" charset="0"/>
              </a:rPr>
              <a:t> </a:t>
            </a:r>
            <a:r>
              <a:rPr lang="en-US" sz="1800" smtClean="0"/>
              <a:t>từng</a:t>
            </a:r>
            <a:r>
              <a:rPr lang="en-US" sz="1800" smtClean="0">
                <a:latin typeface="VNI-Helve" pitchFamily="2" charset="0"/>
              </a:rPr>
              <a:t> </a:t>
            </a:r>
            <a:r>
              <a:rPr lang="en-US" sz="1800" smtClean="0"/>
              <a:t>gói</a:t>
            </a:r>
            <a:r>
              <a:rPr lang="en-US" sz="1800" smtClean="0">
                <a:latin typeface="VNI-Helve" pitchFamily="2" charset="0"/>
              </a:rPr>
              <a:t> </a:t>
            </a:r>
            <a:r>
              <a:rPr lang="en-US" sz="1800" smtClean="0"/>
              <a:t>công</a:t>
            </a:r>
            <a:r>
              <a:rPr lang="en-US" sz="1800" smtClean="0">
                <a:latin typeface="VNI-Helve" pitchFamily="2" charset="0"/>
              </a:rPr>
              <a:t> </a:t>
            </a:r>
            <a:r>
              <a:rPr lang="en-US" sz="1800" smtClean="0"/>
              <a:t>việc</a:t>
            </a:r>
            <a:r>
              <a:rPr lang="en-US" sz="1800" smtClean="0">
                <a:latin typeface="VNI-Helve" pitchFamily="2" charset="0"/>
              </a:rPr>
              <a:t>  </a:t>
            </a:r>
            <a:r>
              <a:rPr lang="en-US" sz="1800" smtClean="0"/>
              <a:t>và</a:t>
            </a:r>
            <a:r>
              <a:rPr lang="en-US" sz="1800" smtClean="0">
                <a:latin typeface="VNI-Helve" pitchFamily="2" charset="0"/>
              </a:rPr>
              <a:t> </a:t>
            </a:r>
            <a:r>
              <a:rPr lang="en-US" sz="1800" smtClean="0"/>
              <a:t>chi</a:t>
            </a:r>
            <a:r>
              <a:rPr lang="en-US" sz="1800" smtClean="0">
                <a:latin typeface="VNI-Helve" pitchFamily="2" charset="0"/>
              </a:rPr>
              <a:t> </a:t>
            </a:r>
            <a:r>
              <a:rPr lang="en-US" sz="1800" smtClean="0"/>
              <a:t>phí</a:t>
            </a:r>
            <a:r>
              <a:rPr lang="en-US" sz="1800" smtClean="0">
                <a:latin typeface="VNI-Helve" pitchFamily="2" charset="0"/>
              </a:rPr>
              <a:t> </a:t>
            </a:r>
            <a:r>
              <a:rPr lang="en-US" sz="1800" smtClean="0"/>
              <a:t>phối</a:t>
            </a:r>
            <a:r>
              <a:rPr lang="en-US" sz="1800" smtClean="0">
                <a:latin typeface="VNI-Helve" pitchFamily="2" charset="0"/>
              </a:rPr>
              <a:t> </a:t>
            </a:r>
            <a:r>
              <a:rPr lang="en-US" sz="1800" smtClean="0"/>
              <a:t>sáp</a:t>
            </a:r>
            <a:r>
              <a:rPr lang="en-US" sz="1800" smtClean="0">
                <a:latin typeface="VNI-Helve" pitchFamily="2" charset="0"/>
              </a:rPr>
              <a:t> </a:t>
            </a:r>
            <a:r>
              <a:rPr lang="en-US" sz="1800" smtClean="0"/>
              <a:t>nhập</a:t>
            </a:r>
          </a:p>
          <a:p>
            <a:pPr lvl="1" eaLnBrk="1" hangingPunct="1">
              <a:buClr>
                <a:schemeClr val="tx1"/>
              </a:buClr>
            </a:pPr>
            <a:r>
              <a:rPr lang="en-US" sz="1800" smtClean="0"/>
              <a:t>Đối</a:t>
            </a:r>
            <a:r>
              <a:rPr lang="en-US" sz="1800" smtClean="0">
                <a:latin typeface="VNI-Helve" pitchFamily="2" charset="0"/>
              </a:rPr>
              <a:t> </a:t>
            </a:r>
            <a:r>
              <a:rPr lang="en-US" sz="1800" smtClean="0"/>
              <a:t>với</a:t>
            </a:r>
            <a:r>
              <a:rPr lang="en-US" sz="1800" smtClean="0">
                <a:latin typeface="VNI-Helve" pitchFamily="2" charset="0"/>
              </a:rPr>
              <a:t> </a:t>
            </a:r>
            <a:r>
              <a:rPr lang="en-US" sz="1800" smtClean="0"/>
              <a:t>mỗi</a:t>
            </a:r>
            <a:r>
              <a:rPr lang="en-US" sz="1800" smtClean="0">
                <a:latin typeface="VNI-Helve" pitchFamily="2" charset="0"/>
              </a:rPr>
              <a:t> </a:t>
            </a:r>
            <a:r>
              <a:rPr lang="en-US" sz="1800" smtClean="0"/>
              <a:t>gói</a:t>
            </a:r>
            <a:r>
              <a:rPr lang="en-US" sz="1800" smtClean="0">
                <a:latin typeface="VNI-Helve" pitchFamily="2" charset="0"/>
              </a:rPr>
              <a:t> </a:t>
            </a:r>
            <a:r>
              <a:rPr lang="en-US" sz="1800" smtClean="0"/>
              <a:t>công</a:t>
            </a:r>
            <a:r>
              <a:rPr lang="en-US" sz="1800" smtClean="0">
                <a:latin typeface="VNI-Helve" pitchFamily="2" charset="0"/>
              </a:rPr>
              <a:t> </a:t>
            </a:r>
            <a:r>
              <a:rPr lang="en-US" sz="1800" smtClean="0"/>
              <a:t>việc</a:t>
            </a:r>
            <a:r>
              <a:rPr lang="en-US" sz="1800" smtClean="0">
                <a:latin typeface="VNI-Helve" pitchFamily="2" charset="0"/>
              </a:rPr>
              <a:t>, </a:t>
            </a:r>
            <a:r>
              <a:rPr lang="en-US" sz="1800" smtClean="0"/>
              <a:t>ước</a:t>
            </a:r>
            <a:r>
              <a:rPr lang="en-US" sz="1800" smtClean="0">
                <a:latin typeface="VNI-Helve" pitchFamily="2" charset="0"/>
              </a:rPr>
              <a:t> </a:t>
            </a:r>
            <a:r>
              <a:rPr lang="en-US" sz="1800" smtClean="0"/>
              <a:t>lượng</a:t>
            </a:r>
            <a:r>
              <a:rPr lang="en-US" sz="1800" smtClean="0">
                <a:latin typeface="VNI-Helve" pitchFamily="2" charset="0"/>
              </a:rPr>
              <a:t> </a:t>
            </a:r>
            <a:r>
              <a:rPr lang="en-US" sz="1800" smtClean="0"/>
              <a:t>cơ</a:t>
            </a:r>
            <a:r>
              <a:rPr lang="en-US" sz="1800" smtClean="0">
                <a:latin typeface="VNI-Helve" pitchFamily="2" charset="0"/>
              </a:rPr>
              <a:t> </a:t>
            </a:r>
            <a:r>
              <a:rPr lang="en-US" sz="1800" smtClean="0"/>
              <a:t>bản</a:t>
            </a:r>
            <a:r>
              <a:rPr lang="en-US" sz="1800" smtClean="0">
                <a:latin typeface="VNI-Helve" pitchFamily="2" charset="0"/>
              </a:rPr>
              <a:t> </a:t>
            </a:r>
            <a:r>
              <a:rPr lang="en-US" sz="1800" smtClean="0"/>
              <a:t>trình</a:t>
            </a:r>
            <a:r>
              <a:rPr lang="en-US" sz="1800" smtClean="0">
                <a:latin typeface="VNI-Helve" pitchFamily="2" charset="0"/>
              </a:rPr>
              <a:t> </a:t>
            </a:r>
            <a:r>
              <a:rPr lang="en-US" sz="1800" smtClean="0"/>
              <a:t>bày</a:t>
            </a:r>
            <a:r>
              <a:rPr lang="en-US" sz="1800" smtClean="0">
                <a:latin typeface="VNI-Helve" pitchFamily="2" charset="0"/>
              </a:rPr>
              <a:t> </a:t>
            </a:r>
            <a:r>
              <a:rPr lang="en-US" sz="1800" smtClean="0"/>
              <a:t>chi</a:t>
            </a:r>
            <a:r>
              <a:rPr lang="en-US" sz="1800" smtClean="0">
                <a:latin typeface="VNI-Helve" pitchFamily="2" charset="0"/>
              </a:rPr>
              <a:t> </a:t>
            </a:r>
            <a:r>
              <a:rPr lang="en-US" sz="1800" smtClean="0"/>
              <a:t>phí</a:t>
            </a:r>
            <a:r>
              <a:rPr lang="en-US" sz="1800" smtClean="0">
                <a:latin typeface="VNI-Helve" pitchFamily="2" charset="0"/>
              </a:rPr>
              <a:t> </a:t>
            </a:r>
            <a:r>
              <a:rPr lang="en-US" sz="1800" smtClean="0"/>
              <a:t>thích</a:t>
            </a:r>
            <a:r>
              <a:rPr lang="en-US" sz="1800" smtClean="0">
                <a:latin typeface="VNI-Helve" pitchFamily="2" charset="0"/>
              </a:rPr>
              <a:t> </a:t>
            </a:r>
            <a:r>
              <a:rPr lang="en-US" sz="1800" smtClean="0"/>
              <a:t>hợp</a:t>
            </a:r>
            <a:r>
              <a:rPr lang="en-US" sz="1800" smtClean="0">
                <a:latin typeface="VNI-Helve" pitchFamily="2" charset="0"/>
              </a:rPr>
              <a:t> </a:t>
            </a:r>
            <a:r>
              <a:rPr lang="en-US" sz="1800" smtClean="0"/>
              <a:t>nhất</a:t>
            </a:r>
            <a:r>
              <a:rPr lang="en-US" sz="1800" smtClean="0">
                <a:latin typeface="VNI-Helve" pitchFamily="2" charset="0"/>
              </a:rPr>
              <a:t> </a:t>
            </a:r>
            <a:r>
              <a:rPr lang="en-US" sz="1800" smtClean="0"/>
              <a:t>nếu</a:t>
            </a:r>
            <a:r>
              <a:rPr lang="en-US" sz="1800" smtClean="0">
                <a:latin typeface="VNI-Helve" pitchFamily="2" charset="0"/>
              </a:rPr>
              <a:t> </a:t>
            </a:r>
            <a:r>
              <a:rPr lang="en-US" sz="1800" smtClean="0"/>
              <a:t>tất</a:t>
            </a:r>
            <a:r>
              <a:rPr lang="en-US" sz="1800" smtClean="0">
                <a:latin typeface="VNI-Helve" pitchFamily="2" charset="0"/>
              </a:rPr>
              <a:t> </a:t>
            </a:r>
            <a:r>
              <a:rPr lang="en-US" sz="1800" smtClean="0"/>
              <a:t>cả</a:t>
            </a:r>
            <a:r>
              <a:rPr lang="en-US" sz="1800" smtClean="0">
                <a:latin typeface="VNI-Helve" pitchFamily="2" charset="0"/>
              </a:rPr>
              <a:t> </a:t>
            </a:r>
            <a:r>
              <a:rPr lang="en-US" sz="1800" smtClean="0"/>
              <a:t>những</a:t>
            </a:r>
            <a:r>
              <a:rPr lang="en-US" sz="1800" smtClean="0">
                <a:latin typeface="VNI-Helve" pitchFamily="2" charset="0"/>
              </a:rPr>
              <a:t> </a:t>
            </a:r>
            <a:r>
              <a:rPr lang="en-US" sz="1800" smtClean="0"/>
              <a:t>giả</a:t>
            </a:r>
            <a:r>
              <a:rPr lang="en-US" sz="1800" smtClean="0">
                <a:latin typeface="VNI-Helve" pitchFamily="2" charset="0"/>
              </a:rPr>
              <a:t> </a:t>
            </a:r>
            <a:r>
              <a:rPr lang="en-US" sz="1800" smtClean="0"/>
              <a:t>định</a:t>
            </a:r>
            <a:r>
              <a:rPr lang="en-US" sz="1800" smtClean="0">
                <a:latin typeface="VNI-Helve" pitchFamily="2" charset="0"/>
              </a:rPr>
              <a:t> </a:t>
            </a:r>
            <a:r>
              <a:rPr lang="en-US" sz="1800" smtClean="0"/>
              <a:t>được</a:t>
            </a:r>
            <a:r>
              <a:rPr lang="en-US" sz="1800" smtClean="0">
                <a:latin typeface="VNI-Helve" pitchFamily="2" charset="0"/>
              </a:rPr>
              <a:t> </a:t>
            </a:r>
            <a:r>
              <a:rPr lang="en-US" sz="1800" smtClean="0"/>
              <a:t>đáp</a:t>
            </a:r>
            <a:r>
              <a:rPr lang="en-US" sz="1800" smtClean="0">
                <a:latin typeface="VNI-Helve" pitchFamily="2" charset="0"/>
              </a:rPr>
              <a:t> </a:t>
            </a:r>
            <a:r>
              <a:rPr lang="en-US" sz="1800" smtClean="0"/>
              <a:t>ứng</a:t>
            </a:r>
          </a:p>
          <a:p>
            <a:pPr eaLnBrk="1" hangingPunct="1">
              <a:buClr>
                <a:schemeClr val="tx1"/>
              </a:buClr>
              <a:buFontTx/>
              <a:buChar char="°"/>
            </a:pPr>
            <a:r>
              <a:rPr lang="en-US" sz="2000" smtClean="0"/>
              <a:t>Dự</a:t>
            </a:r>
            <a:r>
              <a:rPr lang="en-US" sz="2000" smtClean="0">
                <a:latin typeface="VNI-Helve" pitchFamily="2" charset="0"/>
              </a:rPr>
              <a:t> </a:t>
            </a:r>
            <a:r>
              <a:rPr lang="en-US" sz="2000" smtClean="0"/>
              <a:t>phòng</a:t>
            </a:r>
            <a:r>
              <a:rPr lang="en-US" sz="2000" smtClean="0">
                <a:latin typeface="VNI-Helve" pitchFamily="2" charset="0"/>
              </a:rPr>
              <a:t> </a:t>
            </a:r>
            <a:r>
              <a:rPr lang="en-US" sz="2000" smtClean="0"/>
              <a:t>khoản</a:t>
            </a:r>
            <a:r>
              <a:rPr lang="en-US" sz="2000" smtClean="0">
                <a:latin typeface="VNI-Helve" pitchFamily="2" charset="0"/>
              </a:rPr>
              <a:t> </a:t>
            </a:r>
            <a:r>
              <a:rPr lang="en-US" sz="2000" smtClean="0"/>
              <a:t>chi</a:t>
            </a:r>
            <a:r>
              <a:rPr lang="en-US" sz="2000" smtClean="0">
                <a:latin typeface="VNI-Helve" pitchFamily="2" charset="0"/>
              </a:rPr>
              <a:t> </a:t>
            </a:r>
            <a:r>
              <a:rPr lang="en-US" sz="2000" smtClean="0"/>
              <a:t>tiêu</a:t>
            </a:r>
            <a:r>
              <a:rPr lang="en-US" sz="2000" smtClean="0">
                <a:latin typeface="VNI-Helve" pitchFamily="2" charset="0"/>
              </a:rPr>
              <a:t> </a:t>
            </a:r>
            <a:r>
              <a:rPr lang="en-US" sz="2000" smtClean="0"/>
              <a:t>bất</a:t>
            </a:r>
            <a:r>
              <a:rPr lang="en-US" sz="2000" smtClean="0">
                <a:latin typeface="VNI-Helve" pitchFamily="2" charset="0"/>
              </a:rPr>
              <a:t> </a:t>
            </a:r>
            <a:r>
              <a:rPr lang="en-US" sz="2000" smtClean="0"/>
              <a:t>ngờ</a:t>
            </a:r>
            <a:r>
              <a:rPr lang="en-US" sz="2000" smtClean="0">
                <a:latin typeface="VNI-Helve" pitchFamily="2" charset="0"/>
              </a:rPr>
              <a:t> : </a:t>
            </a:r>
            <a:r>
              <a:rPr lang="en-US" sz="2000" smtClean="0"/>
              <a:t>tạo</a:t>
            </a:r>
            <a:r>
              <a:rPr lang="en-US" sz="2000" smtClean="0">
                <a:latin typeface="VNI-Helve" pitchFamily="2" charset="0"/>
              </a:rPr>
              <a:t> </a:t>
            </a:r>
            <a:r>
              <a:rPr lang="en-US" sz="2000" smtClean="0"/>
              <a:t>ra</a:t>
            </a:r>
            <a:r>
              <a:rPr lang="en-US" sz="2000" smtClean="0">
                <a:latin typeface="VNI-Helve" pitchFamily="2" charset="0"/>
              </a:rPr>
              <a:t> </a:t>
            </a:r>
            <a:r>
              <a:rPr lang="en-US" sz="2000" smtClean="0"/>
              <a:t>quỹ</a:t>
            </a:r>
            <a:r>
              <a:rPr lang="en-US" sz="2000" smtClean="0">
                <a:latin typeface="VNI-Helve" pitchFamily="2" charset="0"/>
              </a:rPr>
              <a:t> </a:t>
            </a:r>
            <a:r>
              <a:rPr lang="en-US" sz="2000" smtClean="0"/>
              <a:t>dự</a:t>
            </a:r>
            <a:r>
              <a:rPr lang="en-US" sz="2000" smtClean="0">
                <a:latin typeface="VNI-Helve" pitchFamily="2" charset="0"/>
              </a:rPr>
              <a:t> </a:t>
            </a:r>
            <a:r>
              <a:rPr lang="en-US" sz="2000" smtClean="0"/>
              <a:t>phòng</a:t>
            </a:r>
            <a:r>
              <a:rPr lang="en-US" sz="2000" smtClean="0">
                <a:latin typeface="VNI-Helve" pitchFamily="2" charset="0"/>
              </a:rPr>
              <a:t> </a:t>
            </a:r>
            <a:r>
              <a:rPr lang="en-US" sz="2000" smtClean="0"/>
              <a:t>cho</a:t>
            </a:r>
            <a:r>
              <a:rPr lang="en-US" sz="2000" smtClean="0">
                <a:latin typeface="VNI-Helve" pitchFamily="2" charset="0"/>
              </a:rPr>
              <a:t> </a:t>
            </a:r>
            <a:r>
              <a:rPr lang="en-US" sz="2000" smtClean="0"/>
              <a:t>những</a:t>
            </a:r>
            <a:r>
              <a:rPr lang="en-US" sz="2000" smtClean="0">
                <a:latin typeface="VNI-Helve" pitchFamily="2" charset="0"/>
              </a:rPr>
              <a:t> </a:t>
            </a:r>
            <a:r>
              <a:rPr lang="en-US" sz="2000" smtClean="0"/>
              <a:t>sai</a:t>
            </a:r>
            <a:r>
              <a:rPr lang="en-US" sz="2000" smtClean="0">
                <a:latin typeface="VNI-Helve" pitchFamily="2" charset="0"/>
              </a:rPr>
              <a:t> </a:t>
            </a:r>
            <a:r>
              <a:rPr lang="en-US" sz="2000" smtClean="0"/>
              <a:t>lệch</a:t>
            </a:r>
            <a:r>
              <a:rPr lang="en-US" sz="2000" smtClean="0">
                <a:latin typeface="VNI-Helve" pitchFamily="2" charset="0"/>
              </a:rPr>
              <a:t> </a:t>
            </a:r>
            <a:r>
              <a:rPr lang="en-US" sz="2000" smtClean="0"/>
              <a:t>về</a:t>
            </a:r>
            <a:r>
              <a:rPr lang="en-US" sz="2000" smtClean="0">
                <a:latin typeface="VNI-Helve" pitchFamily="2" charset="0"/>
              </a:rPr>
              <a:t> </a:t>
            </a:r>
            <a:r>
              <a:rPr lang="en-US" sz="2000" smtClean="0"/>
              <a:t>chi</a:t>
            </a:r>
            <a:r>
              <a:rPr lang="en-US" sz="2000" smtClean="0">
                <a:latin typeface="VNI-Helve" pitchFamily="2" charset="0"/>
              </a:rPr>
              <a:t> </a:t>
            </a:r>
            <a:r>
              <a:rPr lang="en-US" sz="2000" smtClean="0"/>
              <a:t>phí</a:t>
            </a:r>
            <a:r>
              <a:rPr lang="en-US" sz="2000" smtClean="0">
                <a:latin typeface="VNI-Helve" pitchFamily="2" charset="0"/>
              </a:rPr>
              <a:t> </a:t>
            </a:r>
            <a:r>
              <a:rPr lang="en-US" sz="2000" smtClean="0"/>
              <a:t>mà</a:t>
            </a:r>
            <a:r>
              <a:rPr lang="en-US" sz="2000" smtClean="0">
                <a:latin typeface="VNI-Helve" pitchFamily="2" charset="0"/>
              </a:rPr>
              <a:t> </a:t>
            </a:r>
            <a:r>
              <a:rPr lang="en-US" sz="2000" smtClean="0"/>
              <a:t>nó</a:t>
            </a:r>
            <a:r>
              <a:rPr lang="en-US" sz="2000" smtClean="0">
                <a:latin typeface="VNI-Helve" pitchFamily="2" charset="0"/>
              </a:rPr>
              <a:t> </a:t>
            </a:r>
            <a:r>
              <a:rPr lang="en-US" sz="2000" smtClean="0"/>
              <a:t>có</a:t>
            </a:r>
            <a:r>
              <a:rPr lang="en-US" sz="2000" smtClean="0">
                <a:latin typeface="VNI-Helve" pitchFamily="2" charset="0"/>
              </a:rPr>
              <a:t> </a:t>
            </a:r>
            <a:r>
              <a:rPr lang="en-US" sz="2000" smtClean="0"/>
              <a:t>khả</a:t>
            </a:r>
            <a:r>
              <a:rPr lang="en-US" sz="2000" smtClean="0">
                <a:latin typeface="VNI-Helve" pitchFamily="2" charset="0"/>
              </a:rPr>
              <a:t> </a:t>
            </a:r>
            <a:r>
              <a:rPr lang="en-US" sz="2000" smtClean="0"/>
              <a:t>năng</a:t>
            </a:r>
            <a:r>
              <a:rPr lang="en-US" sz="2000" smtClean="0">
                <a:latin typeface="VNI-Helve" pitchFamily="2" charset="0"/>
              </a:rPr>
              <a:t> </a:t>
            </a:r>
            <a:r>
              <a:rPr lang="en-US" sz="2000" smtClean="0"/>
              <a:t>xảy</a:t>
            </a:r>
            <a:r>
              <a:rPr lang="en-US" sz="2000" smtClean="0">
                <a:latin typeface="VNI-Helve" pitchFamily="2" charset="0"/>
              </a:rPr>
              <a:t> </a:t>
            </a:r>
            <a:r>
              <a:rPr lang="en-US" sz="2000" smtClean="0"/>
              <a:t>ra</a:t>
            </a:r>
            <a:r>
              <a:rPr lang="en-US" sz="2000" smtClean="0">
                <a:latin typeface="VNI-Helve" pitchFamily="2" charset="0"/>
              </a:rPr>
              <a:t> </a:t>
            </a:r>
            <a:r>
              <a:rPr lang="en-US" sz="2000" smtClean="0"/>
              <a:t>nhưng</a:t>
            </a:r>
            <a:r>
              <a:rPr lang="en-US" sz="2000" smtClean="0">
                <a:latin typeface="VNI-Helve" pitchFamily="2" charset="0"/>
              </a:rPr>
              <a:t> </a:t>
            </a:r>
            <a:r>
              <a:rPr lang="en-US" sz="2000" smtClean="0"/>
              <a:t>không</a:t>
            </a:r>
            <a:r>
              <a:rPr lang="en-US" sz="2000" smtClean="0">
                <a:latin typeface="VNI-Helve" pitchFamily="2" charset="0"/>
              </a:rPr>
              <a:t> </a:t>
            </a:r>
            <a:r>
              <a:rPr lang="en-US" sz="2000" smtClean="0"/>
              <a:t>thể</a:t>
            </a:r>
            <a:r>
              <a:rPr lang="en-US" sz="2000" smtClean="0">
                <a:latin typeface="VNI-Helve" pitchFamily="2" charset="0"/>
              </a:rPr>
              <a:t> </a:t>
            </a:r>
            <a:r>
              <a:rPr lang="en-US" sz="2000" smtClean="0"/>
              <a:t>chỉ</a:t>
            </a:r>
            <a:r>
              <a:rPr lang="en-US" sz="2000" smtClean="0">
                <a:latin typeface="VNI-Helve" pitchFamily="2" charset="0"/>
              </a:rPr>
              <a:t> </a:t>
            </a:r>
            <a:r>
              <a:rPr lang="en-US" sz="2000" smtClean="0"/>
              <a:t>ra</a:t>
            </a:r>
            <a:r>
              <a:rPr lang="en-US" sz="2000" smtClean="0">
                <a:latin typeface="VNI-Helve" pitchFamily="2" charset="0"/>
              </a:rPr>
              <a:t> </a:t>
            </a:r>
            <a:r>
              <a:rPr lang="en-US" sz="2000" smtClean="0"/>
              <a:t>một</a:t>
            </a:r>
            <a:r>
              <a:rPr lang="en-US" sz="2000" smtClean="0">
                <a:latin typeface="VNI-Helve" pitchFamily="2" charset="0"/>
              </a:rPr>
              <a:t> </a:t>
            </a:r>
            <a:r>
              <a:rPr lang="en-US" sz="2000" smtClean="0"/>
              <a:t>cách</a:t>
            </a:r>
            <a:r>
              <a:rPr lang="en-US" sz="2000" smtClean="0">
                <a:latin typeface="VNI-Helve" pitchFamily="2" charset="0"/>
              </a:rPr>
              <a:t> </a:t>
            </a:r>
            <a:r>
              <a:rPr lang="en-US" sz="2000" smtClean="0"/>
              <a:t>rõ</a:t>
            </a:r>
            <a:r>
              <a:rPr lang="en-US" sz="2000" smtClean="0">
                <a:latin typeface="VNI-Helve" pitchFamily="2" charset="0"/>
              </a:rPr>
              <a:t> </a:t>
            </a:r>
            <a:r>
              <a:rPr lang="en-US" sz="2000" smtClean="0"/>
              <a:t>ràng</a:t>
            </a:r>
            <a:r>
              <a:rPr lang="en-US" sz="2000" smtClean="0">
                <a:latin typeface="VNI-Helve" pitchFamily="2" charset="0"/>
              </a:rPr>
              <a:t> </a:t>
            </a:r>
            <a:r>
              <a:rPr lang="en-US" sz="2000" smtClean="0"/>
              <a:t>khi</a:t>
            </a:r>
            <a:r>
              <a:rPr lang="en-US" sz="2000" smtClean="0">
                <a:latin typeface="VNI-Helve" pitchFamily="2" charset="0"/>
              </a:rPr>
              <a:t> </a:t>
            </a:r>
            <a:r>
              <a:rPr lang="en-US" sz="2000" smtClean="0"/>
              <a:t>ước</a:t>
            </a:r>
            <a:r>
              <a:rPr lang="en-US" sz="2000" smtClean="0">
                <a:latin typeface="VNI-Helve" pitchFamily="2" charset="0"/>
              </a:rPr>
              <a:t> </a:t>
            </a:r>
            <a:r>
              <a:rPr lang="en-US" sz="2000" smtClean="0"/>
              <a:t>lượng</a:t>
            </a:r>
            <a:r>
              <a:rPr lang="en-US" sz="2000" smtClean="0">
                <a:latin typeface="VNI-Helve" pitchFamily="2" charset="0"/>
              </a:rPr>
              <a:t> </a:t>
            </a:r>
            <a:r>
              <a:rPr lang="en-US" sz="2000" smtClean="0"/>
              <a:t>chi</a:t>
            </a:r>
            <a:r>
              <a:rPr lang="en-US" sz="2000" smtClean="0">
                <a:latin typeface="VNI-Helve" pitchFamily="2" charset="0"/>
              </a:rPr>
              <a:t> </a:t>
            </a:r>
            <a:r>
              <a:rPr lang="en-US" sz="2000" smtClean="0"/>
              <a:t>phí</a:t>
            </a:r>
          </a:p>
          <a:p>
            <a:pPr eaLnBrk="1" hangingPunct="1">
              <a:buClr>
                <a:schemeClr val="tx1"/>
              </a:buClr>
              <a:buFontTx/>
              <a:buChar char="°"/>
            </a:pPr>
            <a:r>
              <a:rPr lang="en-US" sz="2000" smtClean="0"/>
              <a:t>Ngân</a:t>
            </a:r>
            <a:r>
              <a:rPr lang="en-US" sz="2000" smtClean="0">
                <a:latin typeface="VNI-Helve" pitchFamily="2" charset="0"/>
              </a:rPr>
              <a:t> </a:t>
            </a:r>
            <a:r>
              <a:rPr lang="en-US" sz="2000" smtClean="0"/>
              <a:t>sách</a:t>
            </a:r>
            <a:r>
              <a:rPr lang="en-US" sz="2000" smtClean="0">
                <a:latin typeface="VNI-Helve" pitchFamily="2" charset="0"/>
              </a:rPr>
              <a:t> </a:t>
            </a:r>
            <a:r>
              <a:rPr lang="en-US" sz="2000" smtClean="0"/>
              <a:t>dự</a:t>
            </a:r>
            <a:r>
              <a:rPr lang="en-US" sz="2000" smtClean="0">
                <a:latin typeface="VNI-Helve" pitchFamily="2" charset="0"/>
              </a:rPr>
              <a:t> </a:t>
            </a:r>
            <a:r>
              <a:rPr lang="en-US" sz="2000" smtClean="0"/>
              <a:t>án</a:t>
            </a:r>
            <a:r>
              <a:rPr lang="en-US" sz="2000" smtClean="0">
                <a:latin typeface="VNI-Helve" pitchFamily="2" charset="0"/>
              </a:rPr>
              <a:t> = </a:t>
            </a:r>
            <a:r>
              <a:rPr lang="en-US" sz="1800" smtClean="0"/>
              <a:t>Ước</a:t>
            </a:r>
            <a:r>
              <a:rPr lang="en-US" sz="1800" smtClean="0">
                <a:latin typeface="VNI-Helve" pitchFamily="2" charset="0"/>
              </a:rPr>
              <a:t> </a:t>
            </a:r>
            <a:r>
              <a:rPr lang="en-US" sz="1800" smtClean="0"/>
              <a:t>lượng</a:t>
            </a:r>
            <a:r>
              <a:rPr lang="en-US" sz="1800" smtClean="0">
                <a:latin typeface="VNI-Helve" pitchFamily="2" charset="0"/>
              </a:rPr>
              <a:t> </a:t>
            </a:r>
            <a:r>
              <a:rPr lang="en-US" sz="1800" smtClean="0"/>
              <a:t>cơ</a:t>
            </a:r>
            <a:r>
              <a:rPr lang="en-US" sz="1800" smtClean="0">
                <a:latin typeface="VNI-Helve" pitchFamily="2" charset="0"/>
              </a:rPr>
              <a:t> </a:t>
            </a:r>
            <a:r>
              <a:rPr lang="en-US" sz="1800" smtClean="0"/>
              <a:t>bản</a:t>
            </a:r>
            <a:r>
              <a:rPr lang="en-US" sz="1800" smtClean="0">
                <a:latin typeface="VNI-Helve" pitchFamily="2" charset="0"/>
              </a:rPr>
              <a:t>+ </a:t>
            </a:r>
            <a:r>
              <a:rPr lang="en-US" sz="1800" smtClean="0"/>
              <a:t>Dự</a:t>
            </a:r>
            <a:r>
              <a:rPr lang="en-US" sz="1800" smtClean="0">
                <a:latin typeface="VNI-Helve" pitchFamily="2" charset="0"/>
              </a:rPr>
              <a:t> </a:t>
            </a:r>
            <a:r>
              <a:rPr lang="en-US" sz="1800" smtClean="0"/>
              <a:t>phòng</a:t>
            </a:r>
            <a:r>
              <a:rPr lang="en-US" sz="1800" smtClean="0">
                <a:latin typeface="VNI-Helve" pitchFamily="2" charset="0"/>
              </a:rPr>
              <a:t> </a:t>
            </a:r>
            <a:r>
              <a:rPr lang="en-US" sz="1800" smtClean="0"/>
              <a:t>chi</a:t>
            </a:r>
            <a:r>
              <a:rPr lang="en-US" sz="1800" smtClean="0">
                <a:latin typeface="VNI-Helve" pitchFamily="2" charset="0"/>
              </a:rPr>
              <a:t> </a:t>
            </a:r>
            <a:r>
              <a:rPr lang="en-US" sz="1800" smtClean="0"/>
              <a:t>tiêu</a:t>
            </a:r>
            <a:r>
              <a:rPr lang="en-US" sz="1800" smtClean="0">
                <a:latin typeface="VNI-Helve" pitchFamily="2" charset="0"/>
              </a:rPr>
              <a:t> </a:t>
            </a:r>
            <a:r>
              <a:rPr lang="en-US" sz="1800" smtClean="0"/>
              <a:t>bất</a:t>
            </a:r>
            <a:r>
              <a:rPr lang="en-US" sz="1800" smtClean="0">
                <a:latin typeface="VNI-Helve" pitchFamily="2" charset="0"/>
              </a:rPr>
              <a:t> </a:t>
            </a:r>
            <a:r>
              <a:rPr lang="en-US" sz="1800" smtClean="0"/>
              <a:t>ngờ</a:t>
            </a:r>
          </a:p>
          <a:p>
            <a:pPr eaLnBrk="1" hangingPunct="1">
              <a:buClr>
                <a:schemeClr val="tx1"/>
              </a:buClr>
              <a:buFontTx/>
              <a:buChar char="°"/>
            </a:pPr>
            <a:r>
              <a:rPr lang="en-US" sz="2000" smtClean="0"/>
              <a:t>Quỹ</a:t>
            </a:r>
            <a:r>
              <a:rPr lang="en-US" sz="2000" smtClean="0">
                <a:latin typeface="VNI-Helve" pitchFamily="2" charset="0"/>
              </a:rPr>
              <a:t> </a:t>
            </a:r>
            <a:r>
              <a:rPr lang="en-US" sz="2000" smtClean="0"/>
              <a:t>dự</a:t>
            </a:r>
            <a:r>
              <a:rPr lang="en-US" sz="2000" smtClean="0">
                <a:latin typeface="VNI-Helve" pitchFamily="2" charset="0"/>
              </a:rPr>
              <a:t> </a:t>
            </a:r>
            <a:r>
              <a:rPr lang="en-US" sz="2000" smtClean="0"/>
              <a:t>phòng</a:t>
            </a:r>
            <a:r>
              <a:rPr lang="en-US" sz="2000" smtClean="0">
                <a:latin typeface="VNI-Helve" pitchFamily="2" charset="0"/>
              </a:rPr>
              <a:t> </a:t>
            </a:r>
            <a:r>
              <a:rPr lang="en-US" sz="2000" smtClean="0"/>
              <a:t>quản</a:t>
            </a:r>
            <a:r>
              <a:rPr lang="en-US" sz="2000" smtClean="0">
                <a:latin typeface="VNI-Helve" pitchFamily="2" charset="0"/>
              </a:rPr>
              <a:t> </a:t>
            </a:r>
            <a:r>
              <a:rPr lang="en-US" sz="2000" smtClean="0"/>
              <a:t>lý</a:t>
            </a:r>
            <a:r>
              <a:rPr lang="en-US" sz="2000" smtClean="0">
                <a:latin typeface="VNI-Helve" pitchFamily="2" charset="0"/>
              </a:rPr>
              <a:t> : </a:t>
            </a:r>
            <a:r>
              <a:rPr lang="en-US" sz="2000" smtClean="0"/>
              <a:t>quỹ</a:t>
            </a:r>
            <a:r>
              <a:rPr lang="en-US" sz="2000" smtClean="0">
                <a:latin typeface="VNI-Helve" pitchFamily="2" charset="0"/>
              </a:rPr>
              <a:t> </a:t>
            </a:r>
            <a:r>
              <a:rPr lang="en-US" sz="2000" smtClean="0"/>
              <a:t>bổ</a:t>
            </a:r>
            <a:r>
              <a:rPr lang="en-US" sz="2000" smtClean="0">
                <a:latin typeface="VNI-Helve" pitchFamily="2" charset="0"/>
              </a:rPr>
              <a:t> </a:t>
            </a:r>
            <a:r>
              <a:rPr lang="en-US" sz="2000" smtClean="0"/>
              <a:t>sung</a:t>
            </a:r>
            <a:r>
              <a:rPr lang="en-US" sz="2000" smtClean="0">
                <a:latin typeface="VNI-Helve" pitchFamily="2" charset="0"/>
              </a:rPr>
              <a:t> </a:t>
            </a:r>
            <a:r>
              <a:rPr lang="en-US" sz="2000" smtClean="0"/>
              <a:t>dự</a:t>
            </a:r>
            <a:r>
              <a:rPr lang="en-US" sz="2000" smtClean="0">
                <a:latin typeface="VNI-Helve" pitchFamily="2" charset="0"/>
              </a:rPr>
              <a:t> </a:t>
            </a:r>
            <a:r>
              <a:rPr lang="en-US" sz="2000" smtClean="0"/>
              <a:t>phòng</a:t>
            </a:r>
            <a:r>
              <a:rPr lang="en-US" sz="2000" smtClean="0">
                <a:latin typeface="VNI-Helve" pitchFamily="2" charset="0"/>
              </a:rPr>
              <a:t> </a:t>
            </a:r>
            <a:r>
              <a:rPr lang="en-US" sz="2000" smtClean="0"/>
              <a:t>gắn</a:t>
            </a:r>
            <a:r>
              <a:rPr lang="en-US" sz="2000" smtClean="0">
                <a:latin typeface="VNI-Helve" pitchFamily="2" charset="0"/>
              </a:rPr>
              <a:t> </a:t>
            </a:r>
            <a:r>
              <a:rPr lang="en-US" sz="2000" smtClean="0"/>
              <a:t>liền</a:t>
            </a:r>
            <a:r>
              <a:rPr lang="en-US" sz="2000" smtClean="0">
                <a:latin typeface="VNI-Helve" pitchFamily="2" charset="0"/>
              </a:rPr>
              <a:t> </a:t>
            </a:r>
            <a:r>
              <a:rPr lang="en-US" sz="2000" smtClean="0"/>
              <a:t>với</a:t>
            </a:r>
            <a:r>
              <a:rPr lang="en-US" sz="2000" smtClean="0">
                <a:latin typeface="VNI-Helve" pitchFamily="2" charset="0"/>
              </a:rPr>
              <a:t> </a:t>
            </a:r>
            <a:r>
              <a:rPr lang="en-US" sz="2000" smtClean="0"/>
              <a:t>sự</a:t>
            </a:r>
            <a:r>
              <a:rPr lang="en-US" sz="2000" smtClean="0">
                <a:latin typeface="VNI-Helve" pitchFamily="2" charset="0"/>
              </a:rPr>
              <a:t> </a:t>
            </a:r>
            <a:r>
              <a:rPr lang="en-US" sz="2000" smtClean="0"/>
              <a:t>quản</a:t>
            </a:r>
            <a:r>
              <a:rPr lang="en-US" sz="2000" smtClean="0">
                <a:latin typeface="VNI-Helve" pitchFamily="2" charset="0"/>
              </a:rPr>
              <a:t> </a:t>
            </a:r>
            <a:r>
              <a:rPr lang="en-US" sz="2000" smtClean="0"/>
              <a:t>lý</a:t>
            </a:r>
          </a:p>
          <a:p>
            <a:pPr lvl="1" eaLnBrk="1" hangingPunct="1">
              <a:buClr>
                <a:schemeClr val="tx1"/>
              </a:buClr>
              <a:buFontTx/>
              <a:buChar char="°"/>
            </a:pPr>
            <a:r>
              <a:rPr lang="en-US" sz="1800" smtClean="0"/>
              <a:t>Để</a:t>
            </a:r>
            <a:r>
              <a:rPr lang="en-US" sz="1800" smtClean="0">
                <a:latin typeface="VNI-Helve" pitchFamily="2" charset="0"/>
              </a:rPr>
              <a:t> </a:t>
            </a:r>
            <a:r>
              <a:rPr lang="en-US" sz="1800" smtClean="0"/>
              <a:t>đối</a:t>
            </a:r>
            <a:r>
              <a:rPr lang="en-US" sz="1800" smtClean="0">
                <a:latin typeface="VNI-Helve" pitchFamily="2" charset="0"/>
              </a:rPr>
              <a:t> </a:t>
            </a:r>
            <a:r>
              <a:rPr lang="en-US" sz="1800" smtClean="0"/>
              <a:t>phó</a:t>
            </a:r>
            <a:r>
              <a:rPr lang="en-US" sz="1800" smtClean="0">
                <a:latin typeface="VNI-Helve" pitchFamily="2" charset="0"/>
              </a:rPr>
              <a:t> </a:t>
            </a:r>
            <a:r>
              <a:rPr lang="en-US" sz="1800" smtClean="0"/>
              <a:t>với</a:t>
            </a:r>
            <a:r>
              <a:rPr lang="en-US" sz="1800" smtClean="0">
                <a:latin typeface="VNI-Helve" pitchFamily="2" charset="0"/>
              </a:rPr>
              <a:t> </a:t>
            </a:r>
            <a:r>
              <a:rPr lang="en-US" sz="1800" smtClean="0"/>
              <a:t>những</a:t>
            </a:r>
            <a:r>
              <a:rPr lang="en-US" sz="1800" smtClean="0">
                <a:latin typeface="VNI-Helve" pitchFamily="2" charset="0"/>
              </a:rPr>
              <a:t> </a:t>
            </a:r>
            <a:r>
              <a:rPr lang="en-US" sz="1800" smtClean="0"/>
              <a:t>sự</a:t>
            </a:r>
            <a:r>
              <a:rPr lang="en-US" sz="1800" smtClean="0">
                <a:latin typeface="VNI-Helve" pitchFamily="2" charset="0"/>
              </a:rPr>
              <a:t> </a:t>
            </a:r>
            <a:r>
              <a:rPr lang="en-US" sz="1800" smtClean="0"/>
              <a:t>kiện</a:t>
            </a:r>
            <a:r>
              <a:rPr lang="en-US" sz="1800" smtClean="0">
                <a:latin typeface="VNI-Helve" pitchFamily="2" charset="0"/>
              </a:rPr>
              <a:t> </a:t>
            </a:r>
            <a:r>
              <a:rPr lang="en-US" sz="1800" smtClean="0"/>
              <a:t>bất</a:t>
            </a:r>
            <a:r>
              <a:rPr lang="en-US" sz="1800" smtClean="0">
                <a:latin typeface="VNI-Helve" pitchFamily="2" charset="0"/>
              </a:rPr>
              <a:t> </a:t>
            </a:r>
            <a:r>
              <a:rPr lang="en-US" sz="1800" smtClean="0"/>
              <a:t>ngờ</a:t>
            </a:r>
          </a:p>
          <a:p>
            <a:pPr lvl="1" eaLnBrk="1" hangingPunct="1">
              <a:buClr>
                <a:schemeClr val="tx1"/>
              </a:buClr>
              <a:buFontTx/>
              <a:buChar char="°"/>
            </a:pPr>
            <a:r>
              <a:rPr lang="en-US" sz="1800" smtClean="0"/>
              <a:t>Cải</a:t>
            </a:r>
            <a:r>
              <a:rPr lang="en-US" sz="1800" smtClean="0">
                <a:latin typeface="VNI-Helve" pitchFamily="2" charset="0"/>
              </a:rPr>
              <a:t> </a:t>
            </a:r>
            <a:r>
              <a:rPr lang="en-US" sz="1800" smtClean="0"/>
              <a:t>tiến</a:t>
            </a:r>
            <a:r>
              <a:rPr lang="en-US" sz="1800" smtClean="0">
                <a:latin typeface="VNI-Helve" pitchFamily="2" charset="0"/>
              </a:rPr>
              <a:t> </a:t>
            </a:r>
            <a:r>
              <a:rPr lang="en-US" sz="1800" smtClean="0"/>
              <a:t>khả</a:t>
            </a:r>
            <a:r>
              <a:rPr lang="en-US" sz="1800" smtClean="0">
                <a:latin typeface="VNI-Helve" pitchFamily="2" charset="0"/>
              </a:rPr>
              <a:t> </a:t>
            </a:r>
            <a:r>
              <a:rPr lang="en-US" sz="1800" smtClean="0"/>
              <a:t>năng</a:t>
            </a:r>
            <a:r>
              <a:rPr lang="en-US" sz="1800" smtClean="0">
                <a:latin typeface="VNI-Helve" pitchFamily="2" charset="0"/>
              </a:rPr>
              <a:t> </a:t>
            </a:r>
            <a:r>
              <a:rPr lang="en-US" sz="1800" smtClean="0"/>
              <a:t>hoàn</a:t>
            </a:r>
            <a:r>
              <a:rPr lang="en-US" sz="1800" smtClean="0">
                <a:latin typeface="VNI-Helve" pitchFamily="2" charset="0"/>
              </a:rPr>
              <a:t> </a:t>
            </a:r>
            <a:r>
              <a:rPr lang="en-US" sz="1800" smtClean="0"/>
              <a:t>thành</a:t>
            </a:r>
            <a:r>
              <a:rPr lang="en-US" sz="1800" smtClean="0">
                <a:latin typeface="VNI-Helve" pitchFamily="2" charset="0"/>
              </a:rPr>
              <a:t> </a:t>
            </a:r>
            <a:r>
              <a:rPr lang="en-US" sz="1800" smtClean="0"/>
              <a:t>dự</a:t>
            </a:r>
            <a:r>
              <a:rPr lang="en-US" sz="1800" smtClean="0">
                <a:latin typeface="VNI-Helve" pitchFamily="2" charset="0"/>
              </a:rPr>
              <a:t> </a:t>
            </a:r>
            <a:r>
              <a:rPr lang="en-US" sz="1800" smtClean="0"/>
              <a:t>án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7543800" cy="3689215"/>
          </a:xfrm>
          <a:prstGeom prst="rect">
            <a:avLst/>
          </a:prstGeom>
          <a:noFill/>
        </p:spPr>
        <p:txBody>
          <a:bodyPr wrap="square" rtlCol="0">
            <a:spAutoFit/>
          </a:bodyPr>
          <a:lstStyle/>
          <a:p>
            <a:pPr>
              <a:lnSpc>
                <a:spcPct val="150000"/>
              </a:lnSpc>
            </a:pPr>
            <a:r>
              <a:rPr lang="en-US" sz="3200" dirty="0" smtClean="0">
                <a:latin typeface="VNI-Times" pitchFamily="2" charset="0"/>
              </a:rPr>
              <a:t>THAÛO LUAÄN</a:t>
            </a:r>
          </a:p>
          <a:p>
            <a:pPr>
              <a:lnSpc>
                <a:spcPct val="150000"/>
              </a:lnSpc>
            </a:pPr>
            <a:r>
              <a:rPr lang="en-US" sz="3200" dirty="0" smtClean="0">
                <a:latin typeface="VNI-Times" pitchFamily="2" charset="0"/>
              </a:rPr>
              <a:t> </a:t>
            </a:r>
            <a:r>
              <a:rPr lang="en-US" sz="3200" dirty="0" err="1" smtClean="0">
                <a:latin typeface="VNI-Times" pitchFamily="2" charset="0"/>
              </a:rPr>
              <a:t>Anh</a:t>
            </a:r>
            <a:r>
              <a:rPr lang="en-US" sz="3200" dirty="0" smtClean="0">
                <a:latin typeface="VNI-Times" pitchFamily="2" charset="0"/>
              </a:rPr>
              <a:t>/ </a:t>
            </a:r>
            <a:r>
              <a:rPr lang="en-US" sz="3200" dirty="0" err="1" smtClean="0">
                <a:latin typeface="VNI-Times" pitchFamily="2" charset="0"/>
              </a:rPr>
              <a:t>Chò</a:t>
            </a:r>
            <a:r>
              <a:rPr lang="en-US" sz="3200" dirty="0" smtClean="0">
                <a:latin typeface="VNI-Times" pitchFamily="2" charset="0"/>
              </a:rPr>
              <a:t> </a:t>
            </a:r>
            <a:r>
              <a:rPr lang="en-US" sz="3200" dirty="0" err="1" smtClean="0">
                <a:latin typeface="VNI-Times" pitchFamily="2" charset="0"/>
              </a:rPr>
              <a:t>haõy</a:t>
            </a:r>
            <a:r>
              <a:rPr lang="en-US" sz="3200" dirty="0" smtClean="0">
                <a:latin typeface="VNI-Times" pitchFamily="2" charset="0"/>
              </a:rPr>
              <a:t> </a:t>
            </a:r>
            <a:r>
              <a:rPr lang="en-US" sz="3200" dirty="0" err="1" smtClean="0">
                <a:latin typeface="VNI-Times" pitchFamily="2" charset="0"/>
              </a:rPr>
              <a:t>gôïi</a:t>
            </a:r>
            <a:r>
              <a:rPr lang="en-US" sz="3200" dirty="0" smtClean="0">
                <a:latin typeface="VNI-Times" pitchFamily="2" charset="0"/>
              </a:rPr>
              <a:t> </a:t>
            </a:r>
            <a:r>
              <a:rPr lang="en-US" sz="3200" dirty="0" err="1" smtClean="0">
                <a:latin typeface="VNI-Times" pitchFamily="2" charset="0"/>
              </a:rPr>
              <a:t>nhôù</a:t>
            </a:r>
            <a:r>
              <a:rPr lang="en-US" sz="3200" dirty="0" smtClean="0">
                <a:latin typeface="VNI-Times" pitchFamily="2" charset="0"/>
              </a:rPr>
              <a:t> </a:t>
            </a:r>
            <a:r>
              <a:rPr lang="en-US" sz="3200" dirty="0" err="1" smtClean="0">
                <a:latin typeface="VNI-Times" pitchFamily="2" charset="0"/>
              </a:rPr>
              <a:t>laïi</a:t>
            </a:r>
            <a:r>
              <a:rPr lang="en-US" sz="3200" dirty="0" smtClean="0">
                <a:latin typeface="VNI-Times" pitchFamily="2" charset="0"/>
              </a:rPr>
              <a:t> </a:t>
            </a:r>
            <a:r>
              <a:rPr lang="en-US" sz="3200" dirty="0" err="1" smtClean="0">
                <a:latin typeface="VNI-Times" pitchFamily="2" charset="0"/>
              </a:rPr>
              <a:t>moät</a:t>
            </a:r>
            <a:r>
              <a:rPr lang="en-US" sz="3200" dirty="0" smtClean="0">
                <a:latin typeface="VNI-Times" pitchFamily="2" charset="0"/>
              </a:rPr>
              <a:t> </a:t>
            </a:r>
            <a:r>
              <a:rPr lang="en-US" sz="3200" dirty="0" err="1" smtClean="0">
                <a:latin typeface="VNI-Times" pitchFamily="2" charset="0"/>
              </a:rPr>
              <a:t>döï</a:t>
            </a:r>
            <a:r>
              <a:rPr lang="en-US" sz="3200" dirty="0" smtClean="0">
                <a:latin typeface="VNI-Times" pitchFamily="2" charset="0"/>
              </a:rPr>
              <a:t> </a:t>
            </a:r>
            <a:r>
              <a:rPr lang="en-US" sz="3200" dirty="0" err="1" smtClean="0">
                <a:latin typeface="VNI-Times" pitchFamily="2" charset="0"/>
              </a:rPr>
              <a:t>aùn</a:t>
            </a:r>
            <a:r>
              <a:rPr lang="en-US" sz="3200" dirty="0" smtClean="0">
                <a:latin typeface="VNI-Times" pitchFamily="2" charset="0"/>
              </a:rPr>
              <a:t> </a:t>
            </a:r>
            <a:r>
              <a:rPr lang="en-US" sz="3200" dirty="0" err="1" smtClean="0">
                <a:latin typeface="VNI-Times" pitchFamily="2" charset="0"/>
              </a:rPr>
              <a:t>gaàn</a:t>
            </a:r>
            <a:r>
              <a:rPr lang="en-US" sz="3200" dirty="0" smtClean="0">
                <a:latin typeface="VNI-Times" pitchFamily="2" charset="0"/>
              </a:rPr>
              <a:t> </a:t>
            </a:r>
            <a:r>
              <a:rPr lang="en-US" sz="3200" dirty="0" err="1" smtClean="0">
                <a:latin typeface="VNI-Times" pitchFamily="2" charset="0"/>
              </a:rPr>
              <a:t>ñaây</a:t>
            </a:r>
            <a:r>
              <a:rPr lang="en-US" sz="3200" dirty="0" smtClean="0">
                <a:latin typeface="VNI-Times" pitchFamily="2" charset="0"/>
              </a:rPr>
              <a:t> </a:t>
            </a:r>
            <a:r>
              <a:rPr lang="en-US" sz="3200" dirty="0" err="1" smtClean="0">
                <a:latin typeface="VNI-Times" pitchFamily="2" charset="0"/>
              </a:rPr>
              <a:t>maø</a:t>
            </a:r>
            <a:r>
              <a:rPr lang="en-US" sz="3200" dirty="0" smtClean="0">
                <a:latin typeface="VNI-Times" pitchFamily="2" charset="0"/>
              </a:rPr>
              <a:t> </a:t>
            </a:r>
            <a:r>
              <a:rPr lang="en-US" sz="3200" dirty="0" err="1" smtClean="0">
                <a:latin typeface="VNI-Times" pitchFamily="2" charset="0"/>
              </a:rPr>
              <a:t>anh</a:t>
            </a:r>
            <a:r>
              <a:rPr lang="en-US" sz="3200" dirty="0" smtClean="0">
                <a:latin typeface="VNI-Times" pitchFamily="2" charset="0"/>
              </a:rPr>
              <a:t>/</a:t>
            </a:r>
            <a:r>
              <a:rPr lang="en-US" sz="3200" dirty="0" err="1" smtClean="0">
                <a:latin typeface="VNI-Times" pitchFamily="2" charset="0"/>
              </a:rPr>
              <a:t>chò</a:t>
            </a:r>
            <a:r>
              <a:rPr lang="en-US" sz="3200" dirty="0" smtClean="0">
                <a:latin typeface="VNI-Times" pitchFamily="2" charset="0"/>
              </a:rPr>
              <a:t> </a:t>
            </a:r>
            <a:r>
              <a:rPr lang="en-US" sz="3200" dirty="0" err="1" smtClean="0">
                <a:latin typeface="VNI-Times" pitchFamily="2" charset="0"/>
              </a:rPr>
              <a:t>ñaõ</a:t>
            </a:r>
            <a:r>
              <a:rPr lang="en-US" sz="3200" dirty="0" smtClean="0">
                <a:latin typeface="VNI-Times" pitchFamily="2" charset="0"/>
              </a:rPr>
              <a:t> </a:t>
            </a:r>
            <a:r>
              <a:rPr lang="en-US" sz="3200" dirty="0" err="1" smtClean="0">
                <a:latin typeface="VNI-Times" pitchFamily="2" charset="0"/>
              </a:rPr>
              <a:t>tham</a:t>
            </a:r>
            <a:r>
              <a:rPr lang="en-US" sz="3200" dirty="0" smtClean="0">
                <a:latin typeface="VNI-Times" pitchFamily="2" charset="0"/>
              </a:rPr>
              <a:t> </a:t>
            </a:r>
            <a:r>
              <a:rPr lang="en-US" sz="3200" dirty="0" err="1" smtClean="0">
                <a:latin typeface="VNI-Times" pitchFamily="2" charset="0"/>
              </a:rPr>
              <a:t>gia</a:t>
            </a:r>
            <a:r>
              <a:rPr lang="en-US" sz="3200" dirty="0" smtClean="0">
                <a:latin typeface="VNI-Times" pitchFamily="2" charset="0"/>
              </a:rPr>
              <a:t>, </a:t>
            </a:r>
            <a:r>
              <a:rPr lang="en-US" sz="3200" dirty="0" err="1" smtClean="0">
                <a:latin typeface="VNI-Times" pitchFamily="2" charset="0"/>
              </a:rPr>
              <a:t>töø</a:t>
            </a:r>
            <a:r>
              <a:rPr lang="en-US" sz="3200" dirty="0" smtClean="0">
                <a:latin typeface="VNI-Times" pitchFamily="2" charset="0"/>
              </a:rPr>
              <a:t> </a:t>
            </a:r>
            <a:r>
              <a:rPr lang="en-US" sz="3200" dirty="0" err="1" smtClean="0">
                <a:latin typeface="VNI-Times" pitchFamily="2" charset="0"/>
              </a:rPr>
              <a:t>ñoù</a:t>
            </a:r>
            <a:r>
              <a:rPr lang="en-US" sz="3200" dirty="0" smtClean="0">
                <a:latin typeface="VNI-Times" pitchFamily="2" charset="0"/>
              </a:rPr>
              <a:t> </a:t>
            </a:r>
            <a:r>
              <a:rPr lang="en-US" sz="3200" dirty="0" err="1" smtClean="0">
                <a:latin typeface="VNI-Times" pitchFamily="2" charset="0"/>
              </a:rPr>
              <a:t>xaây</a:t>
            </a:r>
            <a:r>
              <a:rPr lang="en-US" sz="3200" dirty="0" smtClean="0">
                <a:latin typeface="VNI-Times" pitchFamily="2" charset="0"/>
              </a:rPr>
              <a:t> </a:t>
            </a:r>
            <a:r>
              <a:rPr lang="en-US" sz="3200" dirty="0" err="1" smtClean="0">
                <a:latin typeface="VNI-Times" pitchFamily="2" charset="0"/>
              </a:rPr>
              <a:t>döïng</a:t>
            </a:r>
            <a:r>
              <a:rPr lang="en-US" sz="3200" dirty="0" smtClean="0">
                <a:latin typeface="VNI-Times" pitchFamily="2" charset="0"/>
              </a:rPr>
              <a:t> </a:t>
            </a:r>
            <a:r>
              <a:rPr lang="en-US" sz="3200" dirty="0" err="1" smtClean="0">
                <a:latin typeface="VNI-Times" pitchFamily="2" charset="0"/>
              </a:rPr>
              <a:t>laïi</a:t>
            </a:r>
            <a:r>
              <a:rPr lang="en-US" sz="3200" dirty="0" smtClean="0">
                <a:latin typeface="VNI-Times" pitchFamily="2" charset="0"/>
              </a:rPr>
              <a:t> </a:t>
            </a:r>
            <a:r>
              <a:rPr lang="en-US" sz="3200" dirty="0" err="1" smtClean="0">
                <a:latin typeface="VNI-Times" pitchFamily="2" charset="0"/>
              </a:rPr>
              <a:t>caáu</a:t>
            </a:r>
            <a:r>
              <a:rPr lang="en-US" sz="3200" dirty="0" smtClean="0">
                <a:latin typeface="VNI-Times" pitchFamily="2" charset="0"/>
              </a:rPr>
              <a:t> </a:t>
            </a:r>
            <a:r>
              <a:rPr lang="en-US" sz="3200" dirty="0" err="1" smtClean="0">
                <a:latin typeface="VNI-Times" pitchFamily="2" charset="0"/>
              </a:rPr>
              <a:t>truùc</a:t>
            </a:r>
            <a:r>
              <a:rPr lang="en-US" sz="3200" dirty="0" smtClean="0">
                <a:latin typeface="VNI-Times" pitchFamily="2" charset="0"/>
              </a:rPr>
              <a:t> </a:t>
            </a:r>
            <a:r>
              <a:rPr lang="en-US" sz="3200" dirty="0" err="1" smtClean="0">
                <a:latin typeface="VNI-Times" pitchFamily="2" charset="0"/>
              </a:rPr>
              <a:t>phaân</a:t>
            </a:r>
            <a:r>
              <a:rPr lang="en-US" sz="3200" dirty="0" smtClean="0">
                <a:latin typeface="VNI-Times" pitchFamily="2" charset="0"/>
              </a:rPr>
              <a:t> </a:t>
            </a:r>
            <a:r>
              <a:rPr lang="en-US" sz="3200" dirty="0" err="1" smtClean="0">
                <a:latin typeface="VNI-Times" pitchFamily="2" charset="0"/>
              </a:rPr>
              <a:t>vieäc</a:t>
            </a:r>
            <a:r>
              <a:rPr lang="en-US" sz="3200" dirty="0" smtClean="0">
                <a:latin typeface="VNI-Times" pitchFamily="2" charset="0"/>
              </a:rPr>
              <a:t> </a:t>
            </a:r>
            <a:r>
              <a:rPr lang="en-US" sz="3200" dirty="0" err="1" smtClean="0">
                <a:latin typeface="VNI-Times" pitchFamily="2" charset="0"/>
              </a:rPr>
              <a:t>cuûa</a:t>
            </a:r>
            <a:r>
              <a:rPr lang="en-US" sz="3200" dirty="0" smtClean="0">
                <a:latin typeface="VNI-Times" pitchFamily="2" charset="0"/>
              </a:rPr>
              <a:t> </a:t>
            </a:r>
            <a:r>
              <a:rPr lang="en-US" sz="3200" dirty="0" err="1" smtClean="0">
                <a:latin typeface="VNI-Times" pitchFamily="2" charset="0"/>
              </a:rPr>
              <a:t>döï</a:t>
            </a:r>
            <a:r>
              <a:rPr lang="en-US" sz="3200" dirty="0" smtClean="0">
                <a:latin typeface="VNI-Times" pitchFamily="2" charset="0"/>
              </a:rPr>
              <a:t> </a:t>
            </a:r>
            <a:r>
              <a:rPr lang="en-US" sz="3200" dirty="0" err="1" smtClean="0">
                <a:latin typeface="VNI-Times" pitchFamily="2" charset="0"/>
              </a:rPr>
              <a:t>aùn</a:t>
            </a:r>
            <a:r>
              <a:rPr lang="en-US" sz="3200" dirty="0" smtClean="0">
                <a:latin typeface="VNI-Times" pitchFamily="2" charset="0"/>
              </a:rPr>
              <a:t> </a:t>
            </a:r>
            <a:r>
              <a:rPr lang="en-US" sz="3200" dirty="0" err="1" smtClean="0">
                <a:latin typeface="VNI-Times" pitchFamily="2" charset="0"/>
              </a:rPr>
              <a:t>naøy</a:t>
            </a:r>
            <a:r>
              <a:rPr lang="en-US" sz="3200" dirty="0" smtClean="0">
                <a:latin typeface="VNI-Times" pitchFamily="2" charset="0"/>
              </a:rPr>
              <a:t> </a:t>
            </a:r>
            <a:r>
              <a:rPr lang="en-US" sz="3200" dirty="0" err="1" smtClean="0">
                <a:latin typeface="VNI-Times" pitchFamily="2" charset="0"/>
              </a:rPr>
              <a:t>vaø</a:t>
            </a:r>
            <a:r>
              <a:rPr lang="en-US" sz="3200" dirty="0" smtClean="0">
                <a:latin typeface="VNI-Times" pitchFamily="2" charset="0"/>
              </a:rPr>
              <a:t> </a:t>
            </a:r>
            <a:r>
              <a:rPr lang="en-US" sz="3200" dirty="0" err="1" smtClean="0">
                <a:latin typeface="VNI-Times" pitchFamily="2" charset="0"/>
              </a:rPr>
              <a:t>sô</a:t>
            </a:r>
            <a:r>
              <a:rPr lang="en-US" sz="3200" dirty="0" smtClean="0">
                <a:latin typeface="VNI-Times" pitchFamily="2" charset="0"/>
              </a:rPr>
              <a:t> </a:t>
            </a:r>
            <a:r>
              <a:rPr lang="en-US" sz="3200" dirty="0" err="1" smtClean="0">
                <a:latin typeface="VNI-Times" pitchFamily="2" charset="0"/>
              </a:rPr>
              <a:t>ñoà</a:t>
            </a:r>
            <a:r>
              <a:rPr lang="en-US" sz="3200" dirty="0" smtClean="0">
                <a:latin typeface="VNI-Times" pitchFamily="2" charset="0"/>
              </a:rPr>
              <a:t> </a:t>
            </a:r>
            <a:r>
              <a:rPr lang="en-US" sz="3200" dirty="0" err="1" smtClean="0">
                <a:latin typeface="VNI-Times" pitchFamily="2" charset="0"/>
              </a:rPr>
              <a:t>traùch</a:t>
            </a:r>
            <a:r>
              <a:rPr lang="en-US" sz="3200" dirty="0" smtClean="0">
                <a:latin typeface="VNI-Times" pitchFamily="2" charset="0"/>
              </a:rPr>
              <a:t> </a:t>
            </a:r>
            <a:r>
              <a:rPr lang="en-US" sz="3200" dirty="0" err="1" smtClean="0">
                <a:latin typeface="VNI-Times" pitchFamily="2" charset="0"/>
              </a:rPr>
              <a:t>nhieäm</a:t>
            </a:r>
            <a:r>
              <a:rPr lang="en-US" sz="3200" dirty="0" smtClean="0">
                <a:latin typeface="VNI-Times" pitchFamily="2" charset="0"/>
              </a:rPr>
              <a:t> </a:t>
            </a:r>
            <a:r>
              <a:rPr lang="en-US" sz="3200" dirty="0" err="1" smtClean="0">
                <a:latin typeface="VNI-Times" pitchFamily="2" charset="0"/>
              </a:rPr>
              <a:t>cuûa</a:t>
            </a:r>
            <a:r>
              <a:rPr lang="en-US" sz="3200" dirty="0" smtClean="0">
                <a:latin typeface="VNI-Times" pitchFamily="2" charset="0"/>
              </a:rPr>
              <a:t> </a:t>
            </a:r>
            <a:r>
              <a:rPr lang="en-US" sz="3200" dirty="0" err="1" smtClean="0">
                <a:latin typeface="VNI-Times" pitchFamily="2" charset="0"/>
              </a:rPr>
              <a:t>döï</a:t>
            </a:r>
            <a:r>
              <a:rPr lang="en-US" sz="3200" dirty="0" smtClean="0">
                <a:latin typeface="VNI-Times" pitchFamily="2" charset="0"/>
              </a:rPr>
              <a:t> </a:t>
            </a:r>
            <a:r>
              <a:rPr lang="en-US" sz="3200" dirty="0" err="1" smtClean="0">
                <a:latin typeface="VNI-Times" pitchFamily="2" charset="0"/>
              </a:rPr>
              <a:t>aùn</a:t>
            </a:r>
            <a:endParaRPr lang="en-US" sz="3200" dirty="0">
              <a:latin typeface="VNI-Times"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533400" y="5334000"/>
            <a:ext cx="3581400" cy="1524000"/>
          </a:xfrm>
          <a:prstGeom prst="rightArrow">
            <a:avLst>
              <a:gd name="adj1" fmla="val 50000"/>
              <a:gd name="adj2" fmla="val 58750"/>
            </a:avLst>
          </a:prstGeom>
          <a:solidFill>
            <a:schemeClr val="accent1"/>
          </a:solidFill>
          <a:ln w="9525">
            <a:solidFill>
              <a:schemeClr val="tx1"/>
            </a:solidFill>
            <a:miter lim="800000"/>
            <a:headEnd/>
            <a:tailEnd type="none" w="lg" len="med"/>
          </a:ln>
        </p:spPr>
        <p:txBody>
          <a:bodyPr wrap="none" anchor="ctr"/>
          <a:lstStyle/>
          <a:p>
            <a:pPr algn="ctr"/>
            <a:r>
              <a:rPr lang="en-US" sz="2400">
                <a:latin typeface="Times New Roman" pitchFamily="18" charset="0"/>
                <a:cs typeface="Times New Roman" pitchFamily="18" charset="0"/>
              </a:rPr>
              <a:t>Phân tích dự án thành các</a:t>
            </a:r>
          </a:p>
          <a:p>
            <a:pPr algn="ctr"/>
            <a:r>
              <a:rPr lang="en-US" sz="2400">
                <a:latin typeface="Times New Roman" pitchFamily="18" charset="0"/>
                <a:cs typeface="Times New Roman" pitchFamily="18" charset="0"/>
              </a:rPr>
              <a:t>gói công việc/công việc</a:t>
            </a:r>
          </a:p>
        </p:txBody>
      </p:sp>
      <p:sp>
        <p:nvSpPr>
          <p:cNvPr id="16387" name="AutoShape 3"/>
          <p:cNvSpPr>
            <a:spLocks noChangeArrowheads="1"/>
          </p:cNvSpPr>
          <p:nvPr/>
        </p:nvSpPr>
        <p:spPr bwMode="auto">
          <a:xfrm>
            <a:off x="4114800" y="5334000"/>
            <a:ext cx="2895600" cy="1524000"/>
          </a:xfrm>
          <a:prstGeom prst="rightArrow">
            <a:avLst>
              <a:gd name="adj1" fmla="val 50000"/>
              <a:gd name="adj2" fmla="val 47500"/>
            </a:avLst>
          </a:prstGeom>
          <a:solidFill>
            <a:schemeClr val="accent1"/>
          </a:solidFill>
          <a:ln w="9525">
            <a:solidFill>
              <a:schemeClr val="tx1"/>
            </a:solidFill>
            <a:miter lim="800000"/>
            <a:headEnd/>
            <a:tailEnd type="none" w="lg" len="med"/>
          </a:ln>
        </p:spPr>
        <p:txBody>
          <a:bodyPr wrap="none" anchor="ctr"/>
          <a:lstStyle/>
          <a:p>
            <a:pPr algn="ctr"/>
            <a:r>
              <a:rPr lang="en-US" sz="2400">
                <a:latin typeface="Times New Roman" pitchFamily="18" charset="0"/>
                <a:cs typeface="Times New Roman" pitchFamily="18" charset="0"/>
              </a:rPr>
              <a:t>Lập danh mục và </a:t>
            </a:r>
          </a:p>
          <a:p>
            <a:pPr algn="ctr"/>
            <a:r>
              <a:rPr lang="en-US" sz="2400">
                <a:latin typeface="Times New Roman" pitchFamily="18" charset="0"/>
                <a:cs typeface="Times New Roman" pitchFamily="18" charset="0"/>
              </a:rPr>
              <a:t>mã hóa công việc</a:t>
            </a:r>
          </a:p>
        </p:txBody>
      </p:sp>
      <p:sp>
        <p:nvSpPr>
          <p:cNvPr id="16388" name="Text Box 5"/>
          <p:cNvSpPr txBox="1">
            <a:spLocks noChangeArrowheads="1"/>
          </p:cNvSpPr>
          <p:nvPr/>
        </p:nvSpPr>
        <p:spPr bwMode="auto">
          <a:xfrm>
            <a:off x="228600" y="228600"/>
            <a:ext cx="3429000" cy="369332"/>
          </a:xfrm>
          <a:prstGeom prst="rect">
            <a:avLst/>
          </a:prstGeom>
          <a:noFill/>
          <a:ln w="9525">
            <a:noFill/>
            <a:miter lim="800000"/>
            <a:headEnd/>
            <a:tailEnd type="none" w="lg" len="med"/>
          </a:ln>
        </p:spPr>
        <p:txBody>
          <a:bodyPr>
            <a:spAutoFit/>
          </a:bodyPr>
          <a:lstStyle/>
          <a:p>
            <a:pPr>
              <a:spcBef>
                <a:spcPct val="50000"/>
              </a:spcBef>
            </a:pPr>
            <a:r>
              <a:rPr lang="en-US" b="1" i="1">
                <a:solidFill>
                  <a:srgbClr val="FF0000"/>
                </a:solidFill>
              </a:rPr>
              <a:t>Trình tự:</a:t>
            </a:r>
            <a:endParaRPr lang="en-US">
              <a:solidFill>
                <a:srgbClr val="FF0000"/>
              </a:solidFill>
            </a:endParaRPr>
          </a:p>
        </p:txBody>
      </p:sp>
      <p:sp>
        <p:nvSpPr>
          <p:cNvPr id="16389" name="AutoShape 7"/>
          <p:cNvSpPr>
            <a:spLocks noChangeArrowheads="1"/>
          </p:cNvSpPr>
          <p:nvPr/>
        </p:nvSpPr>
        <p:spPr bwMode="auto">
          <a:xfrm>
            <a:off x="6324600" y="3124200"/>
            <a:ext cx="2819400" cy="2895600"/>
          </a:xfrm>
          <a:prstGeom prst="upArrow">
            <a:avLst>
              <a:gd name="adj1" fmla="val 50000"/>
              <a:gd name="adj2" fmla="val 25676"/>
            </a:avLst>
          </a:prstGeom>
          <a:solidFill>
            <a:schemeClr val="accent1"/>
          </a:solidFill>
          <a:ln w="9525">
            <a:solidFill>
              <a:schemeClr val="tx1"/>
            </a:solidFill>
            <a:miter lim="800000"/>
            <a:headEnd/>
            <a:tailEnd type="none" w="lg" len="med"/>
          </a:ln>
        </p:spPr>
        <p:txBody>
          <a:bodyPr wrap="none" anchor="ctr"/>
          <a:lstStyle/>
          <a:p>
            <a:pPr algn="ctr"/>
            <a:r>
              <a:rPr lang="en-US" sz="2400">
                <a:latin typeface="Times New Roman" pitchFamily="18" charset="0"/>
                <a:cs typeface="Times New Roman" pitchFamily="18" charset="0"/>
              </a:rPr>
              <a:t>Xác định </a:t>
            </a:r>
          </a:p>
          <a:p>
            <a:pPr algn="ctr"/>
            <a:r>
              <a:rPr lang="en-US" sz="2400">
                <a:latin typeface="Times New Roman" pitchFamily="18" charset="0"/>
                <a:cs typeface="Times New Roman" pitchFamily="18" charset="0"/>
              </a:rPr>
              <a:t>dữ liệu </a:t>
            </a:r>
          </a:p>
          <a:p>
            <a:pPr algn="ctr"/>
            <a:r>
              <a:rPr lang="en-US" sz="2400">
                <a:latin typeface="Times New Roman" pitchFamily="18" charset="0"/>
                <a:cs typeface="Times New Roman" pitchFamily="18" charset="0"/>
              </a:rPr>
              <a:t>liên quan</a:t>
            </a:r>
          </a:p>
          <a:p>
            <a:pPr algn="ctr"/>
            <a:r>
              <a:rPr lang="en-US" sz="2400">
                <a:latin typeface="Times New Roman" pitchFamily="18" charset="0"/>
                <a:cs typeface="Times New Roman" pitchFamily="18" charset="0"/>
              </a:rPr>
              <a:t>đến công </a:t>
            </a:r>
          </a:p>
          <a:p>
            <a:pPr algn="ctr"/>
            <a:r>
              <a:rPr lang="en-US" sz="2400">
                <a:latin typeface="Times New Roman" pitchFamily="18" charset="0"/>
                <a:cs typeface="Times New Roman" pitchFamily="18" charset="0"/>
              </a:rPr>
              <a:t>việc </a:t>
            </a:r>
          </a:p>
          <a:p>
            <a:pPr algn="ctr"/>
            <a:r>
              <a:rPr lang="en-US" sz="2400">
                <a:latin typeface="Times New Roman" pitchFamily="18" charset="0"/>
                <a:cs typeface="Times New Roman" pitchFamily="18" charset="0"/>
              </a:rPr>
              <a:t>(thời gian</a:t>
            </a:r>
          </a:p>
          <a:p>
            <a:pPr algn="ctr"/>
            <a:r>
              <a:rPr lang="en-US" sz="2400">
                <a:latin typeface="Times New Roman" pitchFamily="18" charset="0"/>
                <a:cs typeface="Times New Roman" pitchFamily="18" charset="0"/>
              </a:rPr>
              <a:t> nguồn lực)</a:t>
            </a:r>
          </a:p>
        </p:txBody>
      </p:sp>
      <p:sp>
        <p:nvSpPr>
          <p:cNvPr id="16390" name="AutoShape 8"/>
          <p:cNvSpPr>
            <a:spLocks noChangeArrowheads="1"/>
          </p:cNvSpPr>
          <p:nvPr/>
        </p:nvSpPr>
        <p:spPr bwMode="auto">
          <a:xfrm>
            <a:off x="6172200" y="1752600"/>
            <a:ext cx="2971800" cy="1295400"/>
          </a:xfrm>
          <a:prstGeom prst="upArrow">
            <a:avLst>
              <a:gd name="adj1" fmla="val 50000"/>
              <a:gd name="adj2" fmla="val 25000"/>
            </a:avLst>
          </a:prstGeom>
          <a:solidFill>
            <a:schemeClr val="accent1"/>
          </a:solidFill>
          <a:ln w="9525">
            <a:solidFill>
              <a:schemeClr val="tx1"/>
            </a:solidFill>
            <a:miter lim="800000"/>
            <a:headEnd/>
            <a:tailEnd type="none" w="lg" len="med"/>
          </a:ln>
        </p:spPr>
        <p:txBody>
          <a:bodyPr wrap="none" anchor="ctr"/>
          <a:lstStyle/>
          <a:p>
            <a:pPr algn="ctr"/>
            <a:r>
              <a:rPr lang="en-US" sz="2400">
                <a:latin typeface="Times New Roman" pitchFamily="18" charset="0"/>
                <a:cs typeface="Times New Roman" pitchFamily="18" charset="0"/>
              </a:rPr>
              <a:t>Xác lập </a:t>
            </a:r>
          </a:p>
          <a:p>
            <a:pPr algn="ctr"/>
            <a:r>
              <a:rPr lang="en-US" sz="2400">
                <a:latin typeface="Times New Roman" pitchFamily="18" charset="0"/>
                <a:cs typeface="Times New Roman" pitchFamily="18" charset="0"/>
              </a:rPr>
              <a:t>ma trận </a:t>
            </a:r>
          </a:p>
          <a:p>
            <a:pPr algn="ctr"/>
            <a:r>
              <a:rPr lang="en-US" sz="2400">
                <a:latin typeface="Times New Roman" pitchFamily="18" charset="0"/>
                <a:cs typeface="Times New Roman" pitchFamily="18" charset="0"/>
              </a:rPr>
              <a:t>trách nhiệm</a:t>
            </a:r>
          </a:p>
        </p:txBody>
      </p:sp>
      <p:grpSp>
        <p:nvGrpSpPr>
          <p:cNvPr id="2" name="Group 9"/>
          <p:cNvGrpSpPr>
            <a:grpSpLocks/>
          </p:cNvGrpSpPr>
          <p:nvPr/>
        </p:nvGrpSpPr>
        <p:grpSpPr bwMode="auto">
          <a:xfrm>
            <a:off x="2286000" y="228600"/>
            <a:ext cx="3886200" cy="1485900"/>
            <a:chOff x="4505" y="2318"/>
            <a:chExt cx="6480" cy="2340"/>
          </a:xfrm>
        </p:grpSpPr>
        <p:sp>
          <p:nvSpPr>
            <p:cNvPr id="16436" name="Text Box 10"/>
            <p:cNvSpPr txBox="1">
              <a:spLocks noChangeArrowheads="1"/>
            </p:cNvSpPr>
            <p:nvPr/>
          </p:nvSpPr>
          <p:spPr bwMode="auto">
            <a:xfrm>
              <a:off x="7025" y="2318"/>
              <a:ext cx="1440" cy="540"/>
            </a:xfrm>
            <a:prstGeom prst="rect">
              <a:avLst/>
            </a:prstGeom>
            <a:solidFill>
              <a:srgbClr val="FFFFFF"/>
            </a:solidFill>
            <a:ln w="9525">
              <a:solidFill>
                <a:srgbClr val="000000"/>
              </a:solidFill>
              <a:miter lim="800000"/>
              <a:headEnd/>
              <a:tailEnd/>
            </a:ln>
          </p:spPr>
          <p:txBody>
            <a:bodyPr/>
            <a:lstStyle/>
            <a:p>
              <a:pPr algn="ctr"/>
              <a:r>
                <a:rPr lang="en-US" sz="1200">
                  <a:solidFill>
                    <a:schemeClr val="tx1"/>
                  </a:solidFill>
                </a:rPr>
                <a:t>OBS</a:t>
              </a:r>
              <a:endParaRPr lang="en-US">
                <a:solidFill>
                  <a:schemeClr val="tx1"/>
                </a:solidFill>
              </a:endParaRPr>
            </a:p>
          </p:txBody>
        </p:sp>
        <p:sp>
          <p:nvSpPr>
            <p:cNvPr id="16437" name="Line 11"/>
            <p:cNvSpPr>
              <a:spLocks noChangeShapeType="1"/>
            </p:cNvSpPr>
            <p:nvPr/>
          </p:nvSpPr>
          <p:spPr bwMode="auto">
            <a:xfrm>
              <a:off x="5585" y="3038"/>
              <a:ext cx="4500" cy="0"/>
            </a:xfrm>
            <a:prstGeom prst="line">
              <a:avLst/>
            </a:prstGeom>
            <a:noFill/>
            <a:ln w="9525">
              <a:solidFill>
                <a:srgbClr val="000000"/>
              </a:solidFill>
              <a:round/>
              <a:headEnd/>
              <a:tailEnd/>
            </a:ln>
          </p:spPr>
          <p:txBody>
            <a:bodyPr/>
            <a:lstStyle/>
            <a:p>
              <a:endParaRPr lang="en-US"/>
            </a:p>
          </p:txBody>
        </p:sp>
        <p:sp>
          <p:nvSpPr>
            <p:cNvPr id="16438" name="Line 12"/>
            <p:cNvSpPr>
              <a:spLocks noChangeShapeType="1"/>
            </p:cNvSpPr>
            <p:nvPr/>
          </p:nvSpPr>
          <p:spPr bwMode="auto">
            <a:xfrm>
              <a:off x="7745" y="2858"/>
              <a:ext cx="0" cy="1260"/>
            </a:xfrm>
            <a:prstGeom prst="line">
              <a:avLst/>
            </a:prstGeom>
            <a:noFill/>
            <a:ln w="9525">
              <a:solidFill>
                <a:srgbClr val="000000"/>
              </a:solidFill>
              <a:round/>
              <a:headEnd/>
              <a:tailEnd/>
            </a:ln>
          </p:spPr>
          <p:txBody>
            <a:bodyPr/>
            <a:lstStyle/>
            <a:p>
              <a:endParaRPr lang="en-US"/>
            </a:p>
          </p:txBody>
        </p:sp>
        <p:sp>
          <p:nvSpPr>
            <p:cNvPr id="16439" name="Line 13"/>
            <p:cNvSpPr>
              <a:spLocks noChangeShapeType="1"/>
            </p:cNvSpPr>
            <p:nvPr/>
          </p:nvSpPr>
          <p:spPr bwMode="auto">
            <a:xfrm>
              <a:off x="5585" y="3038"/>
              <a:ext cx="0" cy="1080"/>
            </a:xfrm>
            <a:prstGeom prst="line">
              <a:avLst/>
            </a:prstGeom>
            <a:noFill/>
            <a:ln w="9525">
              <a:solidFill>
                <a:srgbClr val="000000"/>
              </a:solidFill>
              <a:round/>
              <a:headEnd/>
              <a:tailEnd/>
            </a:ln>
          </p:spPr>
          <p:txBody>
            <a:bodyPr/>
            <a:lstStyle/>
            <a:p>
              <a:endParaRPr lang="en-US"/>
            </a:p>
          </p:txBody>
        </p:sp>
        <p:sp>
          <p:nvSpPr>
            <p:cNvPr id="16440" name="Text Box 14"/>
            <p:cNvSpPr txBox="1">
              <a:spLocks noChangeArrowheads="1"/>
            </p:cNvSpPr>
            <p:nvPr/>
          </p:nvSpPr>
          <p:spPr bwMode="auto">
            <a:xfrm>
              <a:off x="4865" y="3398"/>
              <a:ext cx="1260" cy="540"/>
            </a:xfrm>
            <a:prstGeom prst="rect">
              <a:avLst/>
            </a:prstGeom>
            <a:solidFill>
              <a:srgbClr val="FFFFFF"/>
            </a:solidFill>
            <a:ln w="9525">
              <a:solidFill>
                <a:srgbClr val="000000"/>
              </a:solidFill>
              <a:miter lim="800000"/>
              <a:headEnd/>
              <a:tailEnd/>
            </a:ln>
          </p:spPr>
          <p:txBody>
            <a:bodyPr/>
            <a:lstStyle/>
            <a:p>
              <a:endParaRPr lang="en-US"/>
            </a:p>
          </p:txBody>
        </p:sp>
        <p:sp>
          <p:nvSpPr>
            <p:cNvPr id="16441" name="Text Box 15"/>
            <p:cNvSpPr txBox="1">
              <a:spLocks noChangeArrowheads="1"/>
            </p:cNvSpPr>
            <p:nvPr/>
          </p:nvSpPr>
          <p:spPr bwMode="auto">
            <a:xfrm>
              <a:off x="7025" y="3398"/>
              <a:ext cx="1260" cy="540"/>
            </a:xfrm>
            <a:prstGeom prst="rect">
              <a:avLst/>
            </a:prstGeom>
            <a:solidFill>
              <a:srgbClr val="FFFFFF"/>
            </a:solidFill>
            <a:ln w="9525">
              <a:solidFill>
                <a:srgbClr val="000000"/>
              </a:solidFill>
              <a:miter lim="800000"/>
              <a:headEnd/>
              <a:tailEnd/>
            </a:ln>
          </p:spPr>
          <p:txBody>
            <a:bodyPr/>
            <a:lstStyle/>
            <a:p>
              <a:endParaRPr lang="en-US"/>
            </a:p>
          </p:txBody>
        </p:sp>
        <p:sp>
          <p:nvSpPr>
            <p:cNvPr id="16442" name="Line 16"/>
            <p:cNvSpPr>
              <a:spLocks noChangeShapeType="1"/>
            </p:cNvSpPr>
            <p:nvPr/>
          </p:nvSpPr>
          <p:spPr bwMode="auto">
            <a:xfrm>
              <a:off x="10085" y="3038"/>
              <a:ext cx="0" cy="1080"/>
            </a:xfrm>
            <a:prstGeom prst="line">
              <a:avLst/>
            </a:prstGeom>
            <a:noFill/>
            <a:ln w="9525">
              <a:solidFill>
                <a:srgbClr val="000000"/>
              </a:solidFill>
              <a:round/>
              <a:headEnd/>
              <a:tailEnd/>
            </a:ln>
          </p:spPr>
          <p:txBody>
            <a:bodyPr/>
            <a:lstStyle/>
            <a:p>
              <a:endParaRPr lang="en-US"/>
            </a:p>
          </p:txBody>
        </p:sp>
        <p:sp>
          <p:nvSpPr>
            <p:cNvPr id="16443" name="Text Box 17"/>
            <p:cNvSpPr txBox="1">
              <a:spLocks noChangeArrowheads="1"/>
            </p:cNvSpPr>
            <p:nvPr/>
          </p:nvSpPr>
          <p:spPr bwMode="auto">
            <a:xfrm>
              <a:off x="9365" y="3398"/>
              <a:ext cx="1260" cy="540"/>
            </a:xfrm>
            <a:prstGeom prst="rect">
              <a:avLst/>
            </a:prstGeom>
            <a:solidFill>
              <a:srgbClr val="FFFFFF"/>
            </a:solidFill>
            <a:ln w="9525">
              <a:solidFill>
                <a:srgbClr val="000000"/>
              </a:solidFill>
              <a:miter lim="800000"/>
              <a:headEnd/>
              <a:tailEnd/>
            </a:ln>
          </p:spPr>
          <p:txBody>
            <a:bodyPr/>
            <a:lstStyle/>
            <a:p>
              <a:endParaRPr lang="en-US"/>
            </a:p>
          </p:txBody>
        </p:sp>
        <p:grpSp>
          <p:nvGrpSpPr>
            <p:cNvPr id="3" name="Group 18"/>
            <p:cNvGrpSpPr>
              <a:grpSpLocks/>
            </p:cNvGrpSpPr>
            <p:nvPr/>
          </p:nvGrpSpPr>
          <p:grpSpPr bwMode="auto">
            <a:xfrm>
              <a:off x="6665" y="4118"/>
              <a:ext cx="1980" cy="540"/>
              <a:chOff x="6665" y="4118"/>
              <a:chExt cx="1980" cy="540"/>
            </a:xfrm>
          </p:grpSpPr>
          <p:sp>
            <p:nvSpPr>
              <p:cNvPr id="16457" name="Line 19"/>
              <p:cNvSpPr>
                <a:spLocks noChangeShapeType="1"/>
              </p:cNvSpPr>
              <p:nvPr/>
            </p:nvSpPr>
            <p:spPr bwMode="auto">
              <a:xfrm>
                <a:off x="7025" y="4118"/>
                <a:ext cx="1260" cy="0"/>
              </a:xfrm>
              <a:prstGeom prst="line">
                <a:avLst/>
              </a:prstGeom>
              <a:noFill/>
              <a:ln w="9525">
                <a:solidFill>
                  <a:srgbClr val="000000"/>
                </a:solidFill>
                <a:round/>
                <a:headEnd/>
                <a:tailEnd/>
              </a:ln>
            </p:spPr>
            <p:txBody>
              <a:bodyPr/>
              <a:lstStyle/>
              <a:p>
                <a:endParaRPr lang="en-US"/>
              </a:p>
            </p:txBody>
          </p:sp>
          <p:sp>
            <p:nvSpPr>
              <p:cNvPr id="16458" name="Line 20"/>
              <p:cNvSpPr>
                <a:spLocks noChangeShapeType="1"/>
              </p:cNvSpPr>
              <p:nvPr/>
            </p:nvSpPr>
            <p:spPr bwMode="auto">
              <a:xfrm>
                <a:off x="7025" y="4118"/>
                <a:ext cx="0" cy="360"/>
              </a:xfrm>
              <a:prstGeom prst="line">
                <a:avLst/>
              </a:prstGeom>
              <a:noFill/>
              <a:ln w="9525">
                <a:solidFill>
                  <a:srgbClr val="000000"/>
                </a:solidFill>
                <a:round/>
                <a:headEnd/>
                <a:tailEnd/>
              </a:ln>
            </p:spPr>
            <p:txBody>
              <a:bodyPr/>
              <a:lstStyle/>
              <a:p>
                <a:endParaRPr lang="en-US"/>
              </a:p>
            </p:txBody>
          </p:sp>
          <p:sp>
            <p:nvSpPr>
              <p:cNvPr id="16459" name="Line 21"/>
              <p:cNvSpPr>
                <a:spLocks noChangeShapeType="1"/>
              </p:cNvSpPr>
              <p:nvPr/>
            </p:nvSpPr>
            <p:spPr bwMode="auto">
              <a:xfrm>
                <a:off x="8285" y="4118"/>
                <a:ext cx="0" cy="360"/>
              </a:xfrm>
              <a:prstGeom prst="line">
                <a:avLst/>
              </a:prstGeom>
              <a:noFill/>
              <a:ln w="9525">
                <a:solidFill>
                  <a:srgbClr val="000000"/>
                </a:solidFill>
                <a:round/>
                <a:headEnd/>
                <a:tailEnd/>
              </a:ln>
            </p:spPr>
            <p:txBody>
              <a:bodyPr/>
              <a:lstStyle/>
              <a:p>
                <a:endParaRPr lang="en-US"/>
              </a:p>
            </p:txBody>
          </p:sp>
          <p:sp>
            <p:nvSpPr>
              <p:cNvPr id="16460" name="Text Box 22"/>
              <p:cNvSpPr txBox="1">
                <a:spLocks noChangeArrowheads="1"/>
              </p:cNvSpPr>
              <p:nvPr/>
            </p:nvSpPr>
            <p:spPr bwMode="auto">
              <a:xfrm>
                <a:off x="6665" y="4298"/>
                <a:ext cx="900" cy="360"/>
              </a:xfrm>
              <a:prstGeom prst="rect">
                <a:avLst/>
              </a:prstGeom>
              <a:solidFill>
                <a:srgbClr val="FFFFFF"/>
              </a:solidFill>
              <a:ln w="9525">
                <a:solidFill>
                  <a:srgbClr val="000000"/>
                </a:solidFill>
                <a:miter lim="800000"/>
                <a:headEnd/>
                <a:tailEnd/>
              </a:ln>
            </p:spPr>
            <p:txBody>
              <a:bodyPr/>
              <a:lstStyle/>
              <a:p>
                <a:endParaRPr lang="en-US"/>
              </a:p>
            </p:txBody>
          </p:sp>
          <p:sp>
            <p:nvSpPr>
              <p:cNvPr id="16461" name="Text Box 23"/>
              <p:cNvSpPr txBox="1">
                <a:spLocks noChangeArrowheads="1"/>
              </p:cNvSpPr>
              <p:nvPr/>
            </p:nvSpPr>
            <p:spPr bwMode="auto">
              <a:xfrm>
                <a:off x="7745" y="4298"/>
                <a:ext cx="900" cy="360"/>
              </a:xfrm>
              <a:prstGeom prst="rect">
                <a:avLst/>
              </a:prstGeom>
              <a:solidFill>
                <a:srgbClr val="FFFFFF"/>
              </a:solidFill>
              <a:ln w="9525">
                <a:solidFill>
                  <a:srgbClr val="000000"/>
                </a:solidFill>
                <a:miter lim="800000"/>
                <a:headEnd/>
                <a:tailEnd/>
              </a:ln>
            </p:spPr>
            <p:txBody>
              <a:bodyPr/>
              <a:lstStyle/>
              <a:p>
                <a:endParaRPr lang="en-US"/>
              </a:p>
            </p:txBody>
          </p:sp>
        </p:grpSp>
        <p:grpSp>
          <p:nvGrpSpPr>
            <p:cNvPr id="4" name="Group 24"/>
            <p:cNvGrpSpPr>
              <a:grpSpLocks/>
            </p:cNvGrpSpPr>
            <p:nvPr/>
          </p:nvGrpSpPr>
          <p:grpSpPr bwMode="auto">
            <a:xfrm>
              <a:off x="9005" y="4118"/>
              <a:ext cx="1980" cy="540"/>
              <a:chOff x="6665" y="4118"/>
              <a:chExt cx="1980" cy="540"/>
            </a:xfrm>
          </p:grpSpPr>
          <p:sp>
            <p:nvSpPr>
              <p:cNvPr id="16452" name="Line 25"/>
              <p:cNvSpPr>
                <a:spLocks noChangeShapeType="1"/>
              </p:cNvSpPr>
              <p:nvPr/>
            </p:nvSpPr>
            <p:spPr bwMode="auto">
              <a:xfrm>
                <a:off x="7025" y="4118"/>
                <a:ext cx="1260" cy="0"/>
              </a:xfrm>
              <a:prstGeom prst="line">
                <a:avLst/>
              </a:prstGeom>
              <a:noFill/>
              <a:ln w="9525">
                <a:solidFill>
                  <a:srgbClr val="000000"/>
                </a:solidFill>
                <a:round/>
                <a:headEnd/>
                <a:tailEnd/>
              </a:ln>
            </p:spPr>
            <p:txBody>
              <a:bodyPr/>
              <a:lstStyle/>
              <a:p>
                <a:endParaRPr lang="en-US"/>
              </a:p>
            </p:txBody>
          </p:sp>
          <p:sp>
            <p:nvSpPr>
              <p:cNvPr id="16453" name="Line 26"/>
              <p:cNvSpPr>
                <a:spLocks noChangeShapeType="1"/>
              </p:cNvSpPr>
              <p:nvPr/>
            </p:nvSpPr>
            <p:spPr bwMode="auto">
              <a:xfrm>
                <a:off x="7025" y="4118"/>
                <a:ext cx="0" cy="360"/>
              </a:xfrm>
              <a:prstGeom prst="line">
                <a:avLst/>
              </a:prstGeom>
              <a:noFill/>
              <a:ln w="9525">
                <a:solidFill>
                  <a:srgbClr val="000000"/>
                </a:solidFill>
                <a:round/>
                <a:headEnd/>
                <a:tailEnd/>
              </a:ln>
            </p:spPr>
            <p:txBody>
              <a:bodyPr/>
              <a:lstStyle/>
              <a:p>
                <a:endParaRPr lang="en-US"/>
              </a:p>
            </p:txBody>
          </p:sp>
          <p:sp>
            <p:nvSpPr>
              <p:cNvPr id="16454" name="Line 27"/>
              <p:cNvSpPr>
                <a:spLocks noChangeShapeType="1"/>
              </p:cNvSpPr>
              <p:nvPr/>
            </p:nvSpPr>
            <p:spPr bwMode="auto">
              <a:xfrm>
                <a:off x="8285" y="4118"/>
                <a:ext cx="0" cy="360"/>
              </a:xfrm>
              <a:prstGeom prst="line">
                <a:avLst/>
              </a:prstGeom>
              <a:noFill/>
              <a:ln w="9525">
                <a:solidFill>
                  <a:srgbClr val="000000"/>
                </a:solidFill>
                <a:round/>
                <a:headEnd/>
                <a:tailEnd/>
              </a:ln>
            </p:spPr>
            <p:txBody>
              <a:bodyPr/>
              <a:lstStyle/>
              <a:p>
                <a:endParaRPr lang="en-US"/>
              </a:p>
            </p:txBody>
          </p:sp>
          <p:sp>
            <p:nvSpPr>
              <p:cNvPr id="16455" name="Text Box 28"/>
              <p:cNvSpPr txBox="1">
                <a:spLocks noChangeArrowheads="1"/>
              </p:cNvSpPr>
              <p:nvPr/>
            </p:nvSpPr>
            <p:spPr bwMode="auto">
              <a:xfrm>
                <a:off x="6665" y="4298"/>
                <a:ext cx="900" cy="360"/>
              </a:xfrm>
              <a:prstGeom prst="rect">
                <a:avLst/>
              </a:prstGeom>
              <a:solidFill>
                <a:srgbClr val="FFFFFF"/>
              </a:solidFill>
              <a:ln w="9525">
                <a:solidFill>
                  <a:srgbClr val="000000"/>
                </a:solidFill>
                <a:miter lim="800000"/>
                <a:headEnd/>
                <a:tailEnd/>
              </a:ln>
            </p:spPr>
            <p:txBody>
              <a:bodyPr/>
              <a:lstStyle/>
              <a:p>
                <a:endParaRPr lang="en-US"/>
              </a:p>
            </p:txBody>
          </p:sp>
          <p:sp>
            <p:nvSpPr>
              <p:cNvPr id="16456" name="Text Box 29"/>
              <p:cNvSpPr txBox="1">
                <a:spLocks noChangeArrowheads="1"/>
              </p:cNvSpPr>
              <p:nvPr/>
            </p:nvSpPr>
            <p:spPr bwMode="auto">
              <a:xfrm>
                <a:off x="7745" y="4298"/>
                <a:ext cx="900" cy="360"/>
              </a:xfrm>
              <a:prstGeom prst="rect">
                <a:avLst/>
              </a:prstGeom>
              <a:solidFill>
                <a:srgbClr val="FFFFFF"/>
              </a:solidFill>
              <a:ln w="9525">
                <a:solidFill>
                  <a:srgbClr val="000000"/>
                </a:solidFill>
                <a:miter lim="800000"/>
                <a:headEnd/>
                <a:tailEnd/>
              </a:ln>
            </p:spPr>
            <p:txBody>
              <a:bodyPr/>
              <a:lstStyle/>
              <a:p>
                <a:endParaRPr lang="en-US"/>
              </a:p>
            </p:txBody>
          </p:sp>
        </p:grpSp>
        <p:grpSp>
          <p:nvGrpSpPr>
            <p:cNvPr id="5" name="Group 30"/>
            <p:cNvGrpSpPr>
              <a:grpSpLocks/>
            </p:cNvGrpSpPr>
            <p:nvPr/>
          </p:nvGrpSpPr>
          <p:grpSpPr bwMode="auto">
            <a:xfrm>
              <a:off x="4505" y="4118"/>
              <a:ext cx="1980" cy="540"/>
              <a:chOff x="6665" y="4118"/>
              <a:chExt cx="1980" cy="540"/>
            </a:xfrm>
          </p:grpSpPr>
          <p:sp>
            <p:nvSpPr>
              <p:cNvPr id="16447" name="Line 31"/>
              <p:cNvSpPr>
                <a:spLocks noChangeShapeType="1"/>
              </p:cNvSpPr>
              <p:nvPr/>
            </p:nvSpPr>
            <p:spPr bwMode="auto">
              <a:xfrm>
                <a:off x="7025" y="4118"/>
                <a:ext cx="1260" cy="0"/>
              </a:xfrm>
              <a:prstGeom prst="line">
                <a:avLst/>
              </a:prstGeom>
              <a:noFill/>
              <a:ln w="9525">
                <a:solidFill>
                  <a:srgbClr val="000000"/>
                </a:solidFill>
                <a:round/>
                <a:headEnd/>
                <a:tailEnd/>
              </a:ln>
            </p:spPr>
            <p:txBody>
              <a:bodyPr/>
              <a:lstStyle/>
              <a:p>
                <a:endParaRPr lang="en-US"/>
              </a:p>
            </p:txBody>
          </p:sp>
          <p:sp>
            <p:nvSpPr>
              <p:cNvPr id="16448" name="Line 32"/>
              <p:cNvSpPr>
                <a:spLocks noChangeShapeType="1"/>
              </p:cNvSpPr>
              <p:nvPr/>
            </p:nvSpPr>
            <p:spPr bwMode="auto">
              <a:xfrm>
                <a:off x="7025" y="4118"/>
                <a:ext cx="0" cy="360"/>
              </a:xfrm>
              <a:prstGeom prst="line">
                <a:avLst/>
              </a:prstGeom>
              <a:noFill/>
              <a:ln w="9525">
                <a:solidFill>
                  <a:srgbClr val="000000"/>
                </a:solidFill>
                <a:round/>
                <a:headEnd/>
                <a:tailEnd/>
              </a:ln>
            </p:spPr>
            <p:txBody>
              <a:bodyPr/>
              <a:lstStyle/>
              <a:p>
                <a:endParaRPr lang="en-US"/>
              </a:p>
            </p:txBody>
          </p:sp>
          <p:sp>
            <p:nvSpPr>
              <p:cNvPr id="16449" name="Line 33"/>
              <p:cNvSpPr>
                <a:spLocks noChangeShapeType="1"/>
              </p:cNvSpPr>
              <p:nvPr/>
            </p:nvSpPr>
            <p:spPr bwMode="auto">
              <a:xfrm>
                <a:off x="8285" y="4118"/>
                <a:ext cx="0" cy="360"/>
              </a:xfrm>
              <a:prstGeom prst="line">
                <a:avLst/>
              </a:prstGeom>
              <a:noFill/>
              <a:ln w="9525">
                <a:solidFill>
                  <a:srgbClr val="000000"/>
                </a:solidFill>
                <a:round/>
                <a:headEnd/>
                <a:tailEnd/>
              </a:ln>
            </p:spPr>
            <p:txBody>
              <a:bodyPr/>
              <a:lstStyle/>
              <a:p>
                <a:endParaRPr lang="en-US"/>
              </a:p>
            </p:txBody>
          </p:sp>
          <p:sp>
            <p:nvSpPr>
              <p:cNvPr id="16450" name="Text Box 34"/>
              <p:cNvSpPr txBox="1">
                <a:spLocks noChangeArrowheads="1"/>
              </p:cNvSpPr>
              <p:nvPr/>
            </p:nvSpPr>
            <p:spPr bwMode="auto">
              <a:xfrm>
                <a:off x="6665" y="4298"/>
                <a:ext cx="900" cy="360"/>
              </a:xfrm>
              <a:prstGeom prst="rect">
                <a:avLst/>
              </a:prstGeom>
              <a:solidFill>
                <a:srgbClr val="FFFFFF"/>
              </a:solidFill>
              <a:ln w="9525">
                <a:solidFill>
                  <a:srgbClr val="000000"/>
                </a:solidFill>
                <a:miter lim="800000"/>
                <a:headEnd/>
                <a:tailEnd/>
              </a:ln>
            </p:spPr>
            <p:txBody>
              <a:bodyPr/>
              <a:lstStyle/>
              <a:p>
                <a:endParaRPr lang="en-US"/>
              </a:p>
            </p:txBody>
          </p:sp>
          <p:sp>
            <p:nvSpPr>
              <p:cNvPr id="16451" name="Text Box 35"/>
              <p:cNvSpPr txBox="1">
                <a:spLocks noChangeArrowheads="1"/>
              </p:cNvSpPr>
              <p:nvPr/>
            </p:nvSpPr>
            <p:spPr bwMode="auto">
              <a:xfrm>
                <a:off x="7745" y="4298"/>
                <a:ext cx="900" cy="360"/>
              </a:xfrm>
              <a:prstGeom prst="rect">
                <a:avLst/>
              </a:prstGeom>
              <a:solidFill>
                <a:srgbClr val="FFFFFF"/>
              </a:solidFill>
              <a:ln w="9525">
                <a:solidFill>
                  <a:srgbClr val="000000"/>
                </a:solidFill>
                <a:miter lim="800000"/>
                <a:headEnd/>
                <a:tailEnd/>
              </a:ln>
            </p:spPr>
            <p:txBody>
              <a:bodyPr/>
              <a:lstStyle/>
              <a:p>
                <a:endParaRPr lang="en-US"/>
              </a:p>
            </p:txBody>
          </p:sp>
        </p:grpSp>
      </p:grpSp>
      <p:grpSp>
        <p:nvGrpSpPr>
          <p:cNvPr id="6" name="Group 36"/>
          <p:cNvGrpSpPr>
            <a:grpSpLocks/>
          </p:cNvGrpSpPr>
          <p:nvPr/>
        </p:nvGrpSpPr>
        <p:grpSpPr bwMode="auto">
          <a:xfrm>
            <a:off x="152400" y="1828800"/>
            <a:ext cx="1714500" cy="3429000"/>
            <a:chOff x="1985" y="5054"/>
            <a:chExt cx="2880" cy="5400"/>
          </a:xfrm>
        </p:grpSpPr>
        <p:sp>
          <p:nvSpPr>
            <p:cNvPr id="16409" name="Line 37"/>
            <p:cNvSpPr>
              <a:spLocks noChangeShapeType="1"/>
            </p:cNvSpPr>
            <p:nvPr/>
          </p:nvSpPr>
          <p:spPr bwMode="auto">
            <a:xfrm>
              <a:off x="3065" y="9554"/>
              <a:ext cx="1260" cy="0"/>
            </a:xfrm>
            <a:prstGeom prst="line">
              <a:avLst/>
            </a:prstGeom>
            <a:noFill/>
            <a:ln w="9525">
              <a:solidFill>
                <a:srgbClr val="000000"/>
              </a:solidFill>
              <a:round/>
              <a:headEnd/>
              <a:tailEnd/>
            </a:ln>
          </p:spPr>
          <p:txBody>
            <a:bodyPr/>
            <a:lstStyle/>
            <a:p>
              <a:endParaRPr lang="en-US"/>
            </a:p>
          </p:txBody>
        </p:sp>
        <p:sp>
          <p:nvSpPr>
            <p:cNvPr id="16410" name="Line 38"/>
            <p:cNvSpPr>
              <a:spLocks noChangeShapeType="1"/>
            </p:cNvSpPr>
            <p:nvPr/>
          </p:nvSpPr>
          <p:spPr bwMode="auto">
            <a:xfrm>
              <a:off x="3065" y="7754"/>
              <a:ext cx="1260" cy="0"/>
            </a:xfrm>
            <a:prstGeom prst="line">
              <a:avLst/>
            </a:prstGeom>
            <a:noFill/>
            <a:ln w="9525">
              <a:solidFill>
                <a:srgbClr val="000000"/>
              </a:solidFill>
              <a:round/>
              <a:headEnd/>
              <a:tailEnd/>
            </a:ln>
          </p:spPr>
          <p:txBody>
            <a:bodyPr/>
            <a:lstStyle/>
            <a:p>
              <a:endParaRPr lang="en-US"/>
            </a:p>
          </p:txBody>
        </p:sp>
        <p:sp>
          <p:nvSpPr>
            <p:cNvPr id="16411" name="Text Box 39"/>
            <p:cNvSpPr txBox="1">
              <a:spLocks noChangeArrowheads="1"/>
            </p:cNvSpPr>
            <p:nvPr/>
          </p:nvSpPr>
          <p:spPr bwMode="auto">
            <a:xfrm>
              <a:off x="1985" y="7286"/>
              <a:ext cx="900" cy="1476"/>
            </a:xfrm>
            <a:prstGeom prst="rect">
              <a:avLst/>
            </a:prstGeom>
            <a:solidFill>
              <a:srgbClr val="FFFFFF"/>
            </a:solidFill>
            <a:ln w="9525">
              <a:solidFill>
                <a:srgbClr val="000000"/>
              </a:solidFill>
              <a:miter lim="800000"/>
              <a:headEnd/>
              <a:tailEnd/>
            </a:ln>
          </p:spPr>
          <p:txBody>
            <a:bodyPr/>
            <a:lstStyle/>
            <a:p>
              <a:pPr algn="ctr"/>
              <a:endParaRPr lang="en-US" sz="1200"/>
            </a:p>
            <a:p>
              <a:pPr algn="ctr"/>
              <a:r>
                <a:rPr lang="en-US" sz="1200">
                  <a:solidFill>
                    <a:schemeClr val="tx1"/>
                  </a:solidFill>
                </a:rPr>
                <a:t>WBS</a:t>
              </a:r>
              <a:endParaRPr lang="en-US">
                <a:solidFill>
                  <a:schemeClr val="tx1"/>
                </a:solidFill>
              </a:endParaRPr>
            </a:p>
          </p:txBody>
        </p:sp>
        <p:sp>
          <p:nvSpPr>
            <p:cNvPr id="16412" name="Line 40"/>
            <p:cNvSpPr>
              <a:spLocks noChangeShapeType="1"/>
            </p:cNvSpPr>
            <p:nvPr/>
          </p:nvSpPr>
          <p:spPr bwMode="auto">
            <a:xfrm>
              <a:off x="2885" y="8042"/>
              <a:ext cx="180" cy="0"/>
            </a:xfrm>
            <a:prstGeom prst="line">
              <a:avLst/>
            </a:prstGeom>
            <a:noFill/>
            <a:ln w="9525">
              <a:solidFill>
                <a:srgbClr val="000000"/>
              </a:solidFill>
              <a:round/>
              <a:headEnd/>
              <a:tailEnd/>
            </a:ln>
          </p:spPr>
          <p:txBody>
            <a:bodyPr/>
            <a:lstStyle/>
            <a:p>
              <a:endParaRPr lang="en-US"/>
            </a:p>
          </p:txBody>
        </p:sp>
        <p:sp>
          <p:nvSpPr>
            <p:cNvPr id="16413" name="Line 41"/>
            <p:cNvSpPr>
              <a:spLocks noChangeShapeType="1"/>
            </p:cNvSpPr>
            <p:nvPr/>
          </p:nvSpPr>
          <p:spPr bwMode="auto">
            <a:xfrm>
              <a:off x="3065" y="5954"/>
              <a:ext cx="0" cy="3600"/>
            </a:xfrm>
            <a:prstGeom prst="line">
              <a:avLst/>
            </a:prstGeom>
            <a:noFill/>
            <a:ln w="9525">
              <a:solidFill>
                <a:srgbClr val="000000"/>
              </a:solidFill>
              <a:round/>
              <a:headEnd/>
              <a:tailEnd/>
            </a:ln>
          </p:spPr>
          <p:txBody>
            <a:bodyPr/>
            <a:lstStyle/>
            <a:p>
              <a:endParaRPr lang="en-US"/>
            </a:p>
          </p:txBody>
        </p:sp>
        <p:sp>
          <p:nvSpPr>
            <p:cNvPr id="16414" name="Line 42"/>
            <p:cNvSpPr>
              <a:spLocks noChangeShapeType="1"/>
            </p:cNvSpPr>
            <p:nvPr/>
          </p:nvSpPr>
          <p:spPr bwMode="auto">
            <a:xfrm>
              <a:off x="3065" y="5954"/>
              <a:ext cx="1260" cy="0"/>
            </a:xfrm>
            <a:prstGeom prst="line">
              <a:avLst/>
            </a:prstGeom>
            <a:noFill/>
            <a:ln w="9525">
              <a:solidFill>
                <a:srgbClr val="000000"/>
              </a:solidFill>
              <a:round/>
              <a:headEnd/>
              <a:tailEnd/>
            </a:ln>
          </p:spPr>
          <p:txBody>
            <a:bodyPr/>
            <a:lstStyle/>
            <a:p>
              <a:endParaRPr lang="en-US"/>
            </a:p>
          </p:txBody>
        </p:sp>
        <p:sp>
          <p:nvSpPr>
            <p:cNvPr id="16415" name="Text Box 43"/>
            <p:cNvSpPr txBox="1">
              <a:spLocks noChangeArrowheads="1"/>
            </p:cNvSpPr>
            <p:nvPr/>
          </p:nvSpPr>
          <p:spPr bwMode="auto">
            <a:xfrm>
              <a:off x="3425" y="5414"/>
              <a:ext cx="540" cy="1080"/>
            </a:xfrm>
            <a:prstGeom prst="rect">
              <a:avLst/>
            </a:prstGeom>
            <a:solidFill>
              <a:srgbClr val="FFFFFF"/>
            </a:solidFill>
            <a:ln w="9525">
              <a:solidFill>
                <a:srgbClr val="000000"/>
              </a:solidFill>
              <a:miter lim="800000"/>
              <a:headEnd/>
              <a:tailEnd/>
            </a:ln>
          </p:spPr>
          <p:txBody>
            <a:bodyPr/>
            <a:lstStyle/>
            <a:p>
              <a:endParaRPr lang="en-US"/>
            </a:p>
          </p:txBody>
        </p:sp>
        <p:sp>
          <p:nvSpPr>
            <p:cNvPr id="16416" name="Text Box 44"/>
            <p:cNvSpPr txBox="1">
              <a:spLocks noChangeArrowheads="1"/>
            </p:cNvSpPr>
            <p:nvPr/>
          </p:nvSpPr>
          <p:spPr bwMode="auto">
            <a:xfrm>
              <a:off x="3425" y="9014"/>
              <a:ext cx="540" cy="1080"/>
            </a:xfrm>
            <a:prstGeom prst="rect">
              <a:avLst/>
            </a:prstGeom>
            <a:solidFill>
              <a:srgbClr val="FFFFFF"/>
            </a:solidFill>
            <a:ln w="9525">
              <a:solidFill>
                <a:srgbClr val="000000"/>
              </a:solidFill>
              <a:miter lim="800000"/>
              <a:headEnd/>
              <a:tailEnd/>
            </a:ln>
          </p:spPr>
          <p:txBody>
            <a:bodyPr/>
            <a:lstStyle/>
            <a:p>
              <a:endParaRPr lang="en-US"/>
            </a:p>
          </p:txBody>
        </p:sp>
        <p:sp>
          <p:nvSpPr>
            <p:cNvPr id="16417" name="Text Box 45"/>
            <p:cNvSpPr txBox="1">
              <a:spLocks noChangeArrowheads="1"/>
            </p:cNvSpPr>
            <p:nvPr/>
          </p:nvSpPr>
          <p:spPr bwMode="auto">
            <a:xfrm>
              <a:off x="3425" y="7214"/>
              <a:ext cx="540" cy="1080"/>
            </a:xfrm>
            <a:prstGeom prst="rect">
              <a:avLst/>
            </a:prstGeom>
            <a:solidFill>
              <a:srgbClr val="FFFFFF"/>
            </a:solidFill>
            <a:ln w="9525">
              <a:solidFill>
                <a:srgbClr val="000000"/>
              </a:solidFill>
              <a:miter lim="800000"/>
              <a:headEnd/>
              <a:tailEnd/>
            </a:ln>
          </p:spPr>
          <p:txBody>
            <a:bodyPr/>
            <a:lstStyle/>
            <a:p>
              <a:endParaRPr lang="en-US"/>
            </a:p>
          </p:txBody>
        </p:sp>
        <p:grpSp>
          <p:nvGrpSpPr>
            <p:cNvPr id="7" name="Group 46"/>
            <p:cNvGrpSpPr>
              <a:grpSpLocks/>
            </p:cNvGrpSpPr>
            <p:nvPr/>
          </p:nvGrpSpPr>
          <p:grpSpPr bwMode="auto">
            <a:xfrm>
              <a:off x="4325" y="5054"/>
              <a:ext cx="540" cy="1440"/>
              <a:chOff x="4325" y="2498"/>
              <a:chExt cx="540" cy="1620"/>
            </a:xfrm>
          </p:grpSpPr>
          <p:sp>
            <p:nvSpPr>
              <p:cNvPr id="16431" name="Line 47"/>
              <p:cNvSpPr>
                <a:spLocks noChangeShapeType="1"/>
              </p:cNvSpPr>
              <p:nvPr/>
            </p:nvSpPr>
            <p:spPr bwMode="auto">
              <a:xfrm>
                <a:off x="4325" y="2858"/>
                <a:ext cx="0" cy="1080"/>
              </a:xfrm>
              <a:prstGeom prst="line">
                <a:avLst/>
              </a:prstGeom>
              <a:noFill/>
              <a:ln w="9525">
                <a:solidFill>
                  <a:srgbClr val="000000"/>
                </a:solidFill>
                <a:round/>
                <a:headEnd/>
                <a:tailEnd/>
              </a:ln>
            </p:spPr>
            <p:txBody>
              <a:bodyPr/>
              <a:lstStyle/>
              <a:p>
                <a:endParaRPr lang="en-US"/>
              </a:p>
            </p:txBody>
          </p:sp>
          <p:sp>
            <p:nvSpPr>
              <p:cNvPr id="16432" name="Line 48"/>
              <p:cNvSpPr>
                <a:spLocks noChangeShapeType="1"/>
              </p:cNvSpPr>
              <p:nvPr/>
            </p:nvSpPr>
            <p:spPr bwMode="auto">
              <a:xfrm>
                <a:off x="4325" y="2858"/>
                <a:ext cx="360" cy="0"/>
              </a:xfrm>
              <a:prstGeom prst="line">
                <a:avLst/>
              </a:prstGeom>
              <a:noFill/>
              <a:ln w="9525">
                <a:solidFill>
                  <a:srgbClr val="000000"/>
                </a:solidFill>
                <a:round/>
                <a:headEnd/>
                <a:tailEnd/>
              </a:ln>
            </p:spPr>
            <p:txBody>
              <a:bodyPr/>
              <a:lstStyle/>
              <a:p>
                <a:endParaRPr lang="en-US"/>
              </a:p>
            </p:txBody>
          </p:sp>
          <p:sp>
            <p:nvSpPr>
              <p:cNvPr id="16433" name="Line 49"/>
              <p:cNvSpPr>
                <a:spLocks noChangeShapeType="1"/>
              </p:cNvSpPr>
              <p:nvPr/>
            </p:nvSpPr>
            <p:spPr bwMode="auto">
              <a:xfrm>
                <a:off x="4325" y="3938"/>
                <a:ext cx="360" cy="0"/>
              </a:xfrm>
              <a:prstGeom prst="line">
                <a:avLst/>
              </a:prstGeom>
              <a:noFill/>
              <a:ln w="9525">
                <a:solidFill>
                  <a:srgbClr val="000000"/>
                </a:solidFill>
                <a:round/>
                <a:headEnd/>
                <a:tailEnd/>
              </a:ln>
            </p:spPr>
            <p:txBody>
              <a:bodyPr/>
              <a:lstStyle/>
              <a:p>
                <a:endParaRPr lang="en-US"/>
              </a:p>
            </p:txBody>
          </p:sp>
          <p:sp>
            <p:nvSpPr>
              <p:cNvPr id="16434" name="Text Box 50"/>
              <p:cNvSpPr txBox="1">
                <a:spLocks noChangeArrowheads="1"/>
              </p:cNvSpPr>
              <p:nvPr/>
            </p:nvSpPr>
            <p:spPr bwMode="auto">
              <a:xfrm>
                <a:off x="4505" y="2498"/>
                <a:ext cx="360" cy="720"/>
              </a:xfrm>
              <a:prstGeom prst="rect">
                <a:avLst/>
              </a:prstGeom>
              <a:solidFill>
                <a:srgbClr val="FFFFFF"/>
              </a:solidFill>
              <a:ln w="9525">
                <a:solidFill>
                  <a:srgbClr val="000000"/>
                </a:solidFill>
                <a:miter lim="800000"/>
                <a:headEnd/>
                <a:tailEnd/>
              </a:ln>
            </p:spPr>
            <p:txBody>
              <a:bodyPr/>
              <a:lstStyle/>
              <a:p>
                <a:endParaRPr lang="en-US"/>
              </a:p>
            </p:txBody>
          </p:sp>
          <p:sp>
            <p:nvSpPr>
              <p:cNvPr id="16435" name="Text Box 51"/>
              <p:cNvSpPr txBox="1">
                <a:spLocks noChangeArrowheads="1"/>
              </p:cNvSpPr>
              <p:nvPr/>
            </p:nvSpPr>
            <p:spPr bwMode="auto">
              <a:xfrm>
                <a:off x="4505" y="3398"/>
                <a:ext cx="360" cy="720"/>
              </a:xfrm>
              <a:prstGeom prst="rect">
                <a:avLst/>
              </a:prstGeom>
              <a:solidFill>
                <a:srgbClr val="FFFFFF"/>
              </a:solidFill>
              <a:ln w="9525">
                <a:solidFill>
                  <a:srgbClr val="000000"/>
                </a:solidFill>
                <a:miter lim="800000"/>
                <a:headEnd/>
                <a:tailEnd/>
              </a:ln>
            </p:spPr>
            <p:txBody>
              <a:bodyPr/>
              <a:lstStyle/>
              <a:p>
                <a:endParaRPr lang="en-US"/>
              </a:p>
            </p:txBody>
          </p:sp>
        </p:grpSp>
        <p:grpSp>
          <p:nvGrpSpPr>
            <p:cNvPr id="8" name="Group 52"/>
            <p:cNvGrpSpPr>
              <a:grpSpLocks/>
            </p:cNvGrpSpPr>
            <p:nvPr/>
          </p:nvGrpSpPr>
          <p:grpSpPr bwMode="auto">
            <a:xfrm>
              <a:off x="4325" y="6854"/>
              <a:ext cx="540" cy="1620"/>
              <a:chOff x="4325" y="4298"/>
              <a:chExt cx="540" cy="1620"/>
            </a:xfrm>
          </p:grpSpPr>
          <p:sp>
            <p:nvSpPr>
              <p:cNvPr id="16426" name="Text Box 53"/>
              <p:cNvSpPr txBox="1">
                <a:spLocks noChangeArrowheads="1"/>
              </p:cNvSpPr>
              <p:nvPr/>
            </p:nvSpPr>
            <p:spPr bwMode="auto">
              <a:xfrm>
                <a:off x="4505" y="4298"/>
                <a:ext cx="360" cy="720"/>
              </a:xfrm>
              <a:prstGeom prst="rect">
                <a:avLst/>
              </a:prstGeom>
              <a:solidFill>
                <a:srgbClr val="FFFFFF"/>
              </a:solidFill>
              <a:ln w="9525">
                <a:solidFill>
                  <a:srgbClr val="000000"/>
                </a:solidFill>
                <a:miter lim="800000"/>
                <a:headEnd/>
                <a:tailEnd/>
              </a:ln>
            </p:spPr>
            <p:txBody>
              <a:bodyPr/>
              <a:lstStyle/>
              <a:p>
                <a:endParaRPr lang="en-US"/>
              </a:p>
            </p:txBody>
          </p:sp>
          <p:sp>
            <p:nvSpPr>
              <p:cNvPr id="16427" name="Text Box 54"/>
              <p:cNvSpPr txBox="1">
                <a:spLocks noChangeArrowheads="1"/>
              </p:cNvSpPr>
              <p:nvPr/>
            </p:nvSpPr>
            <p:spPr bwMode="auto">
              <a:xfrm>
                <a:off x="4505" y="5198"/>
                <a:ext cx="360" cy="720"/>
              </a:xfrm>
              <a:prstGeom prst="rect">
                <a:avLst/>
              </a:prstGeom>
              <a:solidFill>
                <a:srgbClr val="FFFFFF"/>
              </a:solidFill>
              <a:ln w="9525">
                <a:solidFill>
                  <a:srgbClr val="000000"/>
                </a:solidFill>
                <a:miter lim="800000"/>
                <a:headEnd/>
                <a:tailEnd/>
              </a:ln>
            </p:spPr>
            <p:txBody>
              <a:bodyPr/>
              <a:lstStyle/>
              <a:p>
                <a:endParaRPr lang="en-US"/>
              </a:p>
            </p:txBody>
          </p:sp>
          <p:sp>
            <p:nvSpPr>
              <p:cNvPr id="16428" name="Line 55"/>
              <p:cNvSpPr>
                <a:spLocks noChangeShapeType="1"/>
              </p:cNvSpPr>
              <p:nvPr/>
            </p:nvSpPr>
            <p:spPr bwMode="auto">
              <a:xfrm>
                <a:off x="4325" y="4478"/>
                <a:ext cx="0" cy="1080"/>
              </a:xfrm>
              <a:prstGeom prst="line">
                <a:avLst/>
              </a:prstGeom>
              <a:noFill/>
              <a:ln w="9525">
                <a:solidFill>
                  <a:srgbClr val="000000"/>
                </a:solidFill>
                <a:round/>
                <a:headEnd/>
                <a:tailEnd/>
              </a:ln>
            </p:spPr>
            <p:txBody>
              <a:bodyPr/>
              <a:lstStyle/>
              <a:p>
                <a:endParaRPr lang="en-US"/>
              </a:p>
            </p:txBody>
          </p:sp>
          <p:sp>
            <p:nvSpPr>
              <p:cNvPr id="16429" name="Line 56"/>
              <p:cNvSpPr>
                <a:spLocks noChangeShapeType="1"/>
              </p:cNvSpPr>
              <p:nvPr/>
            </p:nvSpPr>
            <p:spPr bwMode="auto">
              <a:xfrm>
                <a:off x="4325" y="4478"/>
                <a:ext cx="180" cy="0"/>
              </a:xfrm>
              <a:prstGeom prst="line">
                <a:avLst/>
              </a:prstGeom>
              <a:noFill/>
              <a:ln w="9525">
                <a:solidFill>
                  <a:srgbClr val="000000"/>
                </a:solidFill>
                <a:round/>
                <a:headEnd/>
                <a:tailEnd/>
              </a:ln>
            </p:spPr>
            <p:txBody>
              <a:bodyPr/>
              <a:lstStyle/>
              <a:p>
                <a:endParaRPr lang="en-US"/>
              </a:p>
            </p:txBody>
          </p:sp>
          <p:sp>
            <p:nvSpPr>
              <p:cNvPr id="16430" name="Line 57"/>
              <p:cNvSpPr>
                <a:spLocks noChangeShapeType="1"/>
              </p:cNvSpPr>
              <p:nvPr/>
            </p:nvSpPr>
            <p:spPr bwMode="auto">
              <a:xfrm>
                <a:off x="4325" y="5558"/>
                <a:ext cx="180" cy="0"/>
              </a:xfrm>
              <a:prstGeom prst="line">
                <a:avLst/>
              </a:prstGeom>
              <a:noFill/>
              <a:ln w="9525">
                <a:solidFill>
                  <a:srgbClr val="000000"/>
                </a:solidFill>
                <a:round/>
                <a:headEnd/>
                <a:tailEnd/>
              </a:ln>
            </p:spPr>
            <p:txBody>
              <a:bodyPr/>
              <a:lstStyle/>
              <a:p>
                <a:endParaRPr lang="en-US"/>
              </a:p>
            </p:txBody>
          </p:sp>
        </p:grpSp>
        <p:grpSp>
          <p:nvGrpSpPr>
            <p:cNvPr id="9" name="Group 58"/>
            <p:cNvGrpSpPr>
              <a:grpSpLocks/>
            </p:cNvGrpSpPr>
            <p:nvPr/>
          </p:nvGrpSpPr>
          <p:grpSpPr bwMode="auto">
            <a:xfrm>
              <a:off x="4325" y="8654"/>
              <a:ext cx="540" cy="1800"/>
              <a:chOff x="4325" y="4298"/>
              <a:chExt cx="540" cy="1620"/>
            </a:xfrm>
          </p:grpSpPr>
          <p:sp>
            <p:nvSpPr>
              <p:cNvPr id="16421" name="Text Box 59"/>
              <p:cNvSpPr txBox="1">
                <a:spLocks noChangeArrowheads="1"/>
              </p:cNvSpPr>
              <p:nvPr/>
            </p:nvSpPr>
            <p:spPr bwMode="auto">
              <a:xfrm>
                <a:off x="4505" y="4298"/>
                <a:ext cx="360" cy="720"/>
              </a:xfrm>
              <a:prstGeom prst="rect">
                <a:avLst/>
              </a:prstGeom>
              <a:solidFill>
                <a:srgbClr val="FFFFFF"/>
              </a:solidFill>
              <a:ln w="9525">
                <a:solidFill>
                  <a:srgbClr val="000000"/>
                </a:solidFill>
                <a:miter lim="800000"/>
                <a:headEnd/>
                <a:tailEnd/>
              </a:ln>
            </p:spPr>
            <p:txBody>
              <a:bodyPr/>
              <a:lstStyle/>
              <a:p>
                <a:endParaRPr lang="en-US"/>
              </a:p>
            </p:txBody>
          </p:sp>
          <p:sp>
            <p:nvSpPr>
              <p:cNvPr id="16422" name="Text Box 60"/>
              <p:cNvSpPr txBox="1">
                <a:spLocks noChangeArrowheads="1"/>
              </p:cNvSpPr>
              <p:nvPr/>
            </p:nvSpPr>
            <p:spPr bwMode="auto">
              <a:xfrm>
                <a:off x="4505" y="5198"/>
                <a:ext cx="360" cy="720"/>
              </a:xfrm>
              <a:prstGeom prst="rect">
                <a:avLst/>
              </a:prstGeom>
              <a:solidFill>
                <a:srgbClr val="FFFFFF"/>
              </a:solidFill>
              <a:ln w="9525">
                <a:solidFill>
                  <a:srgbClr val="000000"/>
                </a:solidFill>
                <a:miter lim="800000"/>
                <a:headEnd/>
                <a:tailEnd/>
              </a:ln>
            </p:spPr>
            <p:txBody>
              <a:bodyPr/>
              <a:lstStyle/>
              <a:p>
                <a:endParaRPr lang="en-US"/>
              </a:p>
            </p:txBody>
          </p:sp>
          <p:sp>
            <p:nvSpPr>
              <p:cNvPr id="16423" name="Line 61"/>
              <p:cNvSpPr>
                <a:spLocks noChangeShapeType="1"/>
              </p:cNvSpPr>
              <p:nvPr/>
            </p:nvSpPr>
            <p:spPr bwMode="auto">
              <a:xfrm>
                <a:off x="4325" y="4478"/>
                <a:ext cx="0" cy="1080"/>
              </a:xfrm>
              <a:prstGeom prst="line">
                <a:avLst/>
              </a:prstGeom>
              <a:noFill/>
              <a:ln w="9525">
                <a:solidFill>
                  <a:srgbClr val="000000"/>
                </a:solidFill>
                <a:round/>
                <a:headEnd/>
                <a:tailEnd/>
              </a:ln>
            </p:spPr>
            <p:txBody>
              <a:bodyPr/>
              <a:lstStyle/>
              <a:p>
                <a:endParaRPr lang="en-US"/>
              </a:p>
            </p:txBody>
          </p:sp>
          <p:sp>
            <p:nvSpPr>
              <p:cNvPr id="16424" name="Line 62"/>
              <p:cNvSpPr>
                <a:spLocks noChangeShapeType="1"/>
              </p:cNvSpPr>
              <p:nvPr/>
            </p:nvSpPr>
            <p:spPr bwMode="auto">
              <a:xfrm>
                <a:off x="4325" y="4478"/>
                <a:ext cx="180" cy="0"/>
              </a:xfrm>
              <a:prstGeom prst="line">
                <a:avLst/>
              </a:prstGeom>
              <a:noFill/>
              <a:ln w="9525">
                <a:solidFill>
                  <a:srgbClr val="000000"/>
                </a:solidFill>
                <a:round/>
                <a:headEnd/>
                <a:tailEnd/>
              </a:ln>
            </p:spPr>
            <p:txBody>
              <a:bodyPr/>
              <a:lstStyle/>
              <a:p>
                <a:endParaRPr lang="en-US"/>
              </a:p>
            </p:txBody>
          </p:sp>
          <p:sp>
            <p:nvSpPr>
              <p:cNvPr id="16425" name="Line 63"/>
              <p:cNvSpPr>
                <a:spLocks noChangeShapeType="1"/>
              </p:cNvSpPr>
              <p:nvPr/>
            </p:nvSpPr>
            <p:spPr bwMode="auto">
              <a:xfrm>
                <a:off x="4325" y="5558"/>
                <a:ext cx="180" cy="0"/>
              </a:xfrm>
              <a:prstGeom prst="line">
                <a:avLst/>
              </a:prstGeom>
              <a:noFill/>
              <a:ln w="9525">
                <a:solidFill>
                  <a:srgbClr val="000000"/>
                </a:solidFill>
                <a:round/>
                <a:headEnd/>
                <a:tailEnd/>
              </a:ln>
            </p:spPr>
            <p:txBody>
              <a:bodyPr/>
              <a:lstStyle/>
              <a:p>
                <a:endParaRPr lang="en-US"/>
              </a:p>
            </p:txBody>
          </p:sp>
        </p:grpSp>
      </p:grpSp>
      <p:sp>
        <p:nvSpPr>
          <p:cNvPr id="16393" name="Line 64"/>
          <p:cNvSpPr>
            <a:spLocks noChangeShapeType="1"/>
          </p:cNvSpPr>
          <p:nvPr/>
        </p:nvSpPr>
        <p:spPr bwMode="auto">
          <a:xfrm>
            <a:off x="2286000" y="2057400"/>
            <a:ext cx="3581400" cy="0"/>
          </a:xfrm>
          <a:prstGeom prst="line">
            <a:avLst/>
          </a:prstGeom>
          <a:noFill/>
          <a:ln w="9525">
            <a:solidFill>
              <a:schemeClr val="tx1"/>
            </a:solidFill>
            <a:round/>
            <a:headEnd/>
            <a:tailEnd type="none" w="lg" len="med"/>
          </a:ln>
        </p:spPr>
        <p:txBody>
          <a:bodyPr/>
          <a:lstStyle/>
          <a:p>
            <a:endParaRPr lang="en-US"/>
          </a:p>
        </p:txBody>
      </p:sp>
      <p:sp>
        <p:nvSpPr>
          <p:cNvPr id="16394" name="Line 65"/>
          <p:cNvSpPr>
            <a:spLocks noChangeShapeType="1"/>
          </p:cNvSpPr>
          <p:nvPr/>
        </p:nvSpPr>
        <p:spPr bwMode="auto">
          <a:xfrm>
            <a:off x="2286000" y="2057400"/>
            <a:ext cx="0" cy="3124200"/>
          </a:xfrm>
          <a:prstGeom prst="line">
            <a:avLst/>
          </a:prstGeom>
          <a:noFill/>
          <a:ln w="9525">
            <a:solidFill>
              <a:schemeClr val="tx1"/>
            </a:solidFill>
            <a:round/>
            <a:headEnd/>
            <a:tailEnd type="none" w="lg" len="med"/>
          </a:ln>
        </p:spPr>
        <p:txBody>
          <a:bodyPr/>
          <a:lstStyle/>
          <a:p>
            <a:endParaRPr lang="en-US"/>
          </a:p>
        </p:txBody>
      </p:sp>
      <p:sp>
        <p:nvSpPr>
          <p:cNvPr id="16395" name="Line 66"/>
          <p:cNvSpPr>
            <a:spLocks noChangeShapeType="1"/>
          </p:cNvSpPr>
          <p:nvPr/>
        </p:nvSpPr>
        <p:spPr bwMode="auto">
          <a:xfrm>
            <a:off x="2286000" y="5181600"/>
            <a:ext cx="3581400" cy="0"/>
          </a:xfrm>
          <a:prstGeom prst="line">
            <a:avLst/>
          </a:prstGeom>
          <a:noFill/>
          <a:ln w="9525">
            <a:solidFill>
              <a:schemeClr val="tx1"/>
            </a:solidFill>
            <a:round/>
            <a:headEnd/>
            <a:tailEnd type="none" w="lg" len="med"/>
          </a:ln>
        </p:spPr>
        <p:txBody>
          <a:bodyPr/>
          <a:lstStyle/>
          <a:p>
            <a:endParaRPr lang="en-US"/>
          </a:p>
        </p:txBody>
      </p:sp>
      <p:sp>
        <p:nvSpPr>
          <p:cNvPr id="16396" name="Line 67"/>
          <p:cNvSpPr>
            <a:spLocks noChangeShapeType="1"/>
          </p:cNvSpPr>
          <p:nvPr/>
        </p:nvSpPr>
        <p:spPr bwMode="auto">
          <a:xfrm>
            <a:off x="5867400" y="2057400"/>
            <a:ext cx="0" cy="3124200"/>
          </a:xfrm>
          <a:prstGeom prst="line">
            <a:avLst/>
          </a:prstGeom>
          <a:noFill/>
          <a:ln w="9525">
            <a:solidFill>
              <a:schemeClr val="tx1"/>
            </a:solidFill>
            <a:round/>
            <a:headEnd/>
            <a:tailEnd type="none" w="lg" len="med"/>
          </a:ln>
        </p:spPr>
        <p:txBody>
          <a:bodyPr/>
          <a:lstStyle/>
          <a:p>
            <a:endParaRPr lang="en-US"/>
          </a:p>
        </p:txBody>
      </p:sp>
      <p:sp>
        <p:nvSpPr>
          <p:cNvPr id="16397" name="Line 68"/>
          <p:cNvSpPr>
            <a:spLocks noChangeShapeType="1"/>
          </p:cNvSpPr>
          <p:nvPr/>
        </p:nvSpPr>
        <p:spPr bwMode="auto">
          <a:xfrm>
            <a:off x="2286000" y="2667000"/>
            <a:ext cx="3581400" cy="0"/>
          </a:xfrm>
          <a:prstGeom prst="line">
            <a:avLst/>
          </a:prstGeom>
          <a:noFill/>
          <a:ln w="9525">
            <a:solidFill>
              <a:schemeClr val="tx1"/>
            </a:solidFill>
            <a:round/>
            <a:headEnd/>
            <a:tailEnd type="none" w="lg" len="med"/>
          </a:ln>
        </p:spPr>
        <p:txBody>
          <a:bodyPr/>
          <a:lstStyle/>
          <a:p>
            <a:endParaRPr lang="en-US"/>
          </a:p>
        </p:txBody>
      </p:sp>
      <p:sp>
        <p:nvSpPr>
          <p:cNvPr id="16398" name="Line 69"/>
          <p:cNvSpPr>
            <a:spLocks noChangeShapeType="1"/>
          </p:cNvSpPr>
          <p:nvPr/>
        </p:nvSpPr>
        <p:spPr bwMode="auto">
          <a:xfrm>
            <a:off x="2286000" y="3276600"/>
            <a:ext cx="3581400" cy="0"/>
          </a:xfrm>
          <a:prstGeom prst="line">
            <a:avLst/>
          </a:prstGeom>
          <a:noFill/>
          <a:ln w="9525">
            <a:solidFill>
              <a:schemeClr val="tx1"/>
            </a:solidFill>
            <a:round/>
            <a:headEnd/>
            <a:tailEnd type="none" w="lg" len="med"/>
          </a:ln>
        </p:spPr>
        <p:txBody>
          <a:bodyPr/>
          <a:lstStyle/>
          <a:p>
            <a:endParaRPr lang="en-US"/>
          </a:p>
        </p:txBody>
      </p:sp>
      <p:sp>
        <p:nvSpPr>
          <p:cNvPr id="16399" name="Line 70"/>
          <p:cNvSpPr>
            <a:spLocks noChangeShapeType="1"/>
          </p:cNvSpPr>
          <p:nvPr/>
        </p:nvSpPr>
        <p:spPr bwMode="auto">
          <a:xfrm>
            <a:off x="2286000" y="3962400"/>
            <a:ext cx="3581400" cy="0"/>
          </a:xfrm>
          <a:prstGeom prst="line">
            <a:avLst/>
          </a:prstGeom>
          <a:noFill/>
          <a:ln w="9525">
            <a:solidFill>
              <a:schemeClr val="tx1"/>
            </a:solidFill>
            <a:round/>
            <a:headEnd/>
            <a:tailEnd type="none" w="lg" len="med"/>
          </a:ln>
        </p:spPr>
        <p:txBody>
          <a:bodyPr/>
          <a:lstStyle/>
          <a:p>
            <a:endParaRPr lang="en-US"/>
          </a:p>
        </p:txBody>
      </p:sp>
      <p:sp>
        <p:nvSpPr>
          <p:cNvPr id="16400" name="Line 71"/>
          <p:cNvSpPr>
            <a:spLocks noChangeShapeType="1"/>
          </p:cNvSpPr>
          <p:nvPr/>
        </p:nvSpPr>
        <p:spPr bwMode="auto">
          <a:xfrm>
            <a:off x="2286000" y="4572000"/>
            <a:ext cx="3581400" cy="0"/>
          </a:xfrm>
          <a:prstGeom prst="line">
            <a:avLst/>
          </a:prstGeom>
          <a:noFill/>
          <a:ln w="9525">
            <a:solidFill>
              <a:schemeClr val="tx1"/>
            </a:solidFill>
            <a:round/>
            <a:headEnd/>
            <a:tailEnd type="none" w="lg" len="med"/>
          </a:ln>
        </p:spPr>
        <p:txBody>
          <a:bodyPr/>
          <a:lstStyle/>
          <a:p>
            <a:endParaRPr lang="en-US"/>
          </a:p>
        </p:txBody>
      </p:sp>
      <p:sp>
        <p:nvSpPr>
          <p:cNvPr id="16401" name="Line 72"/>
          <p:cNvSpPr>
            <a:spLocks noChangeShapeType="1"/>
          </p:cNvSpPr>
          <p:nvPr/>
        </p:nvSpPr>
        <p:spPr bwMode="auto">
          <a:xfrm>
            <a:off x="2971800" y="2057400"/>
            <a:ext cx="0" cy="3124200"/>
          </a:xfrm>
          <a:prstGeom prst="line">
            <a:avLst/>
          </a:prstGeom>
          <a:noFill/>
          <a:ln w="9525">
            <a:solidFill>
              <a:schemeClr val="tx1"/>
            </a:solidFill>
            <a:round/>
            <a:headEnd/>
            <a:tailEnd type="none" w="lg" len="med"/>
          </a:ln>
        </p:spPr>
        <p:txBody>
          <a:bodyPr/>
          <a:lstStyle/>
          <a:p>
            <a:endParaRPr lang="en-US"/>
          </a:p>
        </p:txBody>
      </p:sp>
      <p:sp>
        <p:nvSpPr>
          <p:cNvPr id="16402" name="Line 73"/>
          <p:cNvSpPr>
            <a:spLocks noChangeShapeType="1"/>
          </p:cNvSpPr>
          <p:nvPr/>
        </p:nvSpPr>
        <p:spPr bwMode="auto">
          <a:xfrm>
            <a:off x="3657600" y="2057400"/>
            <a:ext cx="0" cy="3124200"/>
          </a:xfrm>
          <a:prstGeom prst="line">
            <a:avLst/>
          </a:prstGeom>
          <a:noFill/>
          <a:ln w="9525">
            <a:solidFill>
              <a:schemeClr val="tx1"/>
            </a:solidFill>
            <a:round/>
            <a:headEnd/>
            <a:tailEnd type="none" w="lg" len="med"/>
          </a:ln>
        </p:spPr>
        <p:txBody>
          <a:bodyPr/>
          <a:lstStyle/>
          <a:p>
            <a:endParaRPr lang="en-US"/>
          </a:p>
        </p:txBody>
      </p:sp>
      <p:sp>
        <p:nvSpPr>
          <p:cNvPr id="16403" name="Line 74"/>
          <p:cNvSpPr>
            <a:spLocks noChangeShapeType="1"/>
          </p:cNvSpPr>
          <p:nvPr/>
        </p:nvSpPr>
        <p:spPr bwMode="auto">
          <a:xfrm>
            <a:off x="4343400" y="2057400"/>
            <a:ext cx="0" cy="3124200"/>
          </a:xfrm>
          <a:prstGeom prst="line">
            <a:avLst/>
          </a:prstGeom>
          <a:noFill/>
          <a:ln w="9525">
            <a:solidFill>
              <a:schemeClr val="tx1"/>
            </a:solidFill>
            <a:round/>
            <a:headEnd/>
            <a:tailEnd type="none" w="lg" len="med"/>
          </a:ln>
        </p:spPr>
        <p:txBody>
          <a:bodyPr/>
          <a:lstStyle/>
          <a:p>
            <a:endParaRPr lang="en-US"/>
          </a:p>
        </p:txBody>
      </p:sp>
      <p:sp>
        <p:nvSpPr>
          <p:cNvPr id="16404" name="Line 75"/>
          <p:cNvSpPr>
            <a:spLocks noChangeShapeType="1"/>
          </p:cNvSpPr>
          <p:nvPr/>
        </p:nvSpPr>
        <p:spPr bwMode="auto">
          <a:xfrm>
            <a:off x="5105400" y="2057400"/>
            <a:ext cx="0" cy="3124200"/>
          </a:xfrm>
          <a:prstGeom prst="line">
            <a:avLst/>
          </a:prstGeom>
          <a:noFill/>
          <a:ln w="9525">
            <a:solidFill>
              <a:schemeClr val="tx1"/>
            </a:solidFill>
            <a:round/>
            <a:headEnd/>
            <a:tailEnd type="none" w="lg" len="med"/>
          </a:ln>
        </p:spPr>
        <p:txBody>
          <a:bodyPr/>
          <a:lstStyle/>
          <a:p>
            <a:endParaRPr lang="en-US"/>
          </a:p>
        </p:txBody>
      </p:sp>
      <p:sp>
        <p:nvSpPr>
          <p:cNvPr id="16405" name="Line 76"/>
          <p:cNvSpPr>
            <a:spLocks noChangeShapeType="1"/>
          </p:cNvSpPr>
          <p:nvPr/>
        </p:nvSpPr>
        <p:spPr bwMode="auto">
          <a:xfrm>
            <a:off x="1981200" y="3048000"/>
            <a:ext cx="1143000" cy="0"/>
          </a:xfrm>
          <a:prstGeom prst="line">
            <a:avLst/>
          </a:prstGeom>
          <a:noFill/>
          <a:ln w="9525">
            <a:solidFill>
              <a:schemeClr val="tx1"/>
            </a:solidFill>
            <a:round/>
            <a:headEnd/>
            <a:tailEnd type="triangle" w="lg" len="med"/>
          </a:ln>
        </p:spPr>
        <p:txBody>
          <a:bodyPr/>
          <a:lstStyle/>
          <a:p>
            <a:endParaRPr lang="en-US"/>
          </a:p>
        </p:txBody>
      </p:sp>
      <p:sp>
        <p:nvSpPr>
          <p:cNvPr id="16406" name="Line 77"/>
          <p:cNvSpPr>
            <a:spLocks noChangeShapeType="1"/>
          </p:cNvSpPr>
          <p:nvPr/>
        </p:nvSpPr>
        <p:spPr bwMode="auto">
          <a:xfrm>
            <a:off x="3352800" y="1828800"/>
            <a:ext cx="0" cy="990600"/>
          </a:xfrm>
          <a:prstGeom prst="line">
            <a:avLst/>
          </a:prstGeom>
          <a:noFill/>
          <a:ln w="9525">
            <a:solidFill>
              <a:schemeClr val="tx1"/>
            </a:solidFill>
            <a:round/>
            <a:headEnd/>
            <a:tailEnd type="triangle" w="lg" len="med"/>
          </a:ln>
        </p:spPr>
        <p:txBody>
          <a:bodyPr/>
          <a:lstStyle/>
          <a:p>
            <a:endParaRPr lang="en-US"/>
          </a:p>
        </p:txBody>
      </p:sp>
      <p:sp>
        <p:nvSpPr>
          <p:cNvPr id="16407" name="Text Box 78"/>
          <p:cNvSpPr txBox="1">
            <a:spLocks noChangeArrowheads="1"/>
          </p:cNvSpPr>
          <p:nvPr/>
        </p:nvSpPr>
        <p:spPr bwMode="auto">
          <a:xfrm>
            <a:off x="2971800" y="2819400"/>
            <a:ext cx="685800" cy="457200"/>
          </a:xfrm>
          <a:prstGeom prst="rect">
            <a:avLst/>
          </a:prstGeom>
          <a:noFill/>
          <a:ln w="9525">
            <a:noFill/>
            <a:miter lim="800000"/>
            <a:headEnd/>
            <a:tailEnd type="none" w="lg" len="med"/>
          </a:ln>
        </p:spPr>
        <p:txBody>
          <a:bodyPr>
            <a:spAutoFit/>
          </a:bodyPr>
          <a:lstStyle/>
          <a:p>
            <a:pPr algn="ctr">
              <a:spcBef>
                <a:spcPct val="50000"/>
              </a:spcBef>
            </a:pPr>
            <a:r>
              <a:rPr lang="en-US" sz="2400"/>
              <a:t>X</a:t>
            </a:r>
          </a:p>
        </p:txBody>
      </p:sp>
      <p:pic>
        <p:nvPicPr>
          <p:cNvPr id="16408" name="Picture 82" descr="ges"/>
          <p:cNvPicPr>
            <a:picLocks noChangeAspect="1" noChangeArrowheads="1"/>
          </p:cNvPicPr>
          <p:nvPr/>
        </p:nvPicPr>
        <p:blipFill>
          <a:blip r:embed="rId2"/>
          <a:srcRect/>
          <a:stretch>
            <a:fillRect/>
          </a:stretch>
        </p:blipFill>
        <p:spPr bwMode="auto">
          <a:xfrm>
            <a:off x="7010400" y="228600"/>
            <a:ext cx="1819275" cy="1119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9" descr="1"/>
          <p:cNvPicPr>
            <a:picLocks noChangeAspect="1" noChangeArrowheads="1"/>
          </p:cNvPicPr>
          <p:nvPr/>
        </p:nvPicPr>
        <p:blipFill>
          <a:blip r:embed="rId2"/>
          <a:srcRect/>
          <a:stretch>
            <a:fillRect/>
          </a:stretch>
        </p:blipFill>
        <p:spPr bwMode="auto">
          <a:xfrm>
            <a:off x="914400" y="1371600"/>
            <a:ext cx="7315200" cy="4179888"/>
          </a:xfrm>
          <a:prstGeom prst="rect">
            <a:avLst/>
          </a:prstGeom>
          <a:noFill/>
          <a:ln w="9525">
            <a:noFill/>
            <a:miter lim="800000"/>
            <a:headEnd/>
            <a:tailEnd/>
          </a:ln>
        </p:spPr>
      </p:pic>
      <p:sp>
        <p:nvSpPr>
          <p:cNvPr id="18435" name="WordArt 2"/>
          <p:cNvSpPr>
            <a:spLocks noChangeArrowheads="1" noChangeShapeType="1" noTextEdit="1"/>
          </p:cNvSpPr>
          <p:nvPr/>
        </p:nvSpPr>
        <p:spPr bwMode="auto">
          <a:xfrm>
            <a:off x="1905000" y="3657600"/>
            <a:ext cx="5486400" cy="1338263"/>
          </a:xfrm>
          <a:prstGeom prst="rect">
            <a:avLst/>
          </a:prstGeom>
        </p:spPr>
        <p:txBody>
          <a:bodyPr wrap="none" fromWordArt="1">
            <a:prstTxWarp prst="textPlain">
              <a:avLst>
                <a:gd name="adj" fmla="val 50000"/>
              </a:avLst>
            </a:prstTxWarp>
          </a:bodyPr>
          <a:lstStyle/>
          <a:p>
            <a:pPr algn="ctr"/>
            <a:r>
              <a:rPr lang="en-US" sz="3600" b="1"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a:cs typeface="Arial"/>
              </a:rPr>
              <a:t>3. Ngân sách dự án </a:t>
            </a:r>
          </a:p>
        </p:txBody>
      </p:sp>
      <p:sp>
        <p:nvSpPr>
          <p:cNvPr id="18438" name="Text Box 12"/>
          <p:cNvSpPr txBox="1">
            <a:spLocks noChangeArrowheads="1"/>
          </p:cNvSpPr>
          <p:nvPr/>
        </p:nvSpPr>
        <p:spPr bwMode="auto">
          <a:xfrm>
            <a:off x="762000" y="5562600"/>
            <a:ext cx="7391400" cy="519113"/>
          </a:xfrm>
          <a:prstGeom prst="rect">
            <a:avLst/>
          </a:prstGeom>
          <a:noFill/>
          <a:ln w="9525">
            <a:noFill/>
            <a:miter lim="800000"/>
            <a:headEnd/>
            <a:tailEnd type="none" w="lg" len="med"/>
          </a:ln>
        </p:spPr>
        <p:txBody>
          <a:bodyPr>
            <a:spAutoFit/>
          </a:bodyPr>
          <a:lstStyle/>
          <a:p>
            <a:pPr algn="ctr">
              <a:spcBef>
                <a:spcPct val="50000"/>
              </a:spcBef>
            </a:pPr>
            <a:r>
              <a:rPr lang="en-US" b="1" i="1"/>
              <a:t>… Tiên liệu trước những khoản chi không rõ …</a:t>
            </a:r>
          </a:p>
        </p:txBody>
      </p:sp>
    </p:spTree>
  </p:cSld>
  <p:clrMapOvr>
    <a:masterClrMapping/>
  </p:clrMapOvr>
  <p:transition spd="slow">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Picture 059"/>
          <p:cNvPicPr>
            <a:picLocks noChangeAspect="1" noChangeArrowheads="1"/>
          </p:cNvPicPr>
          <p:nvPr/>
        </p:nvPicPr>
        <p:blipFill>
          <a:blip r:embed="rId2"/>
          <a:srcRect/>
          <a:stretch>
            <a:fillRect/>
          </a:stretch>
        </p:blipFill>
        <p:spPr bwMode="auto">
          <a:xfrm>
            <a:off x="1524000" y="228600"/>
            <a:ext cx="7315200" cy="6400800"/>
          </a:xfrm>
          <a:prstGeom prst="rect">
            <a:avLst/>
          </a:prstGeom>
          <a:noFill/>
          <a:ln w="9525">
            <a:noFill/>
            <a:miter lim="800000"/>
            <a:headEnd/>
            <a:tailEnd/>
          </a:ln>
        </p:spPr>
      </p:pic>
      <p:sp>
        <p:nvSpPr>
          <p:cNvPr id="8195" name="Text Box 5"/>
          <p:cNvSpPr txBox="1">
            <a:spLocks noChangeArrowheads="1"/>
          </p:cNvSpPr>
          <p:nvPr/>
        </p:nvSpPr>
        <p:spPr bwMode="auto">
          <a:xfrm>
            <a:off x="5257800" y="228600"/>
            <a:ext cx="2438400" cy="396875"/>
          </a:xfrm>
          <a:prstGeom prst="rect">
            <a:avLst/>
          </a:prstGeom>
          <a:solidFill>
            <a:srgbClr val="FFFFFF"/>
          </a:solidFill>
          <a:ln w="9525">
            <a:noFill/>
            <a:miter lim="800000"/>
            <a:headEnd/>
            <a:tailEnd type="none" w="lg" len="med"/>
          </a:ln>
        </p:spPr>
        <p:txBody>
          <a:bodyPr>
            <a:spAutoFit/>
          </a:bodyPr>
          <a:lstStyle/>
          <a:p>
            <a:pPr>
              <a:spcBef>
                <a:spcPct val="50000"/>
              </a:spcBef>
            </a:pPr>
            <a:r>
              <a:rPr lang="en-US" sz="2000">
                <a:solidFill>
                  <a:schemeClr val="tx1"/>
                </a:solidFill>
              </a:rPr>
              <a:t>Kế hoạch cấp 1</a:t>
            </a:r>
          </a:p>
        </p:txBody>
      </p:sp>
      <p:sp>
        <p:nvSpPr>
          <p:cNvPr id="8196" name="Text Box 6"/>
          <p:cNvSpPr txBox="1">
            <a:spLocks noChangeArrowheads="1"/>
          </p:cNvSpPr>
          <p:nvPr/>
        </p:nvSpPr>
        <p:spPr bwMode="auto">
          <a:xfrm>
            <a:off x="6477000" y="1752600"/>
            <a:ext cx="1981200" cy="396875"/>
          </a:xfrm>
          <a:prstGeom prst="rect">
            <a:avLst/>
          </a:prstGeom>
          <a:solidFill>
            <a:srgbClr val="FFFFFF"/>
          </a:solidFill>
          <a:ln w="9525">
            <a:noFill/>
            <a:miter lim="800000"/>
            <a:headEnd/>
            <a:tailEnd type="none" w="lg" len="med"/>
          </a:ln>
        </p:spPr>
        <p:txBody>
          <a:bodyPr>
            <a:spAutoFit/>
          </a:bodyPr>
          <a:lstStyle/>
          <a:p>
            <a:pPr>
              <a:spcBef>
                <a:spcPct val="50000"/>
              </a:spcBef>
            </a:pPr>
            <a:r>
              <a:rPr lang="en-US" sz="2000">
                <a:solidFill>
                  <a:schemeClr val="tx1"/>
                </a:solidFill>
              </a:rPr>
              <a:t>Kế hoạch cấp 2</a:t>
            </a:r>
          </a:p>
        </p:txBody>
      </p:sp>
      <p:sp>
        <p:nvSpPr>
          <p:cNvPr id="8197" name="Text Box 7"/>
          <p:cNvSpPr txBox="1">
            <a:spLocks noChangeArrowheads="1"/>
          </p:cNvSpPr>
          <p:nvPr/>
        </p:nvSpPr>
        <p:spPr bwMode="auto">
          <a:xfrm>
            <a:off x="7010400" y="4648200"/>
            <a:ext cx="1828800" cy="396875"/>
          </a:xfrm>
          <a:prstGeom prst="rect">
            <a:avLst/>
          </a:prstGeom>
          <a:solidFill>
            <a:srgbClr val="FFFFFF"/>
          </a:solidFill>
          <a:ln w="9525">
            <a:noFill/>
            <a:miter lim="800000"/>
            <a:headEnd/>
            <a:tailEnd type="none" w="lg" len="med"/>
          </a:ln>
        </p:spPr>
        <p:txBody>
          <a:bodyPr>
            <a:spAutoFit/>
          </a:bodyPr>
          <a:lstStyle/>
          <a:p>
            <a:pPr>
              <a:spcBef>
                <a:spcPct val="50000"/>
              </a:spcBef>
            </a:pPr>
            <a:r>
              <a:rPr lang="en-US" sz="2000">
                <a:solidFill>
                  <a:schemeClr val="tx1"/>
                </a:solidFill>
              </a:rPr>
              <a:t>Kế hoạch cấp 3</a:t>
            </a:r>
          </a:p>
        </p:txBody>
      </p:sp>
      <p:sp>
        <p:nvSpPr>
          <p:cNvPr id="8198" name="Text Box 8"/>
          <p:cNvSpPr txBox="1">
            <a:spLocks noChangeArrowheads="1"/>
          </p:cNvSpPr>
          <p:nvPr/>
        </p:nvSpPr>
        <p:spPr bwMode="auto">
          <a:xfrm>
            <a:off x="0" y="609600"/>
            <a:ext cx="1676400" cy="2868613"/>
          </a:xfrm>
          <a:prstGeom prst="rect">
            <a:avLst/>
          </a:prstGeom>
          <a:noFill/>
          <a:ln w="9525">
            <a:noFill/>
            <a:miter lim="800000"/>
            <a:headEnd/>
            <a:tailEnd type="none" w="lg" len="med"/>
          </a:ln>
        </p:spPr>
        <p:txBody>
          <a:bodyPr>
            <a:spAutoFit/>
          </a:bodyPr>
          <a:lstStyle/>
          <a:p>
            <a:pPr>
              <a:spcBef>
                <a:spcPct val="50000"/>
              </a:spcBef>
            </a:pPr>
            <a:r>
              <a:rPr lang="en-US"/>
              <a:t>Quá trình lập kế hoạch </a:t>
            </a:r>
          </a:p>
          <a:p>
            <a:pPr>
              <a:spcBef>
                <a:spcPct val="50000"/>
              </a:spcBef>
            </a:pPr>
            <a:r>
              <a:rPr lang="en-US"/>
              <a:t>Các mức độ của kế hoạch</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990600" y="533400"/>
            <a:ext cx="7924800" cy="3000821"/>
          </a:xfrm>
          <a:prstGeom prst="rect">
            <a:avLst/>
          </a:prstGeom>
          <a:noFill/>
          <a:ln w="9525">
            <a:noFill/>
            <a:miter lim="800000"/>
            <a:headEnd/>
            <a:tailEnd type="none" w="lg" len="med"/>
          </a:ln>
        </p:spPr>
        <p:txBody>
          <a:bodyPr>
            <a:spAutoFit/>
          </a:bodyPr>
          <a:lstStyle/>
          <a:p>
            <a:pPr>
              <a:spcBef>
                <a:spcPct val="50000"/>
              </a:spcBef>
            </a:pPr>
            <a:r>
              <a:rPr lang="en-US">
                <a:solidFill>
                  <a:srgbClr val="FF0000"/>
                </a:solidFill>
              </a:rPr>
              <a:t>Ngân sách dự án:</a:t>
            </a:r>
          </a:p>
          <a:p>
            <a:pPr>
              <a:spcBef>
                <a:spcPct val="50000"/>
              </a:spcBef>
            </a:pPr>
            <a:r>
              <a:rPr lang="en-US"/>
              <a:t>Kế hoạch phân phối nguồn quỹ cho các hoạt động dự án nhằm đảm bảo thực hiện tốt các mục tiêu chi phí, tiến độ và đảm bảo yếu tố kỹ thuật của dự án. </a:t>
            </a:r>
          </a:p>
          <a:p>
            <a:pPr>
              <a:spcBef>
                <a:spcPct val="50000"/>
              </a:spcBef>
            </a:pPr>
            <a:r>
              <a:rPr lang="en-US" i="1">
                <a:solidFill>
                  <a:srgbClr val="FF0000"/>
                </a:solidFill>
              </a:rPr>
              <a:t>Đặc điểm ngân sách dự án:</a:t>
            </a:r>
          </a:p>
          <a:p>
            <a:pPr>
              <a:spcBef>
                <a:spcPct val="50000"/>
              </a:spcBef>
              <a:buFont typeface="Wingdings" pitchFamily="2" charset="2"/>
              <a:buChar char="ü"/>
            </a:pPr>
            <a:r>
              <a:rPr lang="en-US"/>
              <a:t> Phụ thuộc kế hoạch, mục tiêu và nguồn quỹ tổ chức</a:t>
            </a:r>
          </a:p>
          <a:p>
            <a:pPr>
              <a:spcBef>
                <a:spcPct val="50000"/>
              </a:spcBef>
              <a:buFont typeface="Wingdings" pitchFamily="2" charset="2"/>
              <a:buChar char="ü"/>
            </a:pPr>
            <a:r>
              <a:rPr lang="en-US"/>
              <a:t> Mang tính ước tính, giả thuyết</a:t>
            </a:r>
          </a:p>
          <a:p>
            <a:pPr>
              <a:spcBef>
                <a:spcPct val="50000"/>
              </a:spcBef>
              <a:buFont typeface="Wingdings" pitchFamily="2" charset="2"/>
              <a:buChar char="ü"/>
            </a:pPr>
            <a:r>
              <a:rPr lang="en-US"/>
              <a:t> Ngân sách phải linh hoạt, có thể điều chỉnh được</a:t>
            </a:r>
          </a:p>
        </p:txBody>
      </p:sp>
      <p:pic>
        <p:nvPicPr>
          <p:cNvPr id="19460" name="Picture 7" descr="hi_training"/>
          <p:cNvPicPr>
            <a:picLocks noChangeAspect="1" noChangeArrowheads="1"/>
          </p:cNvPicPr>
          <p:nvPr/>
        </p:nvPicPr>
        <p:blipFill>
          <a:blip r:embed="rId2"/>
          <a:srcRect/>
          <a:stretch>
            <a:fillRect/>
          </a:stretch>
        </p:blipFill>
        <p:spPr bwMode="auto">
          <a:xfrm>
            <a:off x="3276600" y="5867400"/>
            <a:ext cx="5438775" cy="771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685800" y="609600"/>
            <a:ext cx="2438400" cy="1061829"/>
          </a:xfrm>
          <a:prstGeom prst="rect">
            <a:avLst/>
          </a:prstGeom>
          <a:noFill/>
          <a:ln w="9525">
            <a:noFill/>
            <a:miter lim="800000"/>
            <a:headEnd/>
            <a:tailEnd type="none" w="lg" len="med"/>
          </a:ln>
        </p:spPr>
        <p:txBody>
          <a:bodyPr>
            <a:spAutoFit/>
          </a:bodyPr>
          <a:lstStyle/>
          <a:p>
            <a:pPr>
              <a:spcBef>
                <a:spcPct val="50000"/>
              </a:spcBef>
            </a:pPr>
            <a:r>
              <a:rPr lang="en-US">
                <a:solidFill>
                  <a:srgbClr val="FF0000"/>
                </a:solidFill>
              </a:rPr>
              <a:t>Lập ngân sách:</a:t>
            </a:r>
          </a:p>
          <a:p>
            <a:pPr>
              <a:spcBef>
                <a:spcPct val="50000"/>
              </a:spcBef>
            </a:pPr>
            <a:r>
              <a:rPr lang="en-US"/>
              <a:t>Phương pháp từ trên xuống</a:t>
            </a:r>
          </a:p>
        </p:txBody>
      </p:sp>
      <p:sp>
        <p:nvSpPr>
          <p:cNvPr id="20483" name="Rectangle 34"/>
          <p:cNvSpPr>
            <a:spLocks noChangeArrowheads="1"/>
          </p:cNvSpPr>
          <p:nvPr/>
        </p:nvSpPr>
        <p:spPr bwMode="auto">
          <a:xfrm>
            <a:off x="762000" y="3962400"/>
            <a:ext cx="2133600" cy="946150"/>
          </a:xfrm>
          <a:prstGeom prst="rect">
            <a:avLst/>
          </a:prstGeom>
          <a:noFill/>
          <a:ln w="9525">
            <a:noFill/>
            <a:miter lim="800000"/>
            <a:headEnd/>
            <a:tailEnd type="none" w="lg" len="med"/>
          </a:ln>
        </p:spPr>
        <p:txBody>
          <a:bodyPr>
            <a:spAutoFit/>
          </a:bodyPr>
          <a:lstStyle/>
          <a:p>
            <a:pPr>
              <a:spcBef>
                <a:spcPct val="50000"/>
              </a:spcBef>
            </a:pPr>
            <a:r>
              <a:rPr lang="en-US"/>
              <a:t>Phương pháp từ dưới lên</a:t>
            </a:r>
          </a:p>
        </p:txBody>
      </p:sp>
      <p:sp>
        <p:nvSpPr>
          <p:cNvPr id="20484" name="AutoShape 35"/>
          <p:cNvSpPr>
            <a:spLocks noChangeArrowheads="1"/>
          </p:cNvSpPr>
          <p:nvPr/>
        </p:nvSpPr>
        <p:spPr bwMode="auto">
          <a:xfrm>
            <a:off x="3276600" y="838200"/>
            <a:ext cx="533400" cy="2743200"/>
          </a:xfrm>
          <a:prstGeom prst="downArrow">
            <a:avLst>
              <a:gd name="adj1" fmla="val 50000"/>
              <a:gd name="adj2" fmla="val 128571"/>
            </a:avLst>
          </a:prstGeom>
          <a:solidFill>
            <a:srgbClr val="66FF66"/>
          </a:solidFill>
          <a:ln w="9525">
            <a:solidFill>
              <a:schemeClr val="tx1"/>
            </a:solidFill>
            <a:miter lim="800000"/>
            <a:headEnd/>
            <a:tailEnd type="none" w="lg" len="med"/>
          </a:ln>
        </p:spPr>
        <p:txBody>
          <a:bodyPr wrap="none" anchor="ctr"/>
          <a:lstStyle/>
          <a:p>
            <a:endParaRPr lang="en-US"/>
          </a:p>
        </p:txBody>
      </p:sp>
      <p:sp>
        <p:nvSpPr>
          <p:cNvPr id="20485" name="AutoShape 36"/>
          <p:cNvSpPr>
            <a:spLocks noChangeArrowheads="1"/>
          </p:cNvSpPr>
          <p:nvPr/>
        </p:nvSpPr>
        <p:spPr bwMode="auto">
          <a:xfrm rot="10800000">
            <a:off x="3276600" y="3962400"/>
            <a:ext cx="533400" cy="2743200"/>
          </a:xfrm>
          <a:prstGeom prst="downArrow">
            <a:avLst>
              <a:gd name="adj1" fmla="val 50000"/>
              <a:gd name="adj2" fmla="val 128571"/>
            </a:avLst>
          </a:prstGeom>
          <a:solidFill>
            <a:srgbClr val="FFFF99"/>
          </a:solidFill>
          <a:ln w="9525">
            <a:solidFill>
              <a:schemeClr val="tx1"/>
            </a:solidFill>
            <a:miter lim="800000"/>
            <a:headEnd/>
            <a:tailEnd type="none" w="lg" len="med"/>
          </a:ln>
        </p:spPr>
        <p:txBody>
          <a:bodyPr wrap="none" anchor="ctr"/>
          <a:lstStyle/>
          <a:p>
            <a:endParaRPr lang="en-US"/>
          </a:p>
        </p:txBody>
      </p:sp>
      <p:grpSp>
        <p:nvGrpSpPr>
          <p:cNvPr id="2" name="Group 47"/>
          <p:cNvGrpSpPr>
            <a:grpSpLocks/>
          </p:cNvGrpSpPr>
          <p:nvPr/>
        </p:nvGrpSpPr>
        <p:grpSpPr bwMode="auto">
          <a:xfrm>
            <a:off x="4038600" y="304800"/>
            <a:ext cx="4343400" cy="2971800"/>
            <a:chOff x="2544" y="336"/>
            <a:chExt cx="2784" cy="2208"/>
          </a:xfrm>
        </p:grpSpPr>
        <p:sp>
          <p:nvSpPr>
            <p:cNvPr id="20529" name="Text Box 5"/>
            <p:cNvSpPr txBox="1">
              <a:spLocks noChangeArrowheads="1"/>
            </p:cNvSpPr>
            <p:nvPr/>
          </p:nvSpPr>
          <p:spPr bwMode="auto">
            <a:xfrm>
              <a:off x="3552" y="336"/>
              <a:ext cx="1152" cy="393"/>
            </a:xfrm>
            <a:prstGeom prst="rect">
              <a:avLst/>
            </a:prstGeom>
            <a:solidFill>
              <a:schemeClr val="accent1"/>
            </a:solidFill>
            <a:ln w="9525">
              <a:solidFill>
                <a:schemeClr val="tx1"/>
              </a:solidFill>
              <a:miter lim="800000"/>
              <a:headEnd/>
              <a:tailEnd type="none" w="lg" len="med"/>
            </a:ln>
          </p:spPr>
          <p:txBody>
            <a:bodyPr>
              <a:spAutoFit/>
            </a:bodyPr>
            <a:lstStyle/>
            <a:p>
              <a:pPr>
                <a:spcBef>
                  <a:spcPct val="50000"/>
                </a:spcBef>
              </a:pPr>
              <a:r>
                <a:rPr lang="en-US"/>
                <a:t>Ngân sách</a:t>
              </a:r>
            </a:p>
          </p:txBody>
        </p:sp>
        <p:sp>
          <p:nvSpPr>
            <p:cNvPr id="20530" name="Oval 6"/>
            <p:cNvSpPr>
              <a:spLocks noChangeArrowheads="1"/>
            </p:cNvSpPr>
            <p:nvPr/>
          </p:nvSpPr>
          <p:spPr bwMode="auto">
            <a:xfrm>
              <a:off x="3072" y="1008"/>
              <a:ext cx="432" cy="432"/>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31" name="Oval 7"/>
            <p:cNvSpPr>
              <a:spLocks noChangeArrowheads="1"/>
            </p:cNvSpPr>
            <p:nvPr/>
          </p:nvSpPr>
          <p:spPr bwMode="auto">
            <a:xfrm>
              <a:off x="3600" y="1008"/>
              <a:ext cx="432" cy="432"/>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32" name="Oval 8"/>
            <p:cNvSpPr>
              <a:spLocks noChangeArrowheads="1"/>
            </p:cNvSpPr>
            <p:nvPr/>
          </p:nvSpPr>
          <p:spPr bwMode="auto">
            <a:xfrm>
              <a:off x="4224" y="1008"/>
              <a:ext cx="432" cy="432"/>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33" name="Oval 9"/>
            <p:cNvSpPr>
              <a:spLocks noChangeArrowheads="1"/>
            </p:cNvSpPr>
            <p:nvPr/>
          </p:nvSpPr>
          <p:spPr bwMode="auto">
            <a:xfrm>
              <a:off x="4752" y="1008"/>
              <a:ext cx="432" cy="432"/>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34" name="Oval 10"/>
            <p:cNvSpPr>
              <a:spLocks noChangeArrowheads="1"/>
            </p:cNvSpPr>
            <p:nvPr/>
          </p:nvSpPr>
          <p:spPr bwMode="auto">
            <a:xfrm>
              <a:off x="2544" y="1008"/>
              <a:ext cx="432" cy="432"/>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35" name="Oval 13"/>
            <p:cNvSpPr>
              <a:spLocks noChangeArrowheads="1"/>
            </p:cNvSpPr>
            <p:nvPr/>
          </p:nvSpPr>
          <p:spPr bwMode="auto">
            <a:xfrm>
              <a:off x="4992" y="1728"/>
              <a:ext cx="336" cy="336"/>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36" name="Oval 14"/>
            <p:cNvSpPr>
              <a:spLocks noChangeArrowheads="1"/>
            </p:cNvSpPr>
            <p:nvPr/>
          </p:nvSpPr>
          <p:spPr bwMode="auto">
            <a:xfrm>
              <a:off x="4608" y="1728"/>
              <a:ext cx="336" cy="336"/>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37" name="Oval 15"/>
            <p:cNvSpPr>
              <a:spLocks noChangeArrowheads="1"/>
            </p:cNvSpPr>
            <p:nvPr/>
          </p:nvSpPr>
          <p:spPr bwMode="auto">
            <a:xfrm>
              <a:off x="3504" y="1728"/>
              <a:ext cx="336" cy="336"/>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38" name="Oval 16"/>
            <p:cNvSpPr>
              <a:spLocks noChangeArrowheads="1"/>
            </p:cNvSpPr>
            <p:nvPr/>
          </p:nvSpPr>
          <p:spPr bwMode="auto">
            <a:xfrm>
              <a:off x="3072" y="1728"/>
              <a:ext cx="336" cy="336"/>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39" name="Oval 17"/>
            <p:cNvSpPr>
              <a:spLocks noChangeArrowheads="1"/>
            </p:cNvSpPr>
            <p:nvPr/>
          </p:nvSpPr>
          <p:spPr bwMode="auto">
            <a:xfrm>
              <a:off x="2640" y="1728"/>
              <a:ext cx="336" cy="336"/>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40" name="Line 18"/>
            <p:cNvSpPr>
              <a:spLocks noChangeShapeType="1"/>
            </p:cNvSpPr>
            <p:nvPr/>
          </p:nvSpPr>
          <p:spPr bwMode="auto">
            <a:xfrm>
              <a:off x="2784" y="816"/>
              <a:ext cx="2208" cy="0"/>
            </a:xfrm>
            <a:prstGeom prst="line">
              <a:avLst/>
            </a:prstGeom>
            <a:noFill/>
            <a:ln w="9525">
              <a:solidFill>
                <a:schemeClr val="tx1"/>
              </a:solidFill>
              <a:round/>
              <a:headEnd/>
              <a:tailEnd type="none" w="lg" len="med"/>
            </a:ln>
          </p:spPr>
          <p:txBody>
            <a:bodyPr/>
            <a:lstStyle/>
            <a:p>
              <a:endParaRPr lang="en-US"/>
            </a:p>
          </p:txBody>
        </p:sp>
        <p:sp>
          <p:nvSpPr>
            <p:cNvPr id="20541" name="Line 19"/>
            <p:cNvSpPr>
              <a:spLocks noChangeShapeType="1"/>
            </p:cNvSpPr>
            <p:nvPr/>
          </p:nvSpPr>
          <p:spPr bwMode="auto">
            <a:xfrm>
              <a:off x="4176" y="672"/>
              <a:ext cx="0" cy="144"/>
            </a:xfrm>
            <a:prstGeom prst="line">
              <a:avLst/>
            </a:prstGeom>
            <a:noFill/>
            <a:ln w="9525">
              <a:solidFill>
                <a:schemeClr val="tx1"/>
              </a:solidFill>
              <a:round/>
              <a:headEnd/>
              <a:tailEnd type="triangle" w="lg" len="med"/>
            </a:ln>
          </p:spPr>
          <p:txBody>
            <a:bodyPr/>
            <a:lstStyle/>
            <a:p>
              <a:endParaRPr lang="en-US"/>
            </a:p>
          </p:txBody>
        </p:sp>
        <p:sp>
          <p:nvSpPr>
            <p:cNvPr id="20542" name="Line 20"/>
            <p:cNvSpPr>
              <a:spLocks noChangeShapeType="1"/>
            </p:cNvSpPr>
            <p:nvPr/>
          </p:nvSpPr>
          <p:spPr bwMode="auto">
            <a:xfrm>
              <a:off x="4992" y="816"/>
              <a:ext cx="0" cy="192"/>
            </a:xfrm>
            <a:prstGeom prst="line">
              <a:avLst/>
            </a:prstGeom>
            <a:noFill/>
            <a:ln w="9525">
              <a:solidFill>
                <a:schemeClr val="tx1"/>
              </a:solidFill>
              <a:round/>
              <a:headEnd/>
              <a:tailEnd type="triangle" w="lg" len="med"/>
            </a:ln>
          </p:spPr>
          <p:txBody>
            <a:bodyPr/>
            <a:lstStyle/>
            <a:p>
              <a:endParaRPr lang="en-US"/>
            </a:p>
          </p:txBody>
        </p:sp>
        <p:sp>
          <p:nvSpPr>
            <p:cNvPr id="20543" name="Line 21"/>
            <p:cNvSpPr>
              <a:spLocks noChangeShapeType="1"/>
            </p:cNvSpPr>
            <p:nvPr/>
          </p:nvSpPr>
          <p:spPr bwMode="auto">
            <a:xfrm>
              <a:off x="4464" y="816"/>
              <a:ext cx="0" cy="192"/>
            </a:xfrm>
            <a:prstGeom prst="line">
              <a:avLst/>
            </a:prstGeom>
            <a:noFill/>
            <a:ln w="9525">
              <a:solidFill>
                <a:schemeClr val="tx1"/>
              </a:solidFill>
              <a:round/>
              <a:headEnd/>
              <a:tailEnd type="triangle" w="lg" len="med"/>
            </a:ln>
          </p:spPr>
          <p:txBody>
            <a:bodyPr/>
            <a:lstStyle/>
            <a:p>
              <a:endParaRPr lang="en-US"/>
            </a:p>
          </p:txBody>
        </p:sp>
        <p:sp>
          <p:nvSpPr>
            <p:cNvPr id="20544" name="Line 22"/>
            <p:cNvSpPr>
              <a:spLocks noChangeShapeType="1"/>
            </p:cNvSpPr>
            <p:nvPr/>
          </p:nvSpPr>
          <p:spPr bwMode="auto">
            <a:xfrm>
              <a:off x="3840" y="816"/>
              <a:ext cx="0" cy="192"/>
            </a:xfrm>
            <a:prstGeom prst="line">
              <a:avLst/>
            </a:prstGeom>
            <a:noFill/>
            <a:ln w="9525">
              <a:solidFill>
                <a:schemeClr val="tx1"/>
              </a:solidFill>
              <a:round/>
              <a:headEnd/>
              <a:tailEnd type="triangle" w="lg" len="med"/>
            </a:ln>
          </p:spPr>
          <p:txBody>
            <a:bodyPr/>
            <a:lstStyle/>
            <a:p>
              <a:endParaRPr lang="en-US"/>
            </a:p>
          </p:txBody>
        </p:sp>
        <p:sp>
          <p:nvSpPr>
            <p:cNvPr id="20545" name="Line 23"/>
            <p:cNvSpPr>
              <a:spLocks noChangeShapeType="1"/>
            </p:cNvSpPr>
            <p:nvPr/>
          </p:nvSpPr>
          <p:spPr bwMode="auto">
            <a:xfrm>
              <a:off x="3264" y="816"/>
              <a:ext cx="0" cy="192"/>
            </a:xfrm>
            <a:prstGeom prst="line">
              <a:avLst/>
            </a:prstGeom>
            <a:noFill/>
            <a:ln w="9525">
              <a:solidFill>
                <a:schemeClr val="tx1"/>
              </a:solidFill>
              <a:round/>
              <a:headEnd/>
              <a:tailEnd type="triangle" w="lg" len="med"/>
            </a:ln>
          </p:spPr>
          <p:txBody>
            <a:bodyPr/>
            <a:lstStyle/>
            <a:p>
              <a:endParaRPr lang="en-US"/>
            </a:p>
          </p:txBody>
        </p:sp>
        <p:sp>
          <p:nvSpPr>
            <p:cNvPr id="20546" name="Line 24"/>
            <p:cNvSpPr>
              <a:spLocks noChangeShapeType="1"/>
            </p:cNvSpPr>
            <p:nvPr/>
          </p:nvSpPr>
          <p:spPr bwMode="auto">
            <a:xfrm>
              <a:off x="2784" y="816"/>
              <a:ext cx="0" cy="192"/>
            </a:xfrm>
            <a:prstGeom prst="line">
              <a:avLst/>
            </a:prstGeom>
            <a:noFill/>
            <a:ln w="9525">
              <a:solidFill>
                <a:schemeClr val="tx1"/>
              </a:solidFill>
              <a:round/>
              <a:headEnd/>
              <a:tailEnd type="triangle" w="lg" len="med"/>
            </a:ln>
          </p:spPr>
          <p:txBody>
            <a:bodyPr/>
            <a:lstStyle/>
            <a:p>
              <a:endParaRPr lang="en-US"/>
            </a:p>
          </p:txBody>
        </p:sp>
        <p:sp>
          <p:nvSpPr>
            <p:cNvPr id="20547" name="Line 25"/>
            <p:cNvSpPr>
              <a:spLocks noChangeShapeType="1"/>
            </p:cNvSpPr>
            <p:nvPr/>
          </p:nvSpPr>
          <p:spPr bwMode="auto">
            <a:xfrm>
              <a:off x="2784" y="1584"/>
              <a:ext cx="864" cy="0"/>
            </a:xfrm>
            <a:prstGeom prst="line">
              <a:avLst/>
            </a:prstGeom>
            <a:noFill/>
            <a:ln w="9525">
              <a:solidFill>
                <a:schemeClr val="tx1"/>
              </a:solidFill>
              <a:round/>
              <a:headEnd/>
              <a:tailEnd type="none" w="lg" len="med"/>
            </a:ln>
          </p:spPr>
          <p:txBody>
            <a:bodyPr/>
            <a:lstStyle/>
            <a:p>
              <a:endParaRPr lang="en-US"/>
            </a:p>
          </p:txBody>
        </p:sp>
        <p:sp>
          <p:nvSpPr>
            <p:cNvPr id="20548" name="Line 26"/>
            <p:cNvSpPr>
              <a:spLocks noChangeShapeType="1"/>
            </p:cNvSpPr>
            <p:nvPr/>
          </p:nvSpPr>
          <p:spPr bwMode="auto">
            <a:xfrm>
              <a:off x="4992" y="1440"/>
              <a:ext cx="0" cy="144"/>
            </a:xfrm>
            <a:prstGeom prst="line">
              <a:avLst/>
            </a:prstGeom>
            <a:noFill/>
            <a:ln w="9525">
              <a:solidFill>
                <a:schemeClr val="tx1"/>
              </a:solidFill>
              <a:round/>
              <a:headEnd/>
              <a:tailEnd type="triangle" w="lg" len="med"/>
            </a:ln>
          </p:spPr>
          <p:txBody>
            <a:bodyPr/>
            <a:lstStyle/>
            <a:p>
              <a:endParaRPr lang="en-US"/>
            </a:p>
          </p:txBody>
        </p:sp>
        <p:sp>
          <p:nvSpPr>
            <p:cNvPr id="20549" name="Line 27"/>
            <p:cNvSpPr>
              <a:spLocks noChangeShapeType="1"/>
            </p:cNvSpPr>
            <p:nvPr/>
          </p:nvSpPr>
          <p:spPr bwMode="auto">
            <a:xfrm>
              <a:off x="4800" y="1584"/>
              <a:ext cx="0" cy="144"/>
            </a:xfrm>
            <a:prstGeom prst="line">
              <a:avLst/>
            </a:prstGeom>
            <a:noFill/>
            <a:ln w="9525">
              <a:solidFill>
                <a:schemeClr val="tx1"/>
              </a:solidFill>
              <a:round/>
              <a:headEnd/>
              <a:tailEnd type="triangle" w="lg" len="med"/>
            </a:ln>
          </p:spPr>
          <p:txBody>
            <a:bodyPr/>
            <a:lstStyle/>
            <a:p>
              <a:endParaRPr lang="en-US"/>
            </a:p>
          </p:txBody>
        </p:sp>
        <p:sp>
          <p:nvSpPr>
            <p:cNvPr id="20550" name="Line 28"/>
            <p:cNvSpPr>
              <a:spLocks noChangeShapeType="1"/>
            </p:cNvSpPr>
            <p:nvPr/>
          </p:nvSpPr>
          <p:spPr bwMode="auto">
            <a:xfrm>
              <a:off x="3648" y="1584"/>
              <a:ext cx="0" cy="144"/>
            </a:xfrm>
            <a:prstGeom prst="line">
              <a:avLst/>
            </a:prstGeom>
            <a:noFill/>
            <a:ln w="9525">
              <a:solidFill>
                <a:schemeClr val="tx1"/>
              </a:solidFill>
              <a:round/>
              <a:headEnd/>
              <a:tailEnd type="triangle" w="lg" len="med"/>
            </a:ln>
          </p:spPr>
          <p:txBody>
            <a:bodyPr/>
            <a:lstStyle/>
            <a:p>
              <a:endParaRPr lang="en-US"/>
            </a:p>
          </p:txBody>
        </p:sp>
        <p:sp>
          <p:nvSpPr>
            <p:cNvPr id="20551" name="Line 29"/>
            <p:cNvSpPr>
              <a:spLocks noChangeShapeType="1"/>
            </p:cNvSpPr>
            <p:nvPr/>
          </p:nvSpPr>
          <p:spPr bwMode="auto">
            <a:xfrm>
              <a:off x="3264" y="1584"/>
              <a:ext cx="0" cy="144"/>
            </a:xfrm>
            <a:prstGeom prst="line">
              <a:avLst/>
            </a:prstGeom>
            <a:noFill/>
            <a:ln w="9525">
              <a:solidFill>
                <a:schemeClr val="tx1"/>
              </a:solidFill>
              <a:round/>
              <a:headEnd/>
              <a:tailEnd type="triangle" w="lg" len="med"/>
            </a:ln>
          </p:spPr>
          <p:txBody>
            <a:bodyPr/>
            <a:lstStyle/>
            <a:p>
              <a:endParaRPr lang="en-US"/>
            </a:p>
          </p:txBody>
        </p:sp>
        <p:sp>
          <p:nvSpPr>
            <p:cNvPr id="20552" name="Line 30"/>
            <p:cNvSpPr>
              <a:spLocks noChangeShapeType="1"/>
            </p:cNvSpPr>
            <p:nvPr/>
          </p:nvSpPr>
          <p:spPr bwMode="auto">
            <a:xfrm>
              <a:off x="2784" y="1584"/>
              <a:ext cx="0" cy="144"/>
            </a:xfrm>
            <a:prstGeom prst="line">
              <a:avLst/>
            </a:prstGeom>
            <a:noFill/>
            <a:ln w="9525">
              <a:solidFill>
                <a:schemeClr val="tx1"/>
              </a:solidFill>
              <a:round/>
              <a:headEnd/>
              <a:tailEnd type="triangle" w="lg" len="med"/>
            </a:ln>
          </p:spPr>
          <p:txBody>
            <a:bodyPr/>
            <a:lstStyle/>
            <a:p>
              <a:endParaRPr lang="en-US"/>
            </a:p>
          </p:txBody>
        </p:sp>
        <p:sp>
          <p:nvSpPr>
            <p:cNvPr id="20553" name="Line 31"/>
            <p:cNvSpPr>
              <a:spLocks noChangeShapeType="1"/>
            </p:cNvSpPr>
            <p:nvPr/>
          </p:nvSpPr>
          <p:spPr bwMode="auto">
            <a:xfrm>
              <a:off x="3264" y="1440"/>
              <a:ext cx="0" cy="144"/>
            </a:xfrm>
            <a:prstGeom prst="line">
              <a:avLst/>
            </a:prstGeom>
            <a:noFill/>
            <a:ln w="9525">
              <a:solidFill>
                <a:schemeClr val="tx1"/>
              </a:solidFill>
              <a:round/>
              <a:headEnd/>
              <a:tailEnd type="triangle" w="lg" len="med"/>
            </a:ln>
          </p:spPr>
          <p:txBody>
            <a:bodyPr/>
            <a:lstStyle/>
            <a:p>
              <a:endParaRPr lang="en-US"/>
            </a:p>
          </p:txBody>
        </p:sp>
        <p:sp>
          <p:nvSpPr>
            <p:cNvPr id="20554" name="Line 32"/>
            <p:cNvSpPr>
              <a:spLocks noChangeShapeType="1"/>
            </p:cNvSpPr>
            <p:nvPr/>
          </p:nvSpPr>
          <p:spPr bwMode="auto">
            <a:xfrm>
              <a:off x="4800" y="1584"/>
              <a:ext cx="336" cy="0"/>
            </a:xfrm>
            <a:prstGeom prst="line">
              <a:avLst/>
            </a:prstGeom>
            <a:noFill/>
            <a:ln w="9525">
              <a:solidFill>
                <a:schemeClr val="tx1"/>
              </a:solidFill>
              <a:round/>
              <a:headEnd/>
              <a:tailEnd type="none" w="lg" len="med"/>
            </a:ln>
          </p:spPr>
          <p:txBody>
            <a:bodyPr/>
            <a:lstStyle/>
            <a:p>
              <a:endParaRPr lang="en-US"/>
            </a:p>
          </p:txBody>
        </p:sp>
        <p:sp>
          <p:nvSpPr>
            <p:cNvPr id="20555" name="Line 33"/>
            <p:cNvSpPr>
              <a:spLocks noChangeShapeType="1"/>
            </p:cNvSpPr>
            <p:nvPr/>
          </p:nvSpPr>
          <p:spPr bwMode="auto">
            <a:xfrm>
              <a:off x="5136" y="1584"/>
              <a:ext cx="0" cy="144"/>
            </a:xfrm>
            <a:prstGeom prst="line">
              <a:avLst/>
            </a:prstGeom>
            <a:noFill/>
            <a:ln w="9525">
              <a:solidFill>
                <a:schemeClr val="tx1"/>
              </a:solidFill>
              <a:round/>
              <a:headEnd/>
              <a:tailEnd type="triangle" w="lg" len="med"/>
            </a:ln>
          </p:spPr>
          <p:txBody>
            <a:bodyPr/>
            <a:lstStyle/>
            <a:p>
              <a:endParaRPr lang="en-US"/>
            </a:p>
          </p:txBody>
        </p:sp>
        <p:sp>
          <p:nvSpPr>
            <p:cNvPr id="20556" name="Oval 37"/>
            <p:cNvSpPr>
              <a:spLocks noChangeArrowheads="1"/>
            </p:cNvSpPr>
            <p:nvPr/>
          </p:nvSpPr>
          <p:spPr bwMode="auto">
            <a:xfrm>
              <a:off x="3792" y="2304"/>
              <a:ext cx="240" cy="240"/>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57" name="Oval 38"/>
            <p:cNvSpPr>
              <a:spLocks noChangeArrowheads="1"/>
            </p:cNvSpPr>
            <p:nvPr/>
          </p:nvSpPr>
          <p:spPr bwMode="auto">
            <a:xfrm>
              <a:off x="3504" y="2304"/>
              <a:ext cx="240" cy="240"/>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58" name="Oval 39"/>
            <p:cNvSpPr>
              <a:spLocks noChangeArrowheads="1"/>
            </p:cNvSpPr>
            <p:nvPr/>
          </p:nvSpPr>
          <p:spPr bwMode="auto">
            <a:xfrm>
              <a:off x="3216" y="2304"/>
              <a:ext cx="240" cy="240"/>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59" name="Line 40"/>
            <p:cNvSpPr>
              <a:spLocks noChangeShapeType="1"/>
            </p:cNvSpPr>
            <p:nvPr/>
          </p:nvSpPr>
          <p:spPr bwMode="auto">
            <a:xfrm>
              <a:off x="3024" y="2160"/>
              <a:ext cx="912" cy="0"/>
            </a:xfrm>
            <a:prstGeom prst="line">
              <a:avLst/>
            </a:prstGeom>
            <a:noFill/>
            <a:ln w="9525">
              <a:solidFill>
                <a:schemeClr val="tx1"/>
              </a:solidFill>
              <a:round/>
              <a:headEnd/>
              <a:tailEnd type="none" w="lg" len="med"/>
            </a:ln>
          </p:spPr>
          <p:txBody>
            <a:bodyPr/>
            <a:lstStyle/>
            <a:p>
              <a:endParaRPr lang="en-US"/>
            </a:p>
          </p:txBody>
        </p:sp>
        <p:sp>
          <p:nvSpPr>
            <p:cNvPr id="20560" name="Line 41"/>
            <p:cNvSpPr>
              <a:spLocks noChangeShapeType="1"/>
            </p:cNvSpPr>
            <p:nvPr/>
          </p:nvSpPr>
          <p:spPr bwMode="auto">
            <a:xfrm>
              <a:off x="3936" y="2160"/>
              <a:ext cx="1" cy="151"/>
            </a:xfrm>
            <a:prstGeom prst="line">
              <a:avLst/>
            </a:prstGeom>
            <a:noFill/>
            <a:ln w="9525">
              <a:solidFill>
                <a:schemeClr val="tx1"/>
              </a:solidFill>
              <a:round/>
              <a:headEnd/>
              <a:tailEnd type="triangle" w="lg" len="med"/>
            </a:ln>
          </p:spPr>
          <p:txBody>
            <a:bodyPr/>
            <a:lstStyle/>
            <a:p>
              <a:endParaRPr lang="en-US"/>
            </a:p>
          </p:txBody>
        </p:sp>
        <p:sp>
          <p:nvSpPr>
            <p:cNvPr id="20561" name="Line 42"/>
            <p:cNvSpPr>
              <a:spLocks noChangeShapeType="1"/>
            </p:cNvSpPr>
            <p:nvPr/>
          </p:nvSpPr>
          <p:spPr bwMode="auto">
            <a:xfrm>
              <a:off x="3648" y="2160"/>
              <a:ext cx="1" cy="151"/>
            </a:xfrm>
            <a:prstGeom prst="line">
              <a:avLst/>
            </a:prstGeom>
            <a:noFill/>
            <a:ln w="9525">
              <a:solidFill>
                <a:schemeClr val="tx1"/>
              </a:solidFill>
              <a:round/>
              <a:headEnd/>
              <a:tailEnd type="triangle" w="lg" len="med"/>
            </a:ln>
          </p:spPr>
          <p:txBody>
            <a:bodyPr/>
            <a:lstStyle/>
            <a:p>
              <a:endParaRPr lang="en-US"/>
            </a:p>
          </p:txBody>
        </p:sp>
        <p:sp>
          <p:nvSpPr>
            <p:cNvPr id="20562" name="Line 43"/>
            <p:cNvSpPr>
              <a:spLocks noChangeShapeType="1"/>
            </p:cNvSpPr>
            <p:nvPr/>
          </p:nvSpPr>
          <p:spPr bwMode="auto">
            <a:xfrm>
              <a:off x="3360" y="2160"/>
              <a:ext cx="1" cy="151"/>
            </a:xfrm>
            <a:prstGeom prst="line">
              <a:avLst/>
            </a:prstGeom>
            <a:noFill/>
            <a:ln w="9525">
              <a:solidFill>
                <a:schemeClr val="tx1"/>
              </a:solidFill>
              <a:round/>
              <a:headEnd/>
              <a:tailEnd type="triangle" w="lg" len="med"/>
            </a:ln>
          </p:spPr>
          <p:txBody>
            <a:bodyPr/>
            <a:lstStyle/>
            <a:p>
              <a:endParaRPr lang="en-US"/>
            </a:p>
          </p:txBody>
        </p:sp>
        <p:sp>
          <p:nvSpPr>
            <p:cNvPr id="20563" name="Line 44"/>
            <p:cNvSpPr>
              <a:spLocks noChangeShapeType="1"/>
            </p:cNvSpPr>
            <p:nvPr/>
          </p:nvSpPr>
          <p:spPr bwMode="auto">
            <a:xfrm>
              <a:off x="3024" y="2160"/>
              <a:ext cx="0" cy="144"/>
            </a:xfrm>
            <a:prstGeom prst="line">
              <a:avLst/>
            </a:prstGeom>
            <a:noFill/>
            <a:ln w="9525">
              <a:solidFill>
                <a:schemeClr val="tx1"/>
              </a:solidFill>
              <a:round/>
              <a:headEnd/>
              <a:tailEnd type="triangle" w="lg" len="med"/>
            </a:ln>
          </p:spPr>
          <p:txBody>
            <a:bodyPr/>
            <a:lstStyle/>
            <a:p>
              <a:endParaRPr lang="en-US"/>
            </a:p>
          </p:txBody>
        </p:sp>
        <p:sp>
          <p:nvSpPr>
            <p:cNvPr id="20564" name="Oval 45"/>
            <p:cNvSpPr>
              <a:spLocks noChangeArrowheads="1"/>
            </p:cNvSpPr>
            <p:nvPr/>
          </p:nvSpPr>
          <p:spPr bwMode="auto">
            <a:xfrm>
              <a:off x="2928" y="2304"/>
              <a:ext cx="240" cy="240"/>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0565" name="Line 46"/>
            <p:cNvSpPr>
              <a:spLocks noChangeShapeType="1"/>
            </p:cNvSpPr>
            <p:nvPr/>
          </p:nvSpPr>
          <p:spPr bwMode="auto">
            <a:xfrm>
              <a:off x="3648" y="2064"/>
              <a:ext cx="0" cy="96"/>
            </a:xfrm>
            <a:prstGeom prst="line">
              <a:avLst/>
            </a:prstGeom>
            <a:noFill/>
            <a:ln w="9525">
              <a:solidFill>
                <a:schemeClr val="tx1"/>
              </a:solidFill>
              <a:round/>
              <a:headEnd/>
              <a:tailEnd type="triangle" w="lg" len="med"/>
            </a:ln>
          </p:spPr>
          <p:txBody>
            <a:bodyPr/>
            <a:lstStyle/>
            <a:p>
              <a:endParaRPr lang="en-US"/>
            </a:p>
          </p:txBody>
        </p:sp>
      </p:grpSp>
      <p:grpSp>
        <p:nvGrpSpPr>
          <p:cNvPr id="3" name="Group 48"/>
          <p:cNvGrpSpPr>
            <a:grpSpLocks/>
          </p:cNvGrpSpPr>
          <p:nvPr/>
        </p:nvGrpSpPr>
        <p:grpSpPr bwMode="auto">
          <a:xfrm>
            <a:off x="4191000" y="3733800"/>
            <a:ext cx="4419600" cy="3124200"/>
            <a:chOff x="2544" y="336"/>
            <a:chExt cx="2784" cy="2208"/>
          </a:xfrm>
        </p:grpSpPr>
        <p:sp>
          <p:nvSpPr>
            <p:cNvPr id="20492" name="Text Box 49"/>
            <p:cNvSpPr txBox="1">
              <a:spLocks noChangeArrowheads="1"/>
            </p:cNvSpPr>
            <p:nvPr/>
          </p:nvSpPr>
          <p:spPr bwMode="auto">
            <a:xfrm>
              <a:off x="3552" y="336"/>
              <a:ext cx="1152" cy="374"/>
            </a:xfrm>
            <a:prstGeom prst="rect">
              <a:avLst/>
            </a:prstGeom>
            <a:solidFill>
              <a:srgbClr val="FFFF99"/>
            </a:solidFill>
            <a:ln w="9525">
              <a:solidFill>
                <a:schemeClr val="tx1"/>
              </a:solidFill>
              <a:miter lim="800000"/>
              <a:headEnd/>
              <a:tailEnd type="none" w="lg" len="med"/>
            </a:ln>
          </p:spPr>
          <p:txBody>
            <a:bodyPr>
              <a:spAutoFit/>
            </a:bodyPr>
            <a:lstStyle/>
            <a:p>
              <a:pPr>
                <a:spcBef>
                  <a:spcPct val="50000"/>
                </a:spcBef>
              </a:pPr>
              <a:r>
                <a:rPr lang="en-US">
                  <a:solidFill>
                    <a:srgbClr val="000099"/>
                  </a:solidFill>
                </a:rPr>
                <a:t>Ngân sách</a:t>
              </a:r>
            </a:p>
          </p:txBody>
        </p:sp>
        <p:sp>
          <p:nvSpPr>
            <p:cNvPr id="20493" name="Oval 50"/>
            <p:cNvSpPr>
              <a:spLocks noChangeArrowheads="1"/>
            </p:cNvSpPr>
            <p:nvPr/>
          </p:nvSpPr>
          <p:spPr bwMode="auto">
            <a:xfrm>
              <a:off x="3072" y="1008"/>
              <a:ext cx="432" cy="432"/>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494" name="Oval 51"/>
            <p:cNvSpPr>
              <a:spLocks noChangeArrowheads="1"/>
            </p:cNvSpPr>
            <p:nvPr/>
          </p:nvSpPr>
          <p:spPr bwMode="auto">
            <a:xfrm>
              <a:off x="3600" y="1008"/>
              <a:ext cx="432" cy="432"/>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495" name="Oval 52"/>
            <p:cNvSpPr>
              <a:spLocks noChangeArrowheads="1"/>
            </p:cNvSpPr>
            <p:nvPr/>
          </p:nvSpPr>
          <p:spPr bwMode="auto">
            <a:xfrm>
              <a:off x="4224" y="1008"/>
              <a:ext cx="432" cy="432"/>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496" name="Oval 53"/>
            <p:cNvSpPr>
              <a:spLocks noChangeArrowheads="1"/>
            </p:cNvSpPr>
            <p:nvPr/>
          </p:nvSpPr>
          <p:spPr bwMode="auto">
            <a:xfrm>
              <a:off x="4752" y="1008"/>
              <a:ext cx="432" cy="432"/>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497" name="Oval 54"/>
            <p:cNvSpPr>
              <a:spLocks noChangeArrowheads="1"/>
            </p:cNvSpPr>
            <p:nvPr/>
          </p:nvSpPr>
          <p:spPr bwMode="auto">
            <a:xfrm>
              <a:off x="2544" y="1008"/>
              <a:ext cx="432" cy="432"/>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498" name="Oval 55"/>
            <p:cNvSpPr>
              <a:spLocks noChangeArrowheads="1"/>
            </p:cNvSpPr>
            <p:nvPr/>
          </p:nvSpPr>
          <p:spPr bwMode="auto">
            <a:xfrm>
              <a:off x="4992" y="1728"/>
              <a:ext cx="336" cy="336"/>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499" name="Oval 56"/>
            <p:cNvSpPr>
              <a:spLocks noChangeArrowheads="1"/>
            </p:cNvSpPr>
            <p:nvPr/>
          </p:nvSpPr>
          <p:spPr bwMode="auto">
            <a:xfrm>
              <a:off x="4608" y="1728"/>
              <a:ext cx="336" cy="336"/>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500" name="Oval 57"/>
            <p:cNvSpPr>
              <a:spLocks noChangeArrowheads="1"/>
            </p:cNvSpPr>
            <p:nvPr/>
          </p:nvSpPr>
          <p:spPr bwMode="auto">
            <a:xfrm>
              <a:off x="3504" y="1728"/>
              <a:ext cx="336" cy="336"/>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501" name="Oval 58"/>
            <p:cNvSpPr>
              <a:spLocks noChangeArrowheads="1"/>
            </p:cNvSpPr>
            <p:nvPr/>
          </p:nvSpPr>
          <p:spPr bwMode="auto">
            <a:xfrm>
              <a:off x="3072" y="1728"/>
              <a:ext cx="336" cy="336"/>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502" name="Oval 59"/>
            <p:cNvSpPr>
              <a:spLocks noChangeArrowheads="1"/>
            </p:cNvSpPr>
            <p:nvPr/>
          </p:nvSpPr>
          <p:spPr bwMode="auto">
            <a:xfrm>
              <a:off x="2640" y="1728"/>
              <a:ext cx="336" cy="336"/>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503" name="Line 60"/>
            <p:cNvSpPr>
              <a:spLocks noChangeShapeType="1"/>
            </p:cNvSpPr>
            <p:nvPr/>
          </p:nvSpPr>
          <p:spPr bwMode="auto">
            <a:xfrm>
              <a:off x="2784" y="816"/>
              <a:ext cx="2208" cy="0"/>
            </a:xfrm>
            <a:prstGeom prst="line">
              <a:avLst/>
            </a:prstGeom>
            <a:noFill/>
            <a:ln w="9525">
              <a:solidFill>
                <a:schemeClr val="tx1"/>
              </a:solidFill>
              <a:round/>
              <a:headEnd/>
              <a:tailEnd type="none" w="lg" len="med"/>
            </a:ln>
          </p:spPr>
          <p:txBody>
            <a:bodyPr/>
            <a:lstStyle/>
            <a:p>
              <a:endParaRPr lang="en-US"/>
            </a:p>
          </p:txBody>
        </p:sp>
        <p:sp>
          <p:nvSpPr>
            <p:cNvPr id="20504" name="Line 61"/>
            <p:cNvSpPr>
              <a:spLocks noChangeShapeType="1"/>
            </p:cNvSpPr>
            <p:nvPr/>
          </p:nvSpPr>
          <p:spPr bwMode="auto">
            <a:xfrm>
              <a:off x="4176" y="672"/>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0505" name="Line 62"/>
            <p:cNvSpPr>
              <a:spLocks noChangeShapeType="1"/>
            </p:cNvSpPr>
            <p:nvPr/>
          </p:nvSpPr>
          <p:spPr bwMode="auto">
            <a:xfrm>
              <a:off x="4992"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0506" name="Line 63"/>
            <p:cNvSpPr>
              <a:spLocks noChangeShapeType="1"/>
            </p:cNvSpPr>
            <p:nvPr/>
          </p:nvSpPr>
          <p:spPr bwMode="auto">
            <a:xfrm>
              <a:off x="4464"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0507" name="Line 64"/>
            <p:cNvSpPr>
              <a:spLocks noChangeShapeType="1"/>
            </p:cNvSpPr>
            <p:nvPr/>
          </p:nvSpPr>
          <p:spPr bwMode="auto">
            <a:xfrm>
              <a:off x="3840"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0508" name="Line 65"/>
            <p:cNvSpPr>
              <a:spLocks noChangeShapeType="1"/>
            </p:cNvSpPr>
            <p:nvPr/>
          </p:nvSpPr>
          <p:spPr bwMode="auto">
            <a:xfrm>
              <a:off x="3264"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0509" name="Line 66"/>
            <p:cNvSpPr>
              <a:spLocks noChangeShapeType="1"/>
            </p:cNvSpPr>
            <p:nvPr/>
          </p:nvSpPr>
          <p:spPr bwMode="auto">
            <a:xfrm>
              <a:off x="2784"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0510" name="Line 67"/>
            <p:cNvSpPr>
              <a:spLocks noChangeShapeType="1"/>
            </p:cNvSpPr>
            <p:nvPr/>
          </p:nvSpPr>
          <p:spPr bwMode="auto">
            <a:xfrm>
              <a:off x="2784" y="1584"/>
              <a:ext cx="864" cy="0"/>
            </a:xfrm>
            <a:prstGeom prst="line">
              <a:avLst/>
            </a:prstGeom>
            <a:noFill/>
            <a:ln w="9525">
              <a:solidFill>
                <a:schemeClr val="tx1"/>
              </a:solidFill>
              <a:round/>
              <a:headEnd/>
              <a:tailEnd type="none" w="lg" len="med"/>
            </a:ln>
          </p:spPr>
          <p:txBody>
            <a:bodyPr/>
            <a:lstStyle/>
            <a:p>
              <a:endParaRPr lang="en-US"/>
            </a:p>
          </p:txBody>
        </p:sp>
        <p:sp>
          <p:nvSpPr>
            <p:cNvPr id="20511" name="Line 68"/>
            <p:cNvSpPr>
              <a:spLocks noChangeShapeType="1"/>
            </p:cNvSpPr>
            <p:nvPr/>
          </p:nvSpPr>
          <p:spPr bwMode="auto">
            <a:xfrm>
              <a:off x="4992" y="1440"/>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0512" name="Line 69"/>
            <p:cNvSpPr>
              <a:spLocks noChangeShapeType="1"/>
            </p:cNvSpPr>
            <p:nvPr/>
          </p:nvSpPr>
          <p:spPr bwMode="auto">
            <a:xfrm>
              <a:off x="4800"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0513" name="Line 70"/>
            <p:cNvSpPr>
              <a:spLocks noChangeShapeType="1"/>
            </p:cNvSpPr>
            <p:nvPr/>
          </p:nvSpPr>
          <p:spPr bwMode="auto">
            <a:xfrm>
              <a:off x="3648"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0514" name="Line 71"/>
            <p:cNvSpPr>
              <a:spLocks noChangeShapeType="1"/>
            </p:cNvSpPr>
            <p:nvPr/>
          </p:nvSpPr>
          <p:spPr bwMode="auto">
            <a:xfrm>
              <a:off x="3264"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0515" name="Line 72"/>
            <p:cNvSpPr>
              <a:spLocks noChangeShapeType="1"/>
            </p:cNvSpPr>
            <p:nvPr/>
          </p:nvSpPr>
          <p:spPr bwMode="auto">
            <a:xfrm>
              <a:off x="2784"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0516" name="Line 73"/>
            <p:cNvSpPr>
              <a:spLocks noChangeShapeType="1"/>
            </p:cNvSpPr>
            <p:nvPr/>
          </p:nvSpPr>
          <p:spPr bwMode="auto">
            <a:xfrm>
              <a:off x="3264" y="1440"/>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0517" name="Line 74"/>
            <p:cNvSpPr>
              <a:spLocks noChangeShapeType="1"/>
            </p:cNvSpPr>
            <p:nvPr/>
          </p:nvSpPr>
          <p:spPr bwMode="auto">
            <a:xfrm>
              <a:off x="4800" y="1584"/>
              <a:ext cx="336" cy="0"/>
            </a:xfrm>
            <a:prstGeom prst="line">
              <a:avLst/>
            </a:prstGeom>
            <a:noFill/>
            <a:ln w="9525">
              <a:solidFill>
                <a:schemeClr val="tx1"/>
              </a:solidFill>
              <a:round/>
              <a:headEnd/>
              <a:tailEnd type="none" w="lg" len="med"/>
            </a:ln>
          </p:spPr>
          <p:txBody>
            <a:bodyPr/>
            <a:lstStyle/>
            <a:p>
              <a:endParaRPr lang="en-US"/>
            </a:p>
          </p:txBody>
        </p:sp>
        <p:sp>
          <p:nvSpPr>
            <p:cNvPr id="20518" name="Line 75"/>
            <p:cNvSpPr>
              <a:spLocks noChangeShapeType="1"/>
            </p:cNvSpPr>
            <p:nvPr/>
          </p:nvSpPr>
          <p:spPr bwMode="auto">
            <a:xfrm>
              <a:off x="5136"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0519" name="Oval 76"/>
            <p:cNvSpPr>
              <a:spLocks noChangeArrowheads="1"/>
            </p:cNvSpPr>
            <p:nvPr/>
          </p:nvSpPr>
          <p:spPr bwMode="auto">
            <a:xfrm>
              <a:off x="3792" y="2304"/>
              <a:ext cx="240" cy="240"/>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520" name="Oval 77"/>
            <p:cNvSpPr>
              <a:spLocks noChangeArrowheads="1"/>
            </p:cNvSpPr>
            <p:nvPr/>
          </p:nvSpPr>
          <p:spPr bwMode="auto">
            <a:xfrm>
              <a:off x="3504" y="2304"/>
              <a:ext cx="240" cy="240"/>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521" name="Oval 78"/>
            <p:cNvSpPr>
              <a:spLocks noChangeArrowheads="1"/>
            </p:cNvSpPr>
            <p:nvPr/>
          </p:nvSpPr>
          <p:spPr bwMode="auto">
            <a:xfrm>
              <a:off x="3216" y="2304"/>
              <a:ext cx="240" cy="240"/>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522" name="Line 79"/>
            <p:cNvSpPr>
              <a:spLocks noChangeShapeType="1"/>
            </p:cNvSpPr>
            <p:nvPr/>
          </p:nvSpPr>
          <p:spPr bwMode="auto">
            <a:xfrm>
              <a:off x="3024" y="2160"/>
              <a:ext cx="912" cy="0"/>
            </a:xfrm>
            <a:prstGeom prst="line">
              <a:avLst/>
            </a:prstGeom>
            <a:noFill/>
            <a:ln w="9525">
              <a:solidFill>
                <a:schemeClr val="tx1"/>
              </a:solidFill>
              <a:round/>
              <a:headEnd/>
              <a:tailEnd type="none" w="lg" len="med"/>
            </a:ln>
          </p:spPr>
          <p:txBody>
            <a:bodyPr/>
            <a:lstStyle/>
            <a:p>
              <a:endParaRPr lang="en-US"/>
            </a:p>
          </p:txBody>
        </p:sp>
        <p:sp>
          <p:nvSpPr>
            <p:cNvPr id="20523" name="Line 80"/>
            <p:cNvSpPr>
              <a:spLocks noChangeShapeType="1"/>
            </p:cNvSpPr>
            <p:nvPr/>
          </p:nvSpPr>
          <p:spPr bwMode="auto">
            <a:xfrm>
              <a:off x="3936" y="2160"/>
              <a:ext cx="1" cy="151"/>
            </a:xfrm>
            <a:prstGeom prst="line">
              <a:avLst/>
            </a:prstGeom>
            <a:noFill/>
            <a:ln w="9525">
              <a:solidFill>
                <a:schemeClr val="tx1"/>
              </a:solidFill>
              <a:round/>
              <a:headEnd/>
              <a:tailEnd type="triangle" w="lg" len="med"/>
            </a:ln>
          </p:spPr>
          <p:txBody>
            <a:bodyPr/>
            <a:lstStyle/>
            <a:p>
              <a:endParaRPr lang="en-US"/>
            </a:p>
          </p:txBody>
        </p:sp>
        <p:sp>
          <p:nvSpPr>
            <p:cNvPr id="20524" name="Line 81"/>
            <p:cNvSpPr>
              <a:spLocks noChangeShapeType="1"/>
            </p:cNvSpPr>
            <p:nvPr/>
          </p:nvSpPr>
          <p:spPr bwMode="auto">
            <a:xfrm>
              <a:off x="3648" y="2160"/>
              <a:ext cx="1" cy="151"/>
            </a:xfrm>
            <a:prstGeom prst="line">
              <a:avLst/>
            </a:prstGeom>
            <a:noFill/>
            <a:ln w="9525">
              <a:solidFill>
                <a:schemeClr val="tx1"/>
              </a:solidFill>
              <a:round/>
              <a:headEnd/>
              <a:tailEnd type="triangle" w="lg" len="med"/>
            </a:ln>
          </p:spPr>
          <p:txBody>
            <a:bodyPr/>
            <a:lstStyle/>
            <a:p>
              <a:endParaRPr lang="en-US"/>
            </a:p>
          </p:txBody>
        </p:sp>
        <p:sp>
          <p:nvSpPr>
            <p:cNvPr id="20525" name="Line 82"/>
            <p:cNvSpPr>
              <a:spLocks noChangeShapeType="1"/>
            </p:cNvSpPr>
            <p:nvPr/>
          </p:nvSpPr>
          <p:spPr bwMode="auto">
            <a:xfrm>
              <a:off x="3360" y="2160"/>
              <a:ext cx="1" cy="151"/>
            </a:xfrm>
            <a:prstGeom prst="line">
              <a:avLst/>
            </a:prstGeom>
            <a:noFill/>
            <a:ln w="9525">
              <a:solidFill>
                <a:schemeClr val="tx1"/>
              </a:solidFill>
              <a:round/>
              <a:headEnd/>
              <a:tailEnd type="triangle" w="lg" len="med"/>
            </a:ln>
          </p:spPr>
          <p:txBody>
            <a:bodyPr/>
            <a:lstStyle/>
            <a:p>
              <a:endParaRPr lang="en-US"/>
            </a:p>
          </p:txBody>
        </p:sp>
        <p:sp>
          <p:nvSpPr>
            <p:cNvPr id="20526" name="Line 83"/>
            <p:cNvSpPr>
              <a:spLocks noChangeShapeType="1"/>
            </p:cNvSpPr>
            <p:nvPr/>
          </p:nvSpPr>
          <p:spPr bwMode="auto">
            <a:xfrm>
              <a:off x="3024" y="2160"/>
              <a:ext cx="0" cy="144"/>
            </a:xfrm>
            <a:prstGeom prst="line">
              <a:avLst/>
            </a:prstGeom>
            <a:noFill/>
            <a:ln w="9525">
              <a:solidFill>
                <a:schemeClr val="tx1"/>
              </a:solidFill>
              <a:round/>
              <a:headEnd/>
              <a:tailEnd type="triangle" w="lg" len="med"/>
            </a:ln>
          </p:spPr>
          <p:txBody>
            <a:bodyPr/>
            <a:lstStyle/>
            <a:p>
              <a:endParaRPr lang="en-US"/>
            </a:p>
          </p:txBody>
        </p:sp>
        <p:sp>
          <p:nvSpPr>
            <p:cNvPr id="20527" name="Oval 84"/>
            <p:cNvSpPr>
              <a:spLocks noChangeArrowheads="1"/>
            </p:cNvSpPr>
            <p:nvPr/>
          </p:nvSpPr>
          <p:spPr bwMode="auto">
            <a:xfrm>
              <a:off x="2928" y="2304"/>
              <a:ext cx="240" cy="240"/>
            </a:xfrm>
            <a:prstGeom prst="ellipse">
              <a:avLst/>
            </a:prstGeom>
            <a:solidFill>
              <a:srgbClr val="FFFF99"/>
            </a:solidFill>
            <a:ln w="9525">
              <a:solidFill>
                <a:schemeClr val="tx1"/>
              </a:solidFill>
              <a:round/>
              <a:headEnd/>
              <a:tailEnd type="none" w="lg" len="med"/>
            </a:ln>
          </p:spPr>
          <p:txBody>
            <a:bodyPr wrap="none" anchor="ctr"/>
            <a:lstStyle/>
            <a:p>
              <a:endParaRPr lang="en-US"/>
            </a:p>
          </p:txBody>
        </p:sp>
        <p:sp>
          <p:nvSpPr>
            <p:cNvPr id="20528" name="Line 85"/>
            <p:cNvSpPr>
              <a:spLocks noChangeShapeType="1"/>
            </p:cNvSpPr>
            <p:nvPr/>
          </p:nvSpPr>
          <p:spPr bwMode="auto">
            <a:xfrm>
              <a:off x="3648" y="2064"/>
              <a:ext cx="0" cy="96"/>
            </a:xfrm>
            <a:prstGeom prst="line">
              <a:avLst/>
            </a:prstGeom>
            <a:noFill/>
            <a:ln w="9525">
              <a:solidFill>
                <a:schemeClr val="tx1"/>
              </a:solidFill>
              <a:round/>
              <a:headEnd/>
              <a:tailEnd type="triangle" w="lg" len="med"/>
            </a:ln>
          </p:spPr>
          <p:txBody>
            <a:bodyPr/>
            <a:lstStyle/>
            <a:p>
              <a:endParaRPr lang="en-US"/>
            </a:p>
          </p:txBody>
        </p:sp>
      </p:grpSp>
      <p:pic>
        <p:nvPicPr>
          <p:cNvPr id="20489" name="Picture 89" descr="Handwritten"/>
          <p:cNvPicPr>
            <a:picLocks noChangeAspect="1" noChangeArrowheads="1"/>
          </p:cNvPicPr>
          <p:nvPr/>
        </p:nvPicPr>
        <p:blipFill>
          <a:blip r:embed="rId2"/>
          <a:srcRect/>
          <a:stretch>
            <a:fillRect/>
          </a:stretch>
        </p:blipFill>
        <p:spPr bwMode="auto">
          <a:xfrm>
            <a:off x="1066800" y="5029200"/>
            <a:ext cx="1371600" cy="1371600"/>
          </a:xfrm>
          <a:prstGeom prst="rect">
            <a:avLst/>
          </a:prstGeom>
          <a:noFill/>
          <a:ln w="9525">
            <a:noFill/>
            <a:miter lim="800000"/>
            <a:headEnd/>
            <a:tailEnd/>
          </a:ln>
        </p:spPr>
      </p:pic>
      <p:pic>
        <p:nvPicPr>
          <p:cNvPr id="20490" name="Picture 90" descr="man_talk"/>
          <p:cNvPicPr>
            <a:picLocks noChangeAspect="1" noChangeArrowheads="1"/>
          </p:cNvPicPr>
          <p:nvPr/>
        </p:nvPicPr>
        <p:blipFill>
          <a:blip r:embed="rId3"/>
          <a:srcRect/>
          <a:stretch>
            <a:fillRect/>
          </a:stretch>
        </p:blipFill>
        <p:spPr bwMode="auto">
          <a:xfrm>
            <a:off x="990600" y="2209800"/>
            <a:ext cx="1447800" cy="1181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GV: Ths Ho Nhat Hung</a:t>
            </a:r>
          </a:p>
        </p:txBody>
      </p:sp>
      <p:sp>
        <p:nvSpPr>
          <p:cNvPr id="6" name="Slide Number Placeholder 5"/>
          <p:cNvSpPr>
            <a:spLocks noGrp="1"/>
          </p:cNvSpPr>
          <p:nvPr>
            <p:ph type="sldNum" sz="quarter" idx="12"/>
          </p:nvPr>
        </p:nvSpPr>
        <p:spPr/>
        <p:txBody>
          <a:bodyPr/>
          <a:lstStyle/>
          <a:p>
            <a:pPr>
              <a:defRPr/>
            </a:pPr>
            <a:fld id="{0481892A-EEA9-49F1-B926-CEC971C8F228}" type="slidenum">
              <a:rPr lang="en-US"/>
              <a:pPr>
                <a:defRPr/>
              </a:pPr>
              <a:t>52</a:t>
            </a:fld>
            <a:endParaRPr lang="en-US"/>
          </a:p>
        </p:txBody>
      </p:sp>
      <p:sp>
        <p:nvSpPr>
          <p:cNvPr id="14341" name="Rectangle 3"/>
          <p:cNvSpPr>
            <a:spLocks noGrp="1" noChangeArrowheads="1"/>
          </p:cNvSpPr>
          <p:nvPr>
            <p:ph type="body" idx="1"/>
          </p:nvPr>
        </p:nvSpPr>
        <p:spPr>
          <a:xfrm>
            <a:off x="457200" y="533400"/>
            <a:ext cx="8229600" cy="5597525"/>
          </a:xfrm>
        </p:spPr>
        <p:txBody>
          <a:bodyPr/>
          <a:lstStyle/>
          <a:p>
            <a:pPr eaLnBrk="1" hangingPunct="1">
              <a:lnSpc>
                <a:spcPct val="130000"/>
              </a:lnSpc>
              <a:buFont typeface="Wingdings" pitchFamily="2" charset="2"/>
              <a:buNone/>
            </a:pPr>
            <a:r>
              <a:rPr lang="en-US" sz="2500" dirty="0" err="1" smtClean="0">
                <a:latin typeface="Times New Roman" pitchFamily="18" charset="0"/>
                <a:cs typeface="Times New Roman" pitchFamily="18" charset="0"/>
              </a:rPr>
              <a:t>Vd</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muốn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trang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nội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căn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hộ</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bạn</a:t>
            </a:r>
            <a:r>
              <a:rPr lang="en-US" sz="2500" dirty="0" smtClean="0">
                <a:latin typeface="Times New Roman" pitchFamily="18" charset="0"/>
                <a:cs typeface="Times New Roman" pitchFamily="18" charset="0"/>
              </a:rPr>
              <a:t> do </a:t>
            </a:r>
            <a:r>
              <a:rPr lang="en-US" sz="2500" dirty="0" err="1" smtClean="0">
                <a:latin typeface="Times New Roman" pitchFamily="18" charset="0"/>
                <a:cs typeface="Times New Roman" pitchFamily="18" charset="0"/>
              </a:rPr>
              <a:t>Công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Phú</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Mỹ</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Hưng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xây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thô</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áp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pháp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ngân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sách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nào</a:t>
            </a:r>
            <a:r>
              <a:rPr lang="en-US" sz="2500" dirty="0" smtClean="0">
                <a:latin typeface="Times New Roman" pitchFamily="18" charset="0"/>
                <a:cs typeface="Times New Roman" pitchFamily="18" charset="0"/>
              </a:rPr>
              <a:t>?</a:t>
            </a:r>
          </a:p>
          <a:p>
            <a:pPr eaLnBrk="1" hangingPunct="1">
              <a:lnSpc>
                <a:spcPct val="130000"/>
              </a:lnSpc>
              <a:buFont typeface="Wingdings" pitchFamily="2" charset="2"/>
              <a:buNone/>
            </a:pPr>
            <a:endParaRPr lang="en-US" sz="2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GV: Ths Ho Nhat Hung</a:t>
            </a:r>
          </a:p>
        </p:txBody>
      </p:sp>
      <p:sp>
        <p:nvSpPr>
          <p:cNvPr id="6" name="Slide Number Placeholder 5"/>
          <p:cNvSpPr>
            <a:spLocks noGrp="1"/>
          </p:cNvSpPr>
          <p:nvPr>
            <p:ph type="sldNum" sz="quarter" idx="12"/>
          </p:nvPr>
        </p:nvSpPr>
        <p:spPr/>
        <p:txBody>
          <a:bodyPr/>
          <a:lstStyle/>
          <a:p>
            <a:pPr>
              <a:defRPr/>
            </a:pPr>
            <a:fld id="{0481892A-EEA9-49F1-B926-CEC971C8F228}" type="slidenum">
              <a:rPr lang="en-US"/>
              <a:pPr>
                <a:defRPr/>
              </a:pPr>
              <a:t>53</a:t>
            </a:fld>
            <a:endParaRPr lang="en-US"/>
          </a:p>
        </p:txBody>
      </p:sp>
      <p:sp>
        <p:nvSpPr>
          <p:cNvPr id="14341" name="Rectangle 3"/>
          <p:cNvSpPr>
            <a:spLocks noGrp="1" noChangeArrowheads="1"/>
          </p:cNvSpPr>
          <p:nvPr>
            <p:ph type="body" idx="1"/>
          </p:nvPr>
        </p:nvSpPr>
        <p:spPr>
          <a:xfrm>
            <a:off x="457200" y="533400"/>
            <a:ext cx="8229600" cy="5597525"/>
          </a:xfrm>
        </p:spPr>
        <p:txBody>
          <a:bodyPr/>
          <a:lstStyle/>
          <a:p>
            <a:pPr eaLnBrk="1" hangingPunct="1">
              <a:lnSpc>
                <a:spcPct val="130000"/>
              </a:lnSpc>
              <a:buFont typeface="Wingdings" pitchFamily="2" charset="2"/>
              <a:buNone/>
            </a:pPr>
            <a:r>
              <a:rPr lang="en-US" sz="2500" smtClean="0">
                <a:latin typeface="Times New Roman" pitchFamily="18" charset="0"/>
                <a:cs typeface="Times New Roman" pitchFamily="18" charset="0"/>
              </a:rPr>
              <a:t>Vd: Bạn muốn trang trí lại nội thất căn hộ của bạn do Công ty Phú Mỹ Hưng xây thô bạn áp dụng phương pháp lập ngân sách nào?</a:t>
            </a:r>
          </a:p>
          <a:p>
            <a:pPr eaLnBrk="1" hangingPunct="1">
              <a:lnSpc>
                <a:spcPct val="130000"/>
              </a:lnSpc>
              <a:buFont typeface="Wingdings" pitchFamily="2" charset="2"/>
              <a:buNone/>
            </a:pPr>
            <a:r>
              <a:rPr lang="en-US" sz="2500" smtClean="0">
                <a:latin typeface="Times New Roman" pitchFamily="18" charset="0"/>
                <a:cs typeface="Times New Roman" pitchFamily="18" charset="0"/>
              </a:rPr>
              <a:t>Bạn nên áp dụng phương pháp lập ngân sách từ trên xuống dưới, bởi vì với một số tiền nhất định, bạn có thể mua thiết bị và trang trí lại nội thất phù hợp với khả năng tài chính của mình. Chẳng hạn ốp loại gạch nào? Mua đồ gỗ ra sao? Lắp đặt tủ bếp như thế nào? Sau đó tìm đội thầu và ký kết hợp đồng.</a:t>
            </a:r>
          </a:p>
          <a:p>
            <a:pPr eaLnBrk="1" hangingPunct="1">
              <a:lnSpc>
                <a:spcPct val="130000"/>
              </a:lnSpc>
              <a:buFont typeface="Wingdings" pitchFamily="2" charset="2"/>
              <a:buNone/>
            </a:pPr>
            <a:endParaRPr lang="en-US" sz="25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ChangeArrowheads="1"/>
          </p:cNvSpPr>
          <p:nvPr/>
        </p:nvSpPr>
        <p:spPr bwMode="auto">
          <a:xfrm>
            <a:off x="3124200" y="228600"/>
            <a:ext cx="3228975" cy="519113"/>
          </a:xfrm>
          <a:prstGeom prst="rect">
            <a:avLst/>
          </a:prstGeom>
          <a:noFill/>
          <a:ln w="9525">
            <a:noFill/>
            <a:miter lim="800000"/>
            <a:headEnd/>
            <a:tailEnd type="none" w="lg" len="med"/>
          </a:ln>
        </p:spPr>
        <p:txBody>
          <a:bodyPr wrap="none">
            <a:spAutoFit/>
          </a:bodyPr>
          <a:lstStyle/>
          <a:p>
            <a:pPr>
              <a:spcBef>
                <a:spcPct val="50000"/>
              </a:spcBef>
            </a:pPr>
            <a:r>
              <a:rPr lang="en-US"/>
              <a:t>Phương pháp kết hợp</a:t>
            </a:r>
          </a:p>
        </p:txBody>
      </p:sp>
      <p:grpSp>
        <p:nvGrpSpPr>
          <p:cNvPr id="2" name="Group 82"/>
          <p:cNvGrpSpPr>
            <a:grpSpLocks/>
          </p:cNvGrpSpPr>
          <p:nvPr/>
        </p:nvGrpSpPr>
        <p:grpSpPr bwMode="auto">
          <a:xfrm>
            <a:off x="304800" y="914400"/>
            <a:ext cx="4117975" cy="1638300"/>
            <a:chOff x="2544" y="192"/>
            <a:chExt cx="2594" cy="1032"/>
          </a:xfrm>
        </p:grpSpPr>
        <p:sp>
          <p:nvSpPr>
            <p:cNvPr id="21557" name="Text Box 6"/>
            <p:cNvSpPr txBox="1">
              <a:spLocks noChangeArrowheads="1"/>
            </p:cNvSpPr>
            <p:nvPr/>
          </p:nvSpPr>
          <p:spPr bwMode="auto">
            <a:xfrm>
              <a:off x="3535" y="192"/>
              <a:ext cx="1132" cy="333"/>
            </a:xfrm>
            <a:prstGeom prst="rect">
              <a:avLst/>
            </a:prstGeom>
            <a:solidFill>
              <a:schemeClr val="accent1"/>
            </a:solidFill>
            <a:ln w="9525">
              <a:solidFill>
                <a:schemeClr val="tx1"/>
              </a:solidFill>
              <a:miter lim="800000"/>
              <a:headEnd/>
              <a:tailEnd type="none" w="lg" len="med"/>
            </a:ln>
          </p:spPr>
          <p:txBody>
            <a:bodyPr>
              <a:spAutoFit/>
            </a:bodyPr>
            <a:lstStyle/>
            <a:p>
              <a:pPr>
                <a:spcBef>
                  <a:spcPct val="50000"/>
                </a:spcBef>
              </a:pPr>
              <a:endParaRPr lang="en-US"/>
            </a:p>
          </p:txBody>
        </p:sp>
        <p:sp>
          <p:nvSpPr>
            <p:cNvPr id="21558" name="Oval 7"/>
            <p:cNvSpPr>
              <a:spLocks noChangeArrowheads="1"/>
            </p:cNvSpPr>
            <p:nvPr/>
          </p:nvSpPr>
          <p:spPr bwMode="auto">
            <a:xfrm>
              <a:off x="3063" y="820"/>
              <a:ext cx="424" cy="404"/>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1559" name="Oval 8"/>
            <p:cNvSpPr>
              <a:spLocks noChangeArrowheads="1"/>
            </p:cNvSpPr>
            <p:nvPr/>
          </p:nvSpPr>
          <p:spPr bwMode="auto">
            <a:xfrm>
              <a:off x="3582" y="820"/>
              <a:ext cx="424" cy="404"/>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1560" name="Oval 9"/>
            <p:cNvSpPr>
              <a:spLocks noChangeArrowheads="1"/>
            </p:cNvSpPr>
            <p:nvPr/>
          </p:nvSpPr>
          <p:spPr bwMode="auto">
            <a:xfrm>
              <a:off x="4195" y="820"/>
              <a:ext cx="425" cy="404"/>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1561" name="Oval 10"/>
            <p:cNvSpPr>
              <a:spLocks noChangeArrowheads="1"/>
            </p:cNvSpPr>
            <p:nvPr/>
          </p:nvSpPr>
          <p:spPr bwMode="auto">
            <a:xfrm>
              <a:off x="4714" y="820"/>
              <a:ext cx="424" cy="404"/>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1562" name="Oval 11"/>
            <p:cNvSpPr>
              <a:spLocks noChangeArrowheads="1"/>
            </p:cNvSpPr>
            <p:nvPr/>
          </p:nvSpPr>
          <p:spPr bwMode="auto">
            <a:xfrm>
              <a:off x="2544" y="820"/>
              <a:ext cx="425" cy="404"/>
            </a:xfrm>
            <a:prstGeom prst="ellipse">
              <a:avLst/>
            </a:prstGeom>
            <a:solidFill>
              <a:schemeClr val="accent1"/>
            </a:solidFill>
            <a:ln w="9525">
              <a:solidFill>
                <a:schemeClr val="tx1"/>
              </a:solidFill>
              <a:round/>
              <a:headEnd/>
              <a:tailEnd type="none" w="lg" len="med"/>
            </a:ln>
          </p:spPr>
          <p:txBody>
            <a:bodyPr wrap="none" anchor="ctr"/>
            <a:lstStyle/>
            <a:p>
              <a:endParaRPr lang="en-US"/>
            </a:p>
          </p:txBody>
        </p:sp>
        <p:sp>
          <p:nvSpPr>
            <p:cNvPr id="21563" name="Line 17"/>
            <p:cNvSpPr>
              <a:spLocks noChangeShapeType="1"/>
            </p:cNvSpPr>
            <p:nvPr/>
          </p:nvSpPr>
          <p:spPr bwMode="auto">
            <a:xfrm>
              <a:off x="2780" y="641"/>
              <a:ext cx="2170" cy="0"/>
            </a:xfrm>
            <a:prstGeom prst="line">
              <a:avLst/>
            </a:prstGeom>
            <a:noFill/>
            <a:ln w="9525">
              <a:solidFill>
                <a:schemeClr val="tx1"/>
              </a:solidFill>
              <a:round/>
              <a:headEnd/>
              <a:tailEnd type="none" w="lg" len="med"/>
            </a:ln>
          </p:spPr>
          <p:txBody>
            <a:bodyPr/>
            <a:lstStyle/>
            <a:p>
              <a:endParaRPr lang="en-US"/>
            </a:p>
          </p:txBody>
        </p:sp>
        <p:sp>
          <p:nvSpPr>
            <p:cNvPr id="21564" name="Line 18"/>
            <p:cNvSpPr>
              <a:spLocks noChangeShapeType="1"/>
            </p:cNvSpPr>
            <p:nvPr/>
          </p:nvSpPr>
          <p:spPr bwMode="auto">
            <a:xfrm>
              <a:off x="4148" y="506"/>
              <a:ext cx="0" cy="135"/>
            </a:xfrm>
            <a:prstGeom prst="line">
              <a:avLst/>
            </a:prstGeom>
            <a:noFill/>
            <a:ln w="9525">
              <a:solidFill>
                <a:schemeClr val="tx1"/>
              </a:solidFill>
              <a:round/>
              <a:headEnd/>
              <a:tailEnd type="triangle" w="lg" len="med"/>
            </a:ln>
          </p:spPr>
          <p:txBody>
            <a:bodyPr/>
            <a:lstStyle/>
            <a:p>
              <a:endParaRPr lang="en-US"/>
            </a:p>
          </p:txBody>
        </p:sp>
        <p:sp>
          <p:nvSpPr>
            <p:cNvPr id="21565" name="Line 19"/>
            <p:cNvSpPr>
              <a:spLocks noChangeShapeType="1"/>
            </p:cNvSpPr>
            <p:nvPr/>
          </p:nvSpPr>
          <p:spPr bwMode="auto">
            <a:xfrm>
              <a:off x="4950" y="641"/>
              <a:ext cx="0" cy="179"/>
            </a:xfrm>
            <a:prstGeom prst="line">
              <a:avLst/>
            </a:prstGeom>
            <a:noFill/>
            <a:ln w="9525">
              <a:solidFill>
                <a:schemeClr val="tx1"/>
              </a:solidFill>
              <a:round/>
              <a:headEnd/>
              <a:tailEnd type="triangle" w="lg" len="med"/>
            </a:ln>
          </p:spPr>
          <p:txBody>
            <a:bodyPr/>
            <a:lstStyle/>
            <a:p>
              <a:endParaRPr lang="en-US"/>
            </a:p>
          </p:txBody>
        </p:sp>
        <p:sp>
          <p:nvSpPr>
            <p:cNvPr id="21566" name="Line 20"/>
            <p:cNvSpPr>
              <a:spLocks noChangeShapeType="1"/>
            </p:cNvSpPr>
            <p:nvPr/>
          </p:nvSpPr>
          <p:spPr bwMode="auto">
            <a:xfrm>
              <a:off x="4431" y="641"/>
              <a:ext cx="0" cy="179"/>
            </a:xfrm>
            <a:prstGeom prst="line">
              <a:avLst/>
            </a:prstGeom>
            <a:noFill/>
            <a:ln w="9525">
              <a:solidFill>
                <a:schemeClr val="tx1"/>
              </a:solidFill>
              <a:round/>
              <a:headEnd/>
              <a:tailEnd type="triangle" w="lg" len="med"/>
            </a:ln>
          </p:spPr>
          <p:txBody>
            <a:bodyPr/>
            <a:lstStyle/>
            <a:p>
              <a:endParaRPr lang="en-US"/>
            </a:p>
          </p:txBody>
        </p:sp>
        <p:sp>
          <p:nvSpPr>
            <p:cNvPr id="21567" name="Line 21"/>
            <p:cNvSpPr>
              <a:spLocks noChangeShapeType="1"/>
            </p:cNvSpPr>
            <p:nvPr/>
          </p:nvSpPr>
          <p:spPr bwMode="auto">
            <a:xfrm>
              <a:off x="3818" y="641"/>
              <a:ext cx="0" cy="179"/>
            </a:xfrm>
            <a:prstGeom prst="line">
              <a:avLst/>
            </a:prstGeom>
            <a:noFill/>
            <a:ln w="9525">
              <a:solidFill>
                <a:schemeClr val="tx1"/>
              </a:solidFill>
              <a:round/>
              <a:headEnd/>
              <a:tailEnd type="triangle" w="lg" len="med"/>
            </a:ln>
          </p:spPr>
          <p:txBody>
            <a:bodyPr/>
            <a:lstStyle/>
            <a:p>
              <a:endParaRPr lang="en-US"/>
            </a:p>
          </p:txBody>
        </p:sp>
        <p:sp>
          <p:nvSpPr>
            <p:cNvPr id="21568" name="Line 22"/>
            <p:cNvSpPr>
              <a:spLocks noChangeShapeType="1"/>
            </p:cNvSpPr>
            <p:nvPr/>
          </p:nvSpPr>
          <p:spPr bwMode="auto">
            <a:xfrm>
              <a:off x="3252" y="641"/>
              <a:ext cx="0" cy="179"/>
            </a:xfrm>
            <a:prstGeom prst="line">
              <a:avLst/>
            </a:prstGeom>
            <a:noFill/>
            <a:ln w="9525">
              <a:solidFill>
                <a:schemeClr val="tx1"/>
              </a:solidFill>
              <a:round/>
              <a:headEnd/>
              <a:tailEnd type="triangle" w="lg" len="med"/>
            </a:ln>
          </p:spPr>
          <p:txBody>
            <a:bodyPr/>
            <a:lstStyle/>
            <a:p>
              <a:endParaRPr lang="en-US"/>
            </a:p>
          </p:txBody>
        </p:sp>
        <p:sp>
          <p:nvSpPr>
            <p:cNvPr id="21569" name="Line 23"/>
            <p:cNvSpPr>
              <a:spLocks noChangeShapeType="1"/>
            </p:cNvSpPr>
            <p:nvPr/>
          </p:nvSpPr>
          <p:spPr bwMode="auto">
            <a:xfrm>
              <a:off x="2780" y="641"/>
              <a:ext cx="0" cy="179"/>
            </a:xfrm>
            <a:prstGeom prst="line">
              <a:avLst/>
            </a:prstGeom>
            <a:noFill/>
            <a:ln w="9525">
              <a:solidFill>
                <a:schemeClr val="tx1"/>
              </a:solidFill>
              <a:round/>
              <a:headEnd/>
              <a:tailEnd type="triangle" w="lg" len="med"/>
            </a:ln>
          </p:spPr>
          <p:txBody>
            <a:bodyPr/>
            <a:lstStyle/>
            <a:p>
              <a:endParaRPr lang="en-US"/>
            </a:p>
          </p:txBody>
        </p:sp>
      </p:grpSp>
      <p:grpSp>
        <p:nvGrpSpPr>
          <p:cNvPr id="3" name="Group 43"/>
          <p:cNvGrpSpPr>
            <a:grpSpLocks/>
          </p:cNvGrpSpPr>
          <p:nvPr/>
        </p:nvGrpSpPr>
        <p:grpSpPr bwMode="auto">
          <a:xfrm>
            <a:off x="228600" y="3200400"/>
            <a:ext cx="4419600" cy="3505200"/>
            <a:chOff x="2544" y="336"/>
            <a:chExt cx="2784" cy="2208"/>
          </a:xfrm>
        </p:grpSpPr>
        <p:sp>
          <p:nvSpPr>
            <p:cNvPr id="21520" name="Text Box 44"/>
            <p:cNvSpPr txBox="1">
              <a:spLocks noChangeArrowheads="1"/>
            </p:cNvSpPr>
            <p:nvPr/>
          </p:nvSpPr>
          <p:spPr bwMode="auto">
            <a:xfrm>
              <a:off x="3552" y="336"/>
              <a:ext cx="1152" cy="333"/>
            </a:xfrm>
            <a:prstGeom prst="rect">
              <a:avLst/>
            </a:prstGeom>
            <a:solidFill>
              <a:srgbClr val="FFFF00"/>
            </a:solidFill>
            <a:ln w="9525">
              <a:solidFill>
                <a:schemeClr val="tx1"/>
              </a:solidFill>
              <a:miter lim="800000"/>
              <a:headEnd/>
              <a:tailEnd type="none" w="lg" len="med"/>
            </a:ln>
          </p:spPr>
          <p:txBody>
            <a:bodyPr>
              <a:spAutoFit/>
            </a:bodyPr>
            <a:lstStyle/>
            <a:p>
              <a:pPr>
                <a:spcBef>
                  <a:spcPct val="50000"/>
                </a:spcBef>
              </a:pPr>
              <a:endParaRPr lang="en-US"/>
            </a:p>
          </p:txBody>
        </p:sp>
        <p:sp>
          <p:nvSpPr>
            <p:cNvPr id="21521" name="Oval 45"/>
            <p:cNvSpPr>
              <a:spLocks noChangeArrowheads="1"/>
            </p:cNvSpPr>
            <p:nvPr/>
          </p:nvSpPr>
          <p:spPr bwMode="auto">
            <a:xfrm>
              <a:off x="3072" y="1008"/>
              <a:ext cx="432" cy="432"/>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22" name="Oval 46"/>
            <p:cNvSpPr>
              <a:spLocks noChangeArrowheads="1"/>
            </p:cNvSpPr>
            <p:nvPr/>
          </p:nvSpPr>
          <p:spPr bwMode="auto">
            <a:xfrm>
              <a:off x="3600" y="1008"/>
              <a:ext cx="432" cy="432"/>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23" name="Oval 47"/>
            <p:cNvSpPr>
              <a:spLocks noChangeArrowheads="1"/>
            </p:cNvSpPr>
            <p:nvPr/>
          </p:nvSpPr>
          <p:spPr bwMode="auto">
            <a:xfrm>
              <a:off x="4224" y="1008"/>
              <a:ext cx="432" cy="432"/>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24" name="Oval 48"/>
            <p:cNvSpPr>
              <a:spLocks noChangeArrowheads="1"/>
            </p:cNvSpPr>
            <p:nvPr/>
          </p:nvSpPr>
          <p:spPr bwMode="auto">
            <a:xfrm>
              <a:off x="4752" y="1008"/>
              <a:ext cx="432" cy="432"/>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25" name="Oval 49"/>
            <p:cNvSpPr>
              <a:spLocks noChangeArrowheads="1"/>
            </p:cNvSpPr>
            <p:nvPr/>
          </p:nvSpPr>
          <p:spPr bwMode="auto">
            <a:xfrm>
              <a:off x="2544" y="1008"/>
              <a:ext cx="432" cy="432"/>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26" name="Oval 50"/>
            <p:cNvSpPr>
              <a:spLocks noChangeArrowheads="1"/>
            </p:cNvSpPr>
            <p:nvPr/>
          </p:nvSpPr>
          <p:spPr bwMode="auto">
            <a:xfrm>
              <a:off x="4992" y="1728"/>
              <a:ext cx="336" cy="336"/>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27" name="Oval 51"/>
            <p:cNvSpPr>
              <a:spLocks noChangeArrowheads="1"/>
            </p:cNvSpPr>
            <p:nvPr/>
          </p:nvSpPr>
          <p:spPr bwMode="auto">
            <a:xfrm>
              <a:off x="4608" y="1728"/>
              <a:ext cx="336" cy="336"/>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28" name="Oval 52"/>
            <p:cNvSpPr>
              <a:spLocks noChangeArrowheads="1"/>
            </p:cNvSpPr>
            <p:nvPr/>
          </p:nvSpPr>
          <p:spPr bwMode="auto">
            <a:xfrm>
              <a:off x="3504" y="1728"/>
              <a:ext cx="336" cy="336"/>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29" name="Oval 53"/>
            <p:cNvSpPr>
              <a:spLocks noChangeArrowheads="1"/>
            </p:cNvSpPr>
            <p:nvPr/>
          </p:nvSpPr>
          <p:spPr bwMode="auto">
            <a:xfrm>
              <a:off x="3072" y="1728"/>
              <a:ext cx="336" cy="336"/>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30" name="Oval 54"/>
            <p:cNvSpPr>
              <a:spLocks noChangeArrowheads="1"/>
            </p:cNvSpPr>
            <p:nvPr/>
          </p:nvSpPr>
          <p:spPr bwMode="auto">
            <a:xfrm>
              <a:off x="2640" y="1728"/>
              <a:ext cx="336" cy="336"/>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31" name="Line 55"/>
            <p:cNvSpPr>
              <a:spLocks noChangeShapeType="1"/>
            </p:cNvSpPr>
            <p:nvPr/>
          </p:nvSpPr>
          <p:spPr bwMode="auto">
            <a:xfrm>
              <a:off x="2784" y="816"/>
              <a:ext cx="2208" cy="0"/>
            </a:xfrm>
            <a:prstGeom prst="line">
              <a:avLst/>
            </a:prstGeom>
            <a:noFill/>
            <a:ln w="9525">
              <a:solidFill>
                <a:schemeClr val="tx1"/>
              </a:solidFill>
              <a:round/>
              <a:headEnd/>
              <a:tailEnd type="none" w="lg" len="med"/>
            </a:ln>
          </p:spPr>
          <p:txBody>
            <a:bodyPr/>
            <a:lstStyle/>
            <a:p>
              <a:endParaRPr lang="en-US"/>
            </a:p>
          </p:txBody>
        </p:sp>
        <p:sp>
          <p:nvSpPr>
            <p:cNvPr id="21532" name="Line 56"/>
            <p:cNvSpPr>
              <a:spLocks noChangeShapeType="1"/>
            </p:cNvSpPr>
            <p:nvPr/>
          </p:nvSpPr>
          <p:spPr bwMode="auto">
            <a:xfrm>
              <a:off x="4176" y="672"/>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1533" name="Line 57"/>
            <p:cNvSpPr>
              <a:spLocks noChangeShapeType="1"/>
            </p:cNvSpPr>
            <p:nvPr/>
          </p:nvSpPr>
          <p:spPr bwMode="auto">
            <a:xfrm>
              <a:off x="4992"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1534" name="Line 58"/>
            <p:cNvSpPr>
              <a:spLocks noChangeShapeType="1"/>
            </p:cNvSpPr>
            <p:nvPr/>
          </p:nvSpPr>
          <p:spPr bwMode="auto">
            <a:xfrm>
              <a:off x="4464"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1535" name="Line 59"/>
            <p:cNvSpPr>
              <a:spLocks noChangeShapeType="1"/>
            </p:cNvSpPr>
            <p:nvPr/>
          </p:nvSpPr>
          <p:spPr bwMode="auto">
            <a:xfrm>
              <a:off x="3840"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1536" name="Line 60"/>
            <p:cNvSpPr>
              <a:spLocks noChangeShapeType="1"/>
            </p:cNvSpPr>
            <p:nvPr/>
          </p:nvSpPr>
          <p:spPr bwMode="auto">
            <a:xfrm>
              <a:off x="3264"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1537" name="Line 61"/>
            <p:cNvSpPr>
              <a:spLocks noChangeShapeType="1"/>
            </p:cNvSpPr>
            <p:nvPr/>
          </p:nvSpPr>
          <p:spPr bwMode="auto">
            <a:xfrm>
              <a:off x="2784" y="816"/>
              <a:ext cx="0" cy="192"/>
            </a:xfrm>
            <a:prstGeom prst="line">
              <a:avLst/>
            </a:prstGeom>
            <a:noFill/>
            <a:ln w="9525">
              <a:solidFill>
                <a:schemeClr val="tx1"/>
              </a:solidFill>
              <a:round/>
              <a:headEnd type="triangle" w="med" len="med"/>
              <a:tailEnd type="none" w="lg" len="med"/>
            </a:ln>
          </p:spPr>
          <p:txBody>
            <a:bodyPr/>
            <a:lstStyle/>
            <a:p>
              <a:endParaRPr lang="en-US"/>
            </a:p>
          </p:txBody>
        </p:sp>
        <p:sp>
          <p:nvSpPr>
            <p:cNvPr id="21538" name="Line 62"/>
            <p:cNvSpPr>
              <a:spLocks noChangeShapeType="1"/>
            </p:cNvSpPr>
            <p:nvPr/>
          </p:nvSpPr>
          <p:spPr bwMode="auto">
            <a:xfrm>
              <a:off x="2784" y="1584"/>
              <a:ext cx="864" cy="0"/>
            </a:xfrm>
            <a:prstGeom prst="line">
              <a:avLst/>
            </a:prstGeom>
            <a:noFill/>
            <a:ln w="9525">
              <a:solidFill>
                <a:schemeClr val="tx1"/>
              </a:solidFill>
              <a:round/>
              <a:headEnd/>
              <a:tailEnd type="none" w="lg" len="med"/>
            </a:ln>
          </p:spPr>
          <p:txBody>
            <a:bodyPr/>
            <a:lstStyle/>
            <a:p>
              <a:endParaRPr lang="en-US"/>
            </a:p>
          </p:txBody>
        </p:sp>
        <p:sp>
          <p:nvSpPr>
            <p:cNvPr id="21539" name="Line 63"/>
            <p:cNvSpPr>
              <a:spLocks noChangeShapeType="1"/>
            </p:cNvSpPr>
            <p:nvPr/>
          </p:nvSpPr>
          <p:spPr bwMode="auto">
            <a:xfrm>
              <a:off x="4992" y="1440"/>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1540" name="Line 64"/>
            <p:cNvSpPr>
              <a:spLocks noChangeShapeType="1"/>
            </p:cNvSpPr>
            <p:nvPr/>
          </p:nvSpPr>
          <p:spPr bwMode="auto">
            <a:xfrm>
              <a:off x="4800"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1541" name="Line 65"/>
            <p:cNvSpPr>
              <a:spLocks noChangeShapeType="1"/>
            </p:cNvSpPr>
            <p:nvPr/>
          </p:nvSpPr>
          <p:spPr bwMode="auto">
            <a:xfrm>
              <a:off x="3648"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1542" name="Line 66"/>
            <p:cNvSpPr>
              <a:spLocks noChangeShapeType="1"/>
            </p:cNvSpPr>
            <p:nvPr/>
          </p:nvSpPr>
          <p:spPr bwMode="auto">
            <a:xfrm>
              <a:off x="3264"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1543" name="Line 67"/>
            <p:cNvSpPr>
              <a:spLocks noChangeShapeType="1"/>
            </p:cNvSpPr>
            <p:nvPr/>
          </p:nvSpPr>
          <p:spPr bwMode="auto">
            <a:xfrm>
              <a:off x="2784"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1544" name="Line 68"/>
            <p:cNvSpPr>
              <a:spLocks noChangeShapeType="1"/>
            </p:cNvSpPr>
            <p:nvPr/>
          </p:nvSpPr>
          <p:spPr bwMode="auto">
            <a:xfrm>
              <a:off x="3264" y="1440"/>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1545" name="Line 69"/>
            <p:cNvSpPr>
              <a:spLocks noChangeShapeType="1"/>
            </p:cNvSpPr>
            <p:nvPr/>
          </p:nvSpPr>
          <p:spPr bwMode="auto">
            <a:xfrm>
              <a:off x="4800" y="1584"/>
              <a:ext cx="336" cy="0"/>
            </a:xfrm>
            <a:prstGeom prst="line">
              <a:avLst/>
            </a:prstGeom>
            <a:noFill/>
            <a:ln w="9525">
              <a:solidFill>
                <a:schemeClr val="tx1"/>
              </a:solidFill>
              <a:round/>
              <a:headEnd/>
              <a:tailEnd type="none" w="lg" len="med"/>
            </a:ln>
          </p:spPr>
          <p:txBody>
            <a:bodyPr/>
            <a:lstStyle/>
            <a:p>
              <a:endParaRPr lang="en-US"/>
            </a:p>
          </p:txBody>
        </p:sp>
        <p:sp>
          <p:nvSpPr>
            <p:cNvPr id="21546" name="Line 70"/>
            <p:cNvSpPr>
              <a:spLocks noChangeShapeType="1"/>
            </p:cNvSpPr>
            <p:nvPr/>
          </p:nvSpPr>
          <p:spPr bwMode="auto">
            <a:xfrm>
              <a:off x="5136" y="1584"/>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1547" name="Oval 71"/>
            <p:cNvSpPr>
              <a:spLocks noChangeArrowheads="1"/>
            </p:cNvSpPr>
            <p:nvPr/>
          </p:nvSpPr>
          <p:spPr bwMode="auto">
            <a:xfrm>
              <a:off x="3792" y="2304"/>
              <a:ext cx="240" cy="240"/>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48" name="Oval 72"/>
            <p:cNvSpPr>
              <a:spLocks noChangeArrowheads="1"/>
            </p:cNvSpPr>
            <p:nvPr/>
          </p:nvSpPr>
          <p:spPr bwMode="auto">
            <a:xfrm>
              <a:off x="3504" y="2304"/>
              <a:ext cx="240" cy="240"/>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49" name="Oval 73"/>
            <p:cNvSpPr>
              <a:spLocks noChangeArrowheads="1"/>
            </p:cNvSpPr>
            <p:nvPr/>
          </p:nvSpPr>
          <p:spPr bwMode="auto">
            <a:xfrm>
              <a:off x="3216" y="2304"/>
              <a:ext cx="240" cy="240"/>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50" name="Line 74"/>
            <p:cNvSpPr>
              <a:spLocks noChangeShapeType="1"/>
            </p:cNvSpPr>
            <p:nvPr/>
          </p:nvSpPr>
          <p:spPr bwMode="auto">
            <a:xfrm>
              <a:off x="3024" y="2160"/>
              <a:ext cx="912" cy="0"/>
            </a:xfrm>
            <a:prstGeom prst="line">
              <a:avLst/>
            </a:prstGeom>
            <a:noFill/>
            <a:ln w="9525">
              <a:solidFill>
                <a:schemeClr val="tx1"/>
              </a:solidFill>
              <a:round/>
              <a:headEnd/>
              <a:tailEnd type="none" w="lg" len="med"/>
            </a:ln>
          </p:spPr>
          <p:txBody>
            <a:bodyPr/>
            <a:lstStyle/>
            <a:p>
              <a:endParaRPr lang="en-US"/>
            </a:p>
          </p:txBody>
        </p:sp>
        <p:sp>
          <p:nvSpPr>
            <p:cNvPr id="21551" name="Line 75"/>
            <p:cNvSpPr>
              <a:spLocks noChangeShapeType="1"/>
            </p:cNvSpPr>
            <p:nvPr/>
          </p:nvSpPr>
          <p:spPr bwMode="auto">
            <a:xfrm>
              <a:off x="3936" y="2160"/>
              <a:ext cx="1" cy="151"/>
            </a:xfrm>
            <a:prstGeom prst="line">
              <a:avLst/>
            </a:prstGeom>
            <a:noFill/>
            <a:ln w="9525">
              <a:solidFill>
                <a:schemeClr val="tx1"/>
              </a:solidFill>
              <a:round/>
              <a:headEnd type="triangle" w="med" len="med"/>
              <a:tailEnd type="none" w="lg" len="med"/>
            </a:ln>
          </p:spPr>
          <p:txBody>
            <a:bodyPr/>
            <a:lstStyle/>
            <a:p>
              <a:endParaRPr lang="en-US"/>
            </a:p>
          </p:txBody>
        </p:sp>
        <p:sp>
          <p:nvSpPr>
            <p:cNvPr id="21552" name="Line 76"/>
            <p:cNvSpPr>
              <a:spLocks noChangeShapeType="1"/>
            </p:cNvSpPr>
            <p:nvPr/>
          </p:nvSpPr>
          <p:spPr bwMode="auto">
            <a:xfrm>
              <a:off x="3648" y="2160"/>
              <a:ext cx="1" cy="151"/>
            </a:xfrm>
            <a:prstGeom prst="line">
              <a:avLst/>
            </a:prstGeom>
            <a:noFill/>
            <a:ln w="9525">
              <a:solidFill>
                <a:schemeClr val="tx1"/>
              </a:solidFill>
              <a:round/>
              <a:headEnd type="triangle" w="med" len="med"/>
              <a:tailEnd type="none" w="lg" len="med"/>
            </a:ln>
          </p:spPr>
          <p:txBody>
            <a:bodyPr/>
            <a:lstStyle/>
            <a:p>
              <a:endParaRPr lang="en-US"/>
            </a:p>
          </p:txBody>
        </p:sp>
        <p:sp>
          <p:nvSpPr>
            <p:cNvPr id="21553" name="Line 77"/>
            <p:cNvSpPr>
              <a:spLocks noChangeShapeType="1"/>
            </p:cNvSpPr>
            <p:nvPr/>
          </p:nvSpPr>
          <p:spPr bwMode="auto">
            <a:xfrm>
              <a:off x="3360" y="2160"/>
              <a:ext cx="1" cy="151"/>
            </a:xfrm>
            <a:prstGeom prst="line">
              <a:avLst/>
            </a:prstGeom>
            <a:noFill/>
            <a:ln w="9525">
              <a:solidFill>
                <a:schemeClr val="tx1"/>
              </a:solidFill>
              <a:round/>
              <a:headEnd type="triangle" w="med" len="med"/>
              <a:tailEnd type="none" w="lg" len="med"/>
            </a:ln>
          </p:spPr>
          <p:txBody>
            <a:bodyPr/>
            <a:lstStyle/>
            <a:p>
              <a:endParaRPr lang="en-US"/>
            </a:p>
          </p:txBody>
        </p:sp>
        <p:sp>
          <p:nvSpPr>
            <p:cNvPr id="21554" name="Line 78"/>
            <p:cNvSpPr>
              <a:spLocks noChangeShapeType="1"/>
            </p:cNvSpPr>
            <p:nvPr/>
          </p:nvSpPr>
          <p:spPr bwMode="auto">
            <a:xfrm>
              <a:off x="3024" y="2160"/>
              <a:ext cx="0" cy="144"/>
            </a:xfrm>
            <a:prstGeom prst="line">
              <a:avLst/>
            </a:prstGeom>
            <a:noFill/>
            <a:ln w="9525">
              <a:solidFill>
                <a:schemeClr val="tx1"/>
              </a:solidFill>
              <a:round/>
              <a:headEnd type="triangle" w="med" len="med"/>
              <a:tailEnd type="none" w="lg" len="med"/>
            </a:ln>
          </p:spPr>
          <p:txBody>
            <a:bodyPr/>
            <a:lstStyle/>
            <a:p>
              <a:endParaRPr lang="en-US"/>
            </a:p>
          </p:txBody>
        </p:sp>
        <p:sp>
          <p:nvSpPr>
            <p:cNvPr id="21555" name="Oval 79"/>
            <p:cNvSpPr>
              <a:spLocks noChangeArrowheads="1"/>
            </p:cNvSpPr>
            <p:nvPr/>
          </p:nvSpPr>
          <p:spPr bwMode="auto">
            <a:xfrm>
              <a:off x="2928" y="2304"/>
              <a:ext cx="240" cy="240"/>
            </a:xfrm>
            <a:prstGeom prst="ellipse">
              <a:avLst/>
            </a:prstGeom>
            <a:solidFill>
              <a:srgbClr val="FFFF00"/>
            </a:solidFill>
            <a:ln w="9525">
              <a:solidFill>
                <a:schemeClr val="tx1"/>
              </a:solidFill>
              <a:round/>
              <a:headEnd/>
              <a:tailEnd type="none" w="lg" len="med"/>
            </a:ln>
          </p:spPr>
          <p:txBody>
            <a:bodyPr wrap="none" anchor="ctr"/>
            <a:lstStyle/>
            <a:p>
              <a:endParaRPr lang="en-US"/>
            </a:p>
          </p:txBody>
        </p:sp>
        <p:sp>
          <p:nvSpPr>
            <p:cNvPr id="21556" name="Line 80"/>
            <p:cNvSpPr>
              <a:spLocks noChangeShapeType="1"/>
            </p:cNvSpPr>
            <p:nvPr/>
          </p:nvSpPr>
          <p:spPr bwMode="auto">
            <a:xfrm>
              <a:off x="3648" y="2064"/>
              <a:ext cx="0" cy="96"/>
            </a:xfrm>
            <a:prstGeom prst="line">
              <a:avLst/>
            </a:prstGeom>
            <a:noFill/>
            <a:ln w="9525">
              <a:solidFill>
                <a:schemeClr val="tx1"/>
              </a:solidFill>
              <a:round/>
              <a:headEnd type="triangle" w="med" len="med"/>
              <a:tailEnd type="none" w="lg" len="med"/>
            </a:ln>
          </p:spPr>
          <p:txBody>
            <a:bodyPr/>
            <a:lstStyle/>
            <a:p>
              <a:endParaRPr lang="en-US"/>
            </a:p>
          </p:txBody>
        </p:sp>
      </p:grpSp>
      <p:sp>
        <p:nvSpPr>
          <p:cNvPr id="21510" name="Text Box 81"/>
          <p:cNvSpPr txBox="1">
            <a:spLocks noChangeArrowheads="1"/>
          </p:cNvSpPr>
          <p:nvPr/>
        </p:nvSpPr>
        <p:spPr bwMode="auto">
          <a:xfrm>
            <a:off x="7010400" y="3124200"/>
            <a:ext cx="1828800" cy="557213"/>
          </a:xfrm>
          <a:prstGeom prst="rect">
            <a:avLst/>
          </a:prstGeom>
          <a:solidFill>
            <a:srgbClr val="99CC00"/>
          </a:solidFill>
          <a:ln w="38100">
            <a:solidFill>
              <a:schemeClr val="accent2"/>
            </a:solidFill>
            <a:miter lim="800000"/>
            <a:headEnd/>
            <a:tailEnd type="none" w="lg" len="med"/>
          </a:ln>
        </p:spPr>
        <p:txBody>
          <a:bodyPr>
            <a:spAutoFit/>
          </a:bodyPr>
          <a:lstStyle/>
          <a:p>
            <a:pPr algn="ctr">
              <a:spcBef>
                <a:spcPct val="50000"/>
              </a:spcBef>
            </a:pPr>
            <a:r>
              <a:rPr lang="en-US">
                <a:solidFill>
                  <a:schemeClr val="tx1"/>
                </a:solidFill>
              </a:rPr>
              <a:t>Ngân sách</a:t>
            </a:r>
          </a:p>
        </p:txBody>
      </p:sp>
      <p:sp>
        <p:nvSpPr>
          <p:cNvPr id="21511" name="AutoShape 83"/>
          <p:cNvSpPr>
            <a:spLocks noChangeArrowheads="1"/>
          </p:cNvSpPr>
          <p:nvPr/>
        </p:nvSpPr>
        <p:spPr bwMode="auto">
          <a:xfrm>
            <a:off x="6400800" y="2667000"/>
            <a:ext cx="609600" cy="1447800"/>
          </a:xfrm>
          <a:prstGeom prst="rightArrow">
            <a:avLst>
              <a:gd name="adj1" fmla="val 50000"/>
              <a:gd name="adj2" fmla="val 25000"/>
            </a:avLst>
          </a:prstGeom>
          <a:noFill/>
          <a:ln w="9525">
            <a:solidFill>
              <a:schemeClr val="tx1"/>
            </a:solidFill>
            <a:miter lim="800000"/>
            <a:headEnd/>
            <a:tailEnd type="none" w="lg" len="med"/>
          </a:ln>
        </p:spPr>
        <p:txBody>
          <a:bodyPr wrap="none" anchor="ctr"/>
          <a:lstStyle/>
          <a:p>
            <a:endParaRPr lang="en-US"/>
          </a:p>
        </p:txBody>
      </p:sp>
      <p:sp>
        <p:nvSpPr>
          <p:cNvPr id="21512" name="AutoShape 84"/>
          <p:cNvSpPr>
            <a:spLocks noChangeArrowheads="1"/>
          </p:cNvSpPr>
          <p:nvPr/>
        </p:nvSpPr>
        <p:spPr bwMode="auto">
          <a:xfrm>
            <a:off x="5638800" y="3810000"/>
            <a:ext cx="533400" cy="1371600"/>
          </a:xfrm>
          <a:prstGeom prst="upArrow">
            <a:avLst>
              <a:gd name="adj1" fmla="val 50000"/>
              <a:gd name="adj2" fmla="val 64286"/>
            </a:avLst>
          </a:prstGeom>
          <a:solidFill>
            <a:srgbClr val="99CC00"/>
          </a:solidFill>
          <a:ln w="9525">
            <a:solidFill>
              <a:schemeClr val="tx1"/>
            </a:solidFill>
            <a:miter lim="800000"/>
            <a:headEnd/>
            <a:tailEnd type="none" w="lg" len="med"/>
          </a:ln>
        </p:spPr>
        <p:txBody>
          <a:bodyPr wrap="none" anchor="ctr"/>
          <a:lstStyle/>
          <a:p>
            <a:endParaRPr lang="en-US"/>
          </a:p>
        </p:txBody>
      </p:sp>
      <p:sp>
        <p:nvSpPr>
          <p:cNvPr id="21513" name="AutoShape 85"/>
          <p:cNvSpPr>
            <a:spLocks noChangeArrowheads="1"/>
          </p:cNvSpPr>
          <p:nvPr/>
        </p:nvSpPr>
        <p:spPr bwMode="auto">
          <a:xfrm rot="10800000">
            <a:off x="4648200" y="914400"/>
            <a:ext cx="533400" cy="1371600"/>
          </a:xfrm>
          <a:prstGeom prst="upArrow">
            <a:avLst>
              <a:gd name="adj1" fmla="val 50000"/>
              <a:gd name="adj2" fmla="val 64286"/>
            </a:avLst>
          </a:prstGeom>
          <a:solidFill>
            <a:srgbClr val="66FF66"/>
          </a:solidFill>
          <a:ln w="9525">
            <a:solidFill>
              <a:schemeClr val="tx1"/>
            </a:solidFill>
            <a:miter lim="800000"/>
            <a:headEnd/>
            <a:tailEnd type="none" w="lg" len="med"/>
          </a:ln>
        </p:spPr>
        <p:txBody>
          <a:bodyPr wrap="none" anchor="ctr"/>
          <a:lstStyle/>
          <a:p>
            <a:endParaRPr lang="en-US"/>
          </a:p>
        </p:txBody>
      </p:sp>
      <p:sp>
        <p:nvSpPr>
          <p:cNvPr id="21514" name="AutoShape 86"/>
          <p:cNvSpPr>
            <a:spLocks noChangeArrowheads="1"/>
          </p:cNvSpPr>
          <p:nvPr/>
        </p:nvSpPr>
        <p:spPr bwMode="auto">
          <a:xfrm rot="10800000">
            <a:off x="5105400" y="1524000"/>
            <a:ext cx="533400" cy="1371600"/>
          </a:xfrm>
          <a:prstGeom prst="upArrow">
            <a:avLst>
              <a:gd name="adj1" fmla="val 50000"/>
              <a:gd name="adj2" fmla="val 64286"/>
            </a:avLst>
          </a:prstGeom>
          <a:solidFill>
            <a:srgbClr val="00FFFF"/>
          </a:solidFill>
          <a:ln w="9525">
            <a:solidFill>
              <a:schemeClr val="tx1"/>
            </a:solidFill>
            <a:miter lim="800000"/>
            <a:headEnd/>
            <a:tailEnd type="none" w="lg" len="med"/>
          </a:ln>
        </p:spPr>
        <p:txBody>
          <a:bodyPr wrap="none" anchor="ctr"/>
          <a:lstStyle/>
          <a:p>
            <a:endParaRPr lang="en-US"/>
          </a:p>
        </p:txBody>
      </p:sp>
      <p:sp>
        <p:nvSpPr>
          <p:cNvPr id="21515" name="AutoShape 87"/>
          <p:cNvSpPr>
            <a:spLocks noChangeArrowheads="1"/>
          </p:cNvSpPr>
          <p:nvPr/>
        </p:nvSpPr>
        <p:spPr bwMode="auto">
          <a:xfrm rot="10800000">
            <a:off x="5562600" y="2133600"/>
            <a:ext cx="533400" cy="1371600"/>
          </a:xfrm>
          <a:prstGeom prst="upArrow">
            <a:avLst>
              <a:gd name="adj1" fmla="val 50000"/>
              <a:gd name="adj2" fmla="val 64286"/>
            </a:avLst>
          </a:prstGeom>
          <a:solidFill>
            <a:srgbClr val="99CC00"/>
          </a:solidFill>
          <a:ln w="9525">
            <a:solidFill>
              <a:schemeClr val="tx1"/>
            </a:solidFill>
            <a:miter lim="800000"/>
            <a:headEnd/>
            <a:tailEnd type="none" w="lg" len="med"/>
          </a:ln>
        </p:spPr>
        <p:txBody>
          <a:bodyPr wrap="none" anchor="ctr"/>
          <a:lstStyle/>
          <a:p>
            <a:endParaRPr lang="en-US"/>
          </a:p>
        </p:txBody>
      </p:sp>
      <p:sp>
        <p:nvSpPr>
          <p:cNvPr id="21516" name="AutoShape 88"/>
          <p:cNvSpPr>
            <a:spLocks noChangeArrowheads="1"/>
          </p:cNvSpPr>
          <p:nvPr/>
        </p:nvSpPr>
        <p:spPr bwMode="auto">
          <a:xfrm>
            <a:off x="5181600" y="4495800"/>
            <a:ext cx="533400" cy="1371600"/>
          </a:xfrm>
          <a:prstGeom prst="upArrow">
            <a:avLst>
              <a:gd name="adj1" fmla="val 50000"/>
              <a:gd name="adj2" fmla="val 64286"/>
            </a:avLst>
          </a:prstGeom>
          <a:solidFill>
            <a:srgbClr val="FFFF99"/>
          </a:solidFill>
          <a:ln w="9525">
            <a:solidFill>
              <a:schemeClr val="tx1"/>
            </a:solidFill>
            <a:miter lim="800000"/>
            <a:headEnd/>
            <a:tailEnd type="none" w="lg" len="med"/>
          </a:ln>
        </p:spPr>
        <p:txBody>
          <a:bodyPr wrap="none" anchor="ctr"/>
          <a:lstStyle/>
          <a:p>
            <a:endParaRPr lang="en-US"/>
          </a:p>
        </p:txBody>
      </p:sp>
      <p:sp>
        <p:nvSpPr>
          <p:cNvPr id="21517" name="AutoShape 89"/>
          <p:cNvSpPr>
            <a:spLocks noChangeArrowheads="1"/>
          </p:cNvSpPr>
          <p:nvPr/>
        </p:nvSpPr>
        <p:spPr bwMode="auto">
          <a:xfrm>
            <a:off x="4724400" y="5105400"/>
            <a:ext cx="533400" cy="1371600"/>
          </a:xfrm>
          <a:prstGeom prst="upArrow">
            <a:avLst>
              <a:gd name="adj1" fmla="val 50000"/>
              <a:gd name="adj2" fmla="val 64286"/>
            </a:avLst>
          </a:prstGeom>
          <a:solidFill>
            <a:srgbClr val="FFFF00"/>
          </a:solidFill>
          <a:ln w="9525">
            <a:solidFill>
              <a:schemeClr val="tx1"/>
            </a:solidFill>
            <a:miter lim="800000"/>
            <a:headEnd/>
            <a:tailEnd type="none" w="lg"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447800" y="152400"/>
            <a:ext cx="4800600" cy="1160463"/>
          </a:xfrm>
          <a:prstGeom prst="rect">
            <a:avLst/>
          </a:prstGeom>
          <a:noFill/>
          <a:ln w="9525">
            <a:noFill/>
            <a:miter lim="800000"/>
            <a:headEnd/>
            <a:tailEnd type="none" w="lg" len="med"/>
          </a:ln>
        </p:spPr>
        <p:txBody>
          <a:bodyPr>
            <a:spAutoFit/>
          </a:bodyPr>
          <a:lstStyle/>
          <a:p>
            <a:pPr>
              <a:spcBef>
                <a:spcPct val="50000"/>
              </a:spcBef>
            </a:pPr>
            <a:r>
              <a:rPr lang="en-US"/>
              <a:t>Ước lượng các yếu tố chi phí </a:t>
            </a:r>
          </a:p>
          <a:p>
            <a:pPr>
              <a:spcBef>
                <a:spcPct val="50000"/>
              </a:spcBef>
            </a:pPr>
            <a:endParaRPr lang="en-US"/>
          </a:p>
        </p:txBody>
      </p:sp>
      <p:sp>
        <p:nvSpPr>
          <p:cNvPr id="22531" name="Oval 8"/>
          <p:cNvSpPr>
            <a:spLocks noChangeArrowheads="1"/>
          </p:cNvSpPr>
          <p:nvPr/>
        </p:nvSpPr>
        <p:spPr bwMode="auto">
          <a:xfrm>
            <a:off x="457200" y="4876800"/>
            <a:ext cx="1600200" cy="990600"/>
          </a:xfrm>
          <a:prstGeom prst="ellipse">
            <a:avLst/>
          </a:prstGeom>
          <a:solidFill>
            <a:schemeClr val="accent1"/>
          </a:solidFill>
          <a:ln w="9525">
            <a:solidFill>
              <a:schemeClr val="tx1"/>
            </a:solidFill>
            <a:round/>
            <a:headEnd/>
            <a:tailEnd type="none" w="lg" len="med"/>
          </a:ln>
        </p:spPr>
        <p:txBody>
          <a:bodyPr wrap="none" anchor="ctr"/>
          <a:lstStyle/>
          <a:p>
            <a:pPr algn="ctr"/>
            <a:r>
              <a:rPr lang="en-US"/>
              <a:t>Chi phí</a:t>
            </a:r>
          </a:p>
          <a:p>
            <a:pPr algn="ctr"/>
            <a:r>
              <a:rPr lang="en-US"/>
              <a:t>vật liệu</a:t>
            </a:r>
          </a:p>
        </p:txBody>
      </p:sp>
      <p:sp>
        <p:nvSpPr>
          <p:cNvPr id="22532" name="Oval 9"/>
          <p:cNvSpPr>
            <a:spLocks noChangeArrowheads="1"/>
          </p:cNvSpPr>
          <p:nvPr/>
        </p:nvSpPr>
        <p:spPr bwMode="auto">
          <a:xfrm>
            <a:off x="4191000" y="4876800"/>
            <a:ext cx="1676400" cy="990600"/>
          </a:xfrm>
          <a:prstGeom prst="ellipse">
            <a:avLst/>
          </a:prstGeom>
          <a:solidFill>
            <a:schemeClr val="accent1"/>
          </a:solidFill>
          <a:ln w="9525">
            <a:solidFill>
              <a:schemeClr val="tx1"/>
            </a:solidFill>
            <a:round/>
            <a:headEnd/>
            <a:tailEnd type="none" w="lg" len="med"/>
          </a:ln>
        </p:spPr>
        <p:txBody>
          <a:bodyPr wrap="none" anchor="ctr"/>
          <a:lstStyle/>
          <a:p>
            <a:pPr algn="ctr"/>
            <a:r>
              <a:rPr lang="en-US"/>
              <a:t>Chi phí</a:t>
            </a:r>
          </a:p>
          <a:p>
            <a:pPr algn="ctr"/>
            <a:r>
              <a:rPr lang="en-US"/>
              <a:t>máy</a:t>
            </a:r>
          </a:p>
        </p:txBody>
      </p:sp>
      <p:sp>
        <p:nvSpPr>
          <p:cNvPr id="22533" name="Oval 10"/>
          <p:cNvSpPr>
            <a:spLocks noChangeArrowheads="1"/>
          </p:cNvSpPr>
          <p:nvPr/>
        </p:nvSpPr>
        <p:spPr bwMode="auto">
          <a:xfrm>
            <a:off x="2209800" y="4876800"/>
            <a:ext cx="1828800" cy="990600"/>
          </a:xfrm>
          <a:prstGeom prst="ellipse">
            <a:avLst/>
          </a:prstGeom>
          <a:solidFill>
            <a:schemeClr val="accent1"/>
          </a:solidFill>
          <a:ln w="9525">
            <a:solidFill>
              <a:schemeClr val="tx1"/>
            </a:solidFill>
            <a:round/>
            <a:headEnd/>
            <a:tailEnd type="none" w="lg" len="med"/>
          </a:ln>
        </p:spPr>
        <p:txBody>
          <a:bodyPr wrap="none" anchor="ctr"/>
          <a:lstStyle/>
          <a:p>
            <a:pPr algn="ctr"/>
            <a:r>
              <a:rPr lang="en-US"/>
              <a:t>Chi phí</a:t>
            </a:r>
          </a:p>
          <a:p>
            <a:pPr algn="ctr"/>
            <a:r>
              <a:rPr lang="en-US"/>
              <a:t>lao động</a:t>
            </a:r>
          </a:p>
        </p:txBody>
      </p:sp>
      <p:sp>
        <p:nvSpPr>
          <p:cNvPr id="22534" name="Oval 11"/>
          <p:cNvSpPr>
            <a:spLocks noChangeArrowheads="1"/>
          </p:cNvSpPr>
          <p:nvPr/>
        </p:nvSpPr>
        <p:spPr bwMode="auto">
          <a:xfrm>
            <a:off x="2133600" y="2895600"/>
            <a:ext cx="1828800" cy="1447800"/>
          </a:xfrm>
          <a:prstGeom prst="ellipse">
            <a:avLst/>
          </a:prstGeom>
          <a:solidFill>
            <a:schemeClr val="accent1"/>
          </a:solidFill>
          <a:ln w="9525">
            <a:solidFill>
              <a:schemeClr val="tx1"/>
            </a:solidFill>
            <a:round/>
            <a:headEnd/>
            <a:tailEnd type="none" w="lg" len="med"/>
          </a:ln>
        </p:spPr>
        <p:txBody>
          <a:bodyPr wrap="none" anchor="ctr"/>
          <a:lstStyle/>
          <a:p>
            <a:pPr algn="ctr"/>
            <a:r>
              <a:rPr lang="en-US"/>
              <a:t>Chi phí</a:t>
            </a:r>
          </a:p>
          <a:p>
            <a:pPr algn="ctr"/>
            <a:r>
              <a:rPr lang="en-US"/>
              <a:t>trực tiếp</a:t>
            </a:r>
          </a:p>
        </p:txBody>
      </p:sp>
      <p:sp>
        <p:nvSpPr>
          <p:cNvPr id="22535" name="Oval 12"/>
          <p:cNvSpPr>
            <a:spLocks noChangeArrowheads="1"/>
          </p:cNvSpPr>
          <p:nvPr/>
        </p:nvSpPr>
        <p:spPr bwMode="auto">
          <a:xfrm>
            <a:off x="4191000" y="2895600"/>
            <a:ext cx="1828800" cy="1447800"/>
          </a:xfrm>
          <a:prstGeom prst="ellipse">
            <a:avLst/>
          </a:prstGeom>
          <a:solidFill>
            <a:schemeClr val="accent1"/>
          </a:solidFill>
          <a:ln w="9525">
            <a:solidFill>
              <a:schemeClr val="tx1"/>
            </a:solidFill>
            <a:round/>
            <a:headEnd/>
            <a:tailEnd type="none" w="lg" len="med"/>
          </a:ln>
        </p:spPr>
        <p:txBody>
          <a:bodyPr wrap="none" anchor="ctr"/>
          <a:lstStyle/>
          <a:p>
            <a:pPr algn="ctr"/>
            <a:r>
              <a:rPr lang="en-US"/>
              <a:t>Chi phí</a:t>
            </a:r>
          </a:p>
          <a:p>
            <a:pPr algn="ctr"/>
            <a:r>
              <a:rPr lang="en-US"/>
              <a:t>chung</a:t>
            </a:r>
          </a:p>
        </p:txBody>
      </p:sp>
      <p:sp>
        <p:nvSpPr>
          <p:cNvPr id="22536" name="Oval 13"/>
          <p:cNvSpPr>
            <a:spLocks noChangeArrowheads="1"/>
          </p:cNvSpPr>
          <p:nvPr/>
        </p:nvSpPr>
        <p:spPr bwMode="auto">
          <a:xfrm>
            <a:off x="6248400" y="2895600"/>
            <a:ext cx="1905000" cy="1524000"/>
          </a:xfrm>
          <a:prstGeom prst="ellipse">
            <a:avLst/>
          </a:prstGeom>
          <a:solidFill>
            <a:schemeClr val="accent1"/>
          </a:solidFill>
          <a:ln w="9525">
            <a:solidFill>
              <a:schemeClr val="tx1"/>
            </a:solidFill>
            <a:round/>
            <a:headEnd/>
            <a:tailEnd type="none" w="lg" len="med"/>
          </a:ln>
        </p:spPr>
        <p:txBody>
          <a:bodyPr wrap="none" anchor="ctr"/>
          <a:lstStyle/>
          <a:p>
            <a:pPr algn="ctr"/>
            <a:r>
              <a:rPr lang="en-US"/>
              <a:t>Lợi nhuận</a:t>
            </a:r>
          </a:p>
          <a:p>
            <a:pPr algn="ctr"/>
            <a:r>
              <a:rPr lang="en-US"/>
              <a:t>định mức</a:t>
            </a:r>
          </a:p>
          <a:p>
            <a:pPr algn="ctr"/>
            <a:r>
              <a:rPr lang="en-US"/>
              <a:t>+ thuế</a:t>
            </a:r>
          </a:p>
        </p:txBody>
      </p:sp>
      <p:sp>
        <p:nvSpPr>
          <p:cNvPr id="22537" name="Line 14"/>
          <p:cNvSpPr>
            <a:spLocks noChangeShapeType="1"/>
          </p:cNvSpPr>
          <p:nvPr/>
        </p:nvSpPr>
        <p:spPr bwMode="auto">
          <a:xfrm>
            <a:off x="1143000" y="4648200"/>
            <a:ext cx="3962400" cy="0"/>
          </a:xfrm>
          <a:prstGeom prst="line">
            <a:avLst/>
          </a:prstGeom>
          <a:noFill/>
          <a:ln w="9525">
            <a:solidFill>
              <a:schemeClr val="tx1"/>
            </a:solidFill>
            <a:round/>
            <a:headEnd/>
            <a:tailEnd type="none" w="lg" len="med"/>
          </a:ln>
        </p:spPr>
        <p:txBody>
          <a:bodyPr/>
          <a:lstStyle/>
          <a:p>
            <a:endParaRPr lang="en-US"/>
          </a:p>
        </p:txBody>
      </p:sp>
      <p:sp>
        <p:nvSpPr>
          <p:cNvPr id="22538" name="Line 15"/>
          <p:cNvSpPr>
            <a:spLocks noChangeShapeType="1"/>
          </p:cNvSpPr>
          <p:nvPr/>
        </p:nvSpPr>
        <p:spPr bwMode="auto">
          <a:xfrm>
            <a:off x="1143000" y="4648200"/>
            <a:ext cx="0" cy="228600"/>
          </a:xfrm>
          <a:prstGeom prst="line">
            <a:avLst/>
          </a:prstGeom>
          <a:noFill/>
          <a:ln w="9525">
            <a:solidFill>
              <a:schemeClr val="tx1"/>
            </a:solidFill>
            <a:round/>
            <a:headEnd/>
            <a:tailEnd type="triangle" w="lg" len="med"/>
          </a:ln>
        </p:spPr>
        <p:txBody>
          <a:bodyPr/>
          <a:lstStyle/>
          <a:p>
            <a:endParaRPr lang="en-US"/>
          </a:p>
        </p:txBody>
      </p:sp>
      <p:sp>
        <p:nvSpPr>
          <p:cNvPr id="22539" name="Line 16"/>
          <p:cNvSpPr>
            <a:spLocks noChangeShapeType="1"/>
          </p:cNvSpPr>
          <p:nvPr/>
        </p:nvSpPr>
        <p:spPr bwMode="auto">
          <a:xfrm>
            <a:off x="3124200" y="4343400"/>
            <a:ext cx="0" cy="533400"/>
          </a:xfrm>
          <a:prstGeom prst="line">
            <a:avLst/>
          </a:prstGeom>
          <a:noFill/>
          <a:ln w="9525">
            <a:solidFill>
              <a:schemeClr val="tx1"/>
            </a:solidFill>
            <a:round/>
            <a:headEnd/>
            <a:tailEnd type="triangle" w="lg" len="med"/>
          </a:ln>
        </p:spPr>
        <p:txBody>
          <a:bodyPr/>
          <a:lstStyle/>
          <a:p>
            <a:endParaRPr lang="en-US"/>
          </a:p>
        </p:txBody>
      </p:sp>
      <p:sp>
        <p:nvSpPr>
          <p:cNvPr id="22540" name="Line 17"/>
          <p:cNvSpPr>
            <a:spLocks noChangeShapeType="1"/>
          </p:cNvSpPr>
          <p:nvPr/>
        </p:nvSpPr>
        <p:spPr bwMode="auto">
          <a:xfrm>
            <a:off x="5105400" y="4648200"/>
            <a:ext cx="0" cy="228600"/>
          </a:xfrm>
          <a:prstGeom prst="line">
            <a:avLst/>
          </a:prstGeom>
          <a:noFill/>
          <a:ln w="9525">
            <a:solidFill>
              <a:schemeClr val="tx1"/>
            </a:solidFill>
            <a:round/>
            <a:headEnd/>
            <a:tailEnd type="triangle" w="lg" len="med"/>
          </a:ln>
        </p:spPr>
        <p:txBody>
          <a:bodyPr/>
          <a:lstStyle/>
          <a:p>
            <a:endParaRPr lang="en-US"/>
          </a:p>
        </p:txBody>
      </p:sp>
      <p:sp>
        <p:nvSpPr>
          <p:cNvPr id="22541" name="Oval 18"/>
          <p:cNvSpPr>
            <a:spLocks noChangeArrowheads="1"/>
          </p:cNvSpPr>
          <p:nvPr/>
        </p:nvSpPr>
        <p:spPr bwMode="auto">
          <a:xfrm>
            <a:off x="4114800" y="762000"/>
            <a:ext cx="2057400" cy="1600200"/>
          </a:xfrm>
          <a:prstGeom prst="ellipse">
            <a:avLst/>
          </a:prstGeom>
          <a:solidFill>
            <a:schemeClr val="accent1"/>
          </a:solidFill>
          <a:ln w="9525">
            <a:solidFill>
              <a:schemeClr val="tx1"/>
            </a:solidFill>
            <a:round/>
            <a:headEnd/>
            <a:tailEnd type="none" w="lg" len="med"/>
          </a:ln>
        </p:spPr>
        <p:txBody>
          <a:bodyPr wrap="none" anchor="ctr"/>
          <a:lstStyle/>
          <a:p>
            <a:pPr algn="ctr"/>
            <a:r>
              <a:rPr lang="en-US"/>
              <a:t>Chi phí</a:t>
            </a:r>
          </a:p>
          <a:p>
            <a:pPr algn="ctr"/>
            <a:r>
              <a:rPr lang="en-US"/>
              <a:t>đầy đủ</a:t>
            </a:r>
          </a:p>
        </p:txBody>
      </p:sp>
      <p:sp>
        <p:nvSpPr>
          <p:cNvPr id="22542" name="Line 19"/>
          <p:cNvSpPr>
            <a:spLocks noChangeShapeType="1"/>
          </p:cNvSpPr>
          <p:nvPr/>
        </p:nvSpPr>
        <p:spPr bwMode="auto">
          <a:xfrm>
            <a:off x="3048000" y="2590800"/>
            <a:ext cx="4191000" cy="0"/>
          </a:xfrm>
          <a:prstGeom prst="line">
            <a:avLst/>
          </a:prstGeom>
          <a:noFill/>
          <a:ln w="9525">
            <a:solidFill>
              <a:schemeClr val="tx1"/>
            </a:solidFill>
            <a:round/>
            <a:headEnd/>
            <a:tailEnd type="none" w="lg" len="med"/>
          </a:ln>
        </p:spPr>
        <p:txBody>
          <a:bodyPr/>
          <a:lstStyle/>
          <a:p>
            <a:endParaRPr lang="en-US"/>
          </a:p>
        </p:txBody>
      </p:sp>
      <p:sp>
        <p:nvSpPr>
          <p:cNvPr id="22543" name="Line 20"/>
          <p:cNvSpPr>
            <a:spLocks noChangeShapeType="1"/>
          </p:cNvSpPr>
          <p:nvPr/>
        </p:nvSpPr>
        <p:spPr bwMode="auto">
          <a:xfrm>
            <a:off x="3048000" y="2590800"/>
            <a:ext cx="0" cy="304800"/>
          </a:xfrm>
          <a:prstGeom prst="line">
            <a:avLst/>
          </a:prstGeom>
          <a:noFill/>
          <a:ln w="9525">
            <a:solidFill>
              <a:schemeClr val="tx1"/>
            </a:solidFill>
            <a:round/>
            <a:headEnd/>
            <a:tailEnd type="triangle" w="lg" len="med"/>
          </a:ln>
        </p:spPr>
        <p:txBody>
          <a:bodyPr/>
          <a:lstStyle/>
          <a:p>
            <a:endParaRPr lang="en-US"/>
          </a:p>
        </p:txBody>
      </p:sp>
      <p:sp>
        <p:nvSpPr>
          <p:cNvPr id="22544" name="Line 21"/>
          <p:cNvSpPr>
            <a:spLocks noChangeShapeType="1"/>
          </p:cNvSpPr>
          <p:nvPr/>
        </p:nvSpPr>
        <p:spPr bwMode="auto">
          <a:xfrm>
            <a:off x="7239000" y="2590800"/>
            <a:ext cx="0" cy="304800"/>
          </a:xfrm>
          <a:prstGeom prst="line">
            <a:avLst/>
          </a:prstGeom>
          <a:noFill/>
          <a:ln w="9525">
            <a:solidFill>
              <a:schemeClr val="tx1"/>
            </a:solidFill>
            <a:round/>
            <a:headEnd/>
            <a:tailEnd type="triangle" w="lg" len="med"/>
          </a:ln>
        </p:spPr>
        <p:txBody>
          <a:bodyPr/>
          <a:lstStyle/>
          <a:p>
            <a:endParaRPr lang="en-US"/>
          </a:p>
        </p:txBody>
      </p:sp>
      <p:sp>
        <p:nvSpPr>
          <p:cNvPr id="22545" name="Line 22"/>
          <p:cNvSpPr>
            <a:spLocks noChangeShapeType="1"/>
          </p:cNvSpPr>
          <p:nvPr/>
        </p:nvSpPr>
        <p:spPr bwMode="auto">
          <a:xfrm>
            <a:off x="5181600" y="2362200"/>
            <a:ext cx="0" cy="533400"/>
          </a:xfrm>
          <a:prstGeom prst="line">
            <a:avLst/>
          </a:prstGeom>
          <a:noFill/>
          <a:ln w="9525">
            <a:solidFill>
              <a:schemeClr val="tx1"/>
            </a:solidFill>
            <a:round/>
            <a:headEnd/>
            <a:tailEnd type="triangle" w="lg" len="med"/>
          </a:ln>
        </p:spPr>
        <p:txBody>
          <a:bodyPr/>
          <a:lstStyle/>
          <a:p>
            <a:endParaRPr lang="en-US"/>
          </a:p>
        </p:txBody>
      </p:sp>
      <p:pic>
        <p:nvPicPr>
          <p:cNvPr id="22547" name="Picture 28" descr="Palmpilot2"/>
          <p:cNvPicPr>
            <a:picLocks noChangeAspect="1" noChangeArrowheads="1"/>
          </p:cNvPicPr>
          <p:nvPr/>
        </p:nvPicPr>
        <p:blipFill>
          <a:blip r:embed="rId2"/>
          <a:srcRect/>
          <a:stretch>
            <a:fillRect/>
          </a:stretch>
        </p:blipFill>
        <p:spPr bwMode="auto">
          <a:xfrm>
            <a:off x="7162800" y="685800"/>
            <a:ext cx="1162050" cy="1162050"/>
          </a:xfrm>
          <a:prstGeom prst="rect">
            <a:avLst/>
          </a:prstGeom>
          <a:noFill/>
          <a:ln w="9525">
            <a:noFill/>
            <a:miter lim="800000"/>
            <a:headEnd/>
            <a:tailEnd/>
          </a:ln>
        </p:spPr>
      </p:pic>
    </p:spTree>
  </p:cSld>
  <p:clrMapOvr>
    <a:masterClrMapping/>
  </p:clrMapOvr>
  <p:transition spd="slow">
    <p:wheel spokes="8"/>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mi_training"/>
          <p:cNvPicPr>
            <a:picLocks noChangeAspect="1" noChangeArrowheads="1"/>
          </p:cNvPicPr>
          <p:nvPr/>
        </p:nvPicPr>
        <p:blipFill>
          <a:blip r:embed="rId2">
            <a:lum bright="70000" contrast="-70000"/>
          </a:blip>
          <a:srcRect/>
          <a:stretch>
            <a:fillRect/>
          </a:stretch>
        </p:blipFill>
        <p:spPr bwMode="auto">
          <a:xfrm>
            <a:off x="304800" y="1631950"/>
            <a:ext cx="8610600" cy="3625850"/>
          </a:xfrm>
          <a:prstGeom prst="rect">
            <a:avLst/>
          </a:prstGeom>
          <a:noFill/>
          <a:ln w="9525">
            <a:noFill/>
            <a:miter lim="800000"/>
            <a:headEnd/>
            <a:tailEnd/>
          </a:ln>
        </p:spPr>
      </p:pic>
      <p:sp>
        <p:nvSpPr>
          <p:cNvPr id="23555" name="Rectangle 2"/>
          <p:cNvSpPr>
            <a:spLocks noGrp="1" noChangeArrowheads="1"/>
          </p:cNvSpPr>
          <p:nvPr>
            <p:ph type="title"/>
          </p:nvPr>
        </p:nvSpPr>
        <p:spPr>
          <a:xfrm>
            <a:off x="762000" y="533400"/>
            <a:ext cx="7772400" cy="1143000"/>
          </a:xfrm>
        </p:spPr>
        <p:txBody>
          <a:bodyPr/>
          <a:lstStyle/>
          <a:p>
            <a:pPr eaLnBrk="1" hangingPunct="1"/>
            <a:r>
              <a:rPr lang="en-US" b="1" smtClean="0">
                <a:solidFill>
                  <a:srgbClr val="FF0000"/>
                </a:solidFill>
              </a:rPr>
              <a:t>Các vấn đề mấu chốt</a:t>
            </a:r>
          </a:p>
        </p:txBody>
      </p:sp>
      <p:sp>
        <p:nvSpPr>
          <p:cNvPr id="23556" name="Rectangle 3"/>
          <p:cNvSpPr>
            <a:spLocks noGrp="1" noChangeArrowheads="1"/>
          </p:cNvSpPr>
          <p:nvPr>
            <p:ph type="body" idx="1"/>
          </p:nvPr>
        </p:nvSpPr>
        <p:spPr>
          <a:xfrm>
            <a:off x="533400" y="3200400"/>
            <a:ext cx="8305800" cy="2667000"/>
          </a:xfrm>
        </p:spPr>
        <p:txBody>
          <a:bodyPr/>
          <a:lstStyle/>
          <a:p>
            <a:pPr eaLnBrk="1" hangingPunct="1"/>
            <a:r>
              <a:rPr lang="en-US" sz="3600" smtClean="0">
                <a:solidFill>
                  <a:srgbClr val="FF0000"/>
                </a:solidFill>
              </a:rPr>
              <a:t>Kế hoạch dự án được lập thế nào?</a:t>
            </a:r>
          </a:p>
          <a:p>
            <a:pPr eaLnBrk="1" hangingPunct="1"/>
            <a:r>
              <a:rPr lang="en-US" sz="3600" smtClean="0">
                <a:solidFill>
                  <a:srgbClr val="FF0000"/>
                </a:solidFill>
              </a:rPr>
              <a:t>Cơ cấu phân chia công việc để làm gì?</a:t>
            </a:r>
          </a:p>
          <a:p>
            <a:pPr eaLnBrk="1" hangingPunct="1"/>
            <a:r>
              <a:rPr lang="en-US" sz="3600" smtClean="0">
                <a:solidFill>
                  <a:srgbClr val="FF0000"/>
                </a:solidFill>
              </a:rPr>
              <a:t>Ngân sách dự án được xác định thế nào?</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gum_leaves"/>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4579" name="WordArt 2"/>
          <p:cNvSpPr>
            <a:spLocks noChangeArrowheads="1" noChangeShapeType="1" noTextEdit="1"/>
          </p:cNvSpPr>
          <p:nvPr/>
        </p:nvSpPr>
        <p:spPr bwMode="auto">
          <a:xfrm>
            <a:off x="2057400" y="1905000"/>
            <a:ext cx="4800600" cy="1338263"/>
          </a:xfrm>
          <a:prstGeom prst="rect">
            <a:avLst/>
          </a:prstGeom>
        </p:spPr>
        <p:txBody>
          <a:bodyPr wrap="none" fromWordArt="1">
            <a:prstTxWarp prst="textPlain">
              <a:avLst>
                <a:gd name="adj" fmla="val 50000"/>
              </a:avLst>
            </a:prstTxWarp>
          </a:bodyPr>
          <a:lstStyle/>
          <a:p>
            <a:pPr algn="ctr"/>
            <a:r>
              <a:rPr lang="vi-VN" sz="3600" b="1" kern="10">
                <a:ln w="12700">
                  <a:solidFill>
                    <a:srgbClr val="EAEAEA"/>
                  </a:solidFill>
                  <a:round/>
                  <a:headEnd/>
                  <a:tailEnd type="none" w="lg" len="me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Times New Roman"/>
                <a:cs typeface="Times New Roman"/>
              </a:rPr>
              <a:t>Hết chương 4</a:t>
            </a:r>
            <a:endParaRPr lang="en-US" sz="3600" b="1" kern="10">
              <a:ln w="12700">
                <a:solidFill>
                  <a:srgbClr val="EAEAEA"/>
                </a:solidFill>
                <a:round/>
                <a:headEnd/>
                <a:tailEnd type="none" w="lg" len="me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Times New Roman"/>
              <a:cs typeface="Times New Roman"/>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0" y="152400"/>
            <a:ext cx="9144000" cy="6705600"/>
            <a:chOff x="0" y="96"/>
            <a:chExt cx="5760" cy="4224"/>
          </a:xfrm>
        </p:grpSpPr>
        <p:sp>
          <p:nvSpPr>
            <p:cNvPr id="14341" name="Text Box 6"/>
            <p:cNvSpPr txBox="1">
              <a:spLocks noChangeArrowheads="1"/>
            </p:cNvSpPr>
            <p:nvPr/>
          </p:nvSpPr>
          <p:spPr bwMode="auto">
            <a:xfrm>
              <a:off x="1819" y="96"/>
              <a:ext cx="2324" cy="368"/>
            </a:xfrm>
            <a:prstGeom prst="rect">
              <a:avLst/>
            </a:prstGeom>
            <a:solidFill>
              <a:srgbClr val="FFFFFF"/>
            </a:solidFill>
            <a:ln w="9525">
              <a:solidFill>
                <a:srgbClr val="000000"/>
              </a:solidFill>
              <a:miter lim="800000"/>
              <a:headEnd/>
              <a:tailEnd/>
            </a:ln>
          </p:spPr>
          <p:txBody>
            <a:bodyPr/>
            <a:lstStyle/>
            <a:p>
              <a:pPr algn="ctr"/>
              <a:r>
                <a:rPr lang="en-US" sz="1800">
                  <a:solidFill>
                    <a:schemeClr val="tx1"/>
                  </a:solidFill>
                </a:rPr>
                <a:t>10.00.00 Dự án xây dựng nhà ở</a:t>
              </a:r>
            </a:p>
          </p:txBody>
        </p:sp>
        <p:sp>
          <p:nvSpPr>
            <p:cNvPr id="14342" name="Text Box 7"/>
            <p:cNvSpPr txBox="1">
              <a:spLocks noChangeArrowheads="1"/>
            </p:cNvSpPr>
            <p:nvPr/>
          </p:nvSpPr>
          <p:spPr bwMode="auto">
            <a:xfrm>
              <a:off x="3133" y="954"/>
              <a:ext cx="2223" cy="1569"/>
            </a:xfrm>
            <a:prstGeom prst="rect">
              <a:avLst/>
            </a:prstGeom>
            <a:noFill/>
            <a:ln w="9525">
              <a:noFill/>
              <a:miter lim="800000"/>
              <a:headEnd/>
              <a:tailEnd/>
            </a:ln>
          </p:spPr>
          <p:txBody>
            <a:bodyPr/>
            <a:lstStyle/>
            <a:p>
              <a:r>
                <a:rPr lang="en-US" sz="1800"/>
                <a:t>13.00.00 Nội thất</a:t>
              </a:r>
            </a:p>
            <a:p>
              <a:endParaRPr lang="en-US" sz="1800"/>
            </a:p>
            <a:p>
              <a:r>
                <a:rPr lang="en-US" sz="1800"/>
                <a:t>	13.10.00 Điện</a:t>
              </a:r>
            </a:p>
            <a:p>
              <a:endParaRPr lang="en-US" sz="1800"/>
            </a:p>
            <a:p>
              <a:r>
                <a:rPr lang="en-US" sz="1800"/>
                <a:t>	13.20.00 Nước</a:t>
              </a:r>
            </a:p>
            <a:p>
              <a:endParaRPr lang="en-US" sz="1800"/>
            </a:p>
            <a:p>
              <a:r>
                <a:rPr lang="en-US" sz="1800"/>
                <a:t>	13.30.00 …..</a:t>
              </a:r>
            </a:p>
          </p:txBody>
        </p:sp>
        <p:sp>
          <p:nvSpPr>
            <p:cNvPr id="14343" name="Text Box 8"/>
            <p:cNvSpPr txBox="1">
              <a:spLocks noChangeArrowheads="1"/>
            </p:cNvSpPr>
            <p:nvPr/>
          </p:nvSpPr>
          <p:spPr bwMode="auto">
            <a:xfrm>
              <a:off x="0" y="978"/>
              <a:ext cx="2592" cy="3162"/>
            </a:xfrm>
            <a:prstGeom prst="rect">
              <a:avLst/>
            </a:prstGeom>
            <a:noFill/>
            <a:ln w="9525">
              <a:noFill/>
              <a:miter lim="800000"/>
              <a:headEnd/>
              <a:tailEnd/>
            </a:ln>
          </p:spPr>
          <p:txBody>
            <a:bodyPr/>
            <a:lstStyle/>
            <a:p>
              <a:r>
                <a:rPr lang="en-US" sz="1800"/>
                <a:t>11.00.00 Chuẩn bị mặt bằng</a:t>
              </a:r>
            </a:p>
            <a:p>
              <a:endParaRPr lang="en-US" sz="1800"/>
            </a:p>
            <a:p>
              <a:r>
                <a:rPr lang="en-US" sz="1800"/>
                <a:t>            11.10.00 họp với đ.phương</a:t>
              </a:r>
            </a:p>
            <a:p>
              <a:r>
                <a:rPr lang="en-US" sz="1800"/>
                <a:t>	</a:t>
              </a:r>
            </a:p>
            <a:p>
              <a:r>
                <a:rPr lang="en-US" sz="1800"/>
                <a:t>            11.20.00 đo đạc, vệ sinh</a:t>
              </a:r>
            </a:p>
            <a:p>
              <a:r>
                <a:rPr lang="en-US" sz="1800"/>
                <a:t>	</a:t>
              </a:r>
            </a:p>
            <a:p>
              <a:r>
                <a:rPr lang="en-US" sz="1800"/>
                <a:t>            11.30.00</a:t>
              </a:r>
            </a:p>
            <a:p>
              <a:r>
                <a:rPr lang="en-US" sz="1800"/>
                <a:t>		</a:t>
              </a:r>
            </a:p>
            <a:p>
              <a:r>
                <a:rPr lang="en-US" sz="1800"/>
                <a:t>	       11.31.00</a:t>
              </a:r>
            </a:p>
            <a:p>
              <a:r>
                <a:rPr lang="en-US" sz="1800"/>
                <a:t>	       11.32.00 </a:t>
              </a:r>
            </a:p>
            <a:p>
              <a:endParaRPr lang="en-US" sz="1800"/>
            </a:p>
            <a:p>
              <a:pPr>
                <a:lnSpc>
                  <a:spcPct val="0"/>
                </a:lnSpc>
              </a:pPr>
              <a:r>
                <a:rPr lang="en-US" sz="1800"/>
                <a:t>		</a:t>
              </a:r>
            </a:p>
            <a:p>
              <a:pPr>
                <a:spcBef>
                  <a:spcPts val="900"/>
                </a:spcBef>
              </a:pPr>
              <a:r>
                <a:rPr lang="en-US" sz="1800"/>
                <a:t> 	            11.32.10</a:t>
              </a:r>
            </a:p>
            <a:p>
              <a:r>
                <a:rPr lang="en-US" sz="1800"/>
                <a:t>	            11.32.20</a:t>
              </a:r>
            </a:p>
            <a:p>
              <a:endParaRPr lang="en-US" sz="1800"/>
            </a:p>
            <a:p>
              <a:r>
                <a:rPr lang="en-US" sz="1800"/>
                <a:t>		  11.32.21</a:t>
              </a:r>
            </a:p>
            <a:p>
              <a:r>
                <a:rPr lang="en-US" sz="1800"/>
                <a:t>		  11.32.32</a:t>
              </a:r>
            </a:p>
            <a:p>
              <a:endParaRPr lang="en-US" sz="1800"/>
            </a:p>
          </p:txBody>
        </p:sp>
        <p:sp>
          <p:nvSpPr>
            <p:cNvPr id="14344" name="Text Box 9"/>
            <p:cNvSpPr txBox="1">
              <a:spLocks noChangeArrowheads="1"/>
            </p:cNvSpPr>
            <p:nvPr/>
          </p:nvSpPr>
          <p:spPr bwMode="auto">
            <a:xfrm>
              <a:off x="1819" y="978"/>
              <a:ext cx="2693" cy="3342"/>
            </a:xfrm>
            <a:prstGeom prst="rect">
              <a:avLst/>
            </a:prstGeom>
            <a:noFill/>
            <a:ln w="9525">
              <a:noFill/>
              <a:miter lim="800000"/>
              <a:headEnd/>
              <a:tailEnd/>
            </a:ln>
          </p:spPr>
          <p:txBody>
            <a:bodyPr/>
            <a:lstStyle/>
            <a:p>
              <a:r>
                <a:rPr lang="en-US" sz="1800" dirty="0"/>
                <a:t>12.00.00 </a:t>
              </a:r>
              <a:r>
                <a:rPr lang="en-US" sz="1800" dirty="0" err="1"/>
                <a:t>Xây</a:t>
              </a:r>
              <a:r>
                <a:rPr lang="en-US" sz="1800" dirty="0"/>
                <a:t> </a:t>
              </a:r>
              <a:r>
                <a:rPr lang="en-US" sz="1800" dirty="0" err="1"/>
                <a:t>nhà</a:t>
              </a:r>
              <a:endParaRPr lang="en-US" sz="1800" dirty="0"/>
            </a:p>
            <a:p>
              <a:endParaRPr lang="en-US" sz="1800" dirty="0"/>
            </a:p>
            <a:p>
              <a:r>
                <a:rPr lang="en-US" sz="1800" dirty="0"/>
                <a:t>         12.10.00 </a:t>
              </a:r>
              <a:r>
                <a:rPr lang="en-US" sz="1800" dirty="0" err="1"/>
                <a:t>Đổ</a:t>
              </a:r>
              <a:r>
                <a:rPr lang="en-US" sz="1800" dirty="0"/>
                <a:t> </a:t>
              </a:r>
              <a:r>
                <a:rPr lang="en-US" sz="1800" dirty="0" err="1"/>
                <a:t>móng</a:t>
              </a:r>
              <a:endParaRPr lang="en-US" sz="1800" dirty="0"/>
            </a:p>
            <a:p>
              <a:endParaRPr lang="en-US" sz="1800" dirty="0"/>
            </a:p>
            <a:p>
              <a:r>
                <a:rPr lang="en-US" sz="1800" dirty="0"/>
                <a:t>         12.20.00 </a:t>
              </a:r>
              <a:r>
                <a:rPr lang="en-US" sz="1800" dirty="0" err="1"/>
                <a:t>Làm</a:t>
              </a:r>
              <a:r>
                <a:rPr lang="en-US" sz="1800" dirty="0"/>
                <a:t> </a:t>
              </a:r>
              <a:r>
                <a:rPr lang="en-US" sz="1800" dirty="0" err="1"/>
                <a:t>tầng</a:t>
              </a:r>
              <a:r>
                <a:rPr lang="en-US" sz="1800" dirty="0"/>
                <a:t> 1</a:t>
              </a:r>
            </a:p>
            <a:p>
              <a:endParaRPr lang="en-US" sz="1800" dirty="0"/>
            </a:p>
            <a:p>
              <a:r>
                <a:rPr lang="en-US" sz="1800" dirty="0"/>
                <a:t>         12.30.00 </a:t>
              </a:r>
              <a:r>
                <a:rPr lang="en-US" sz="1800" dirty="0" err="1"/>
                <a:t>Làm</a:t>
              </a:r>
              <a:r>
                <a:rPr lang="en-US" sz="1800" dirty="0"/>
                <a:t> </a:t>
              </a:r>
              <a:r>
                <a:rPr lang="en-US" sz="1800" dirty="0" err="1"/>
                <a:t>tầng</a:t>
              </a:r>
              <a:r>
                <a:rPr lang="en-US" sz="1800" dirty="0"/>
                <a:t> 2</a:t>
              </a:r>
            </a:p>
            <a:p>
              <a:endParaRPr lang="en-US" sz="1800" dirty="0"/>
            </a:p>
            <a:p>
              <a:r>
                <a:rPr lang="en-US" sz="1800" dirty="0"/>
                <a:t>         	  12.31.00</a:t>
              </a:r>
            </a:p>
            <a:p>
              <a:endParaRPr lang="en-US" sz="1800" dirty="0"/>
            </a:p>
            <a:p>
              <a:r>
                <a:rPr lang="en-US" sz="1800" dirty="0"/>
                <a:t>	         12.31.10</a:t>
              </a:r>
            </a:p>
            <a:p>
              <a:r>
                <a:rPr lang="en-US" sz="1800" dirty="0"/>
                <a:t>	         12.32.20</a:t>
              </a:r>
            </a:p>
            <a:p>
              <a:r>
                <a:rPr lang="en-US" sz="1800" dirty="0"/>
                <a:t>			         </a:t>
              </a:r>
            </a:p>
            <a:p>
              <a:r>
                <a:rPr lang="en-US" sz="1800" dirty="0"/>
                <a:t>                                 12.32.21</a:t>
              </a:r>
            </a:p>
            <a:p>
              <a:r>
                <a:rPr lang="en-US" sz="1800" dirty="0"/>
                <a:t>		 12.32.22</a:t>
              </a:r>
            </a:p>
            <a:p>
              <a:r>
                <a:rPr lang="en-US" sz="1800" dirty="0"/>
                <a:t>	   12.32.00</a:t>
              </a:r>
            </a:p>
            <a:p>
              <a:endParaRPr lang="en-US" sz="1800" dirty="0"/>
            </a:p>
            <a:p>
              <a:r>
                <a:rPr lang="en-US" sz="1800" dirty="0"/>
                <a:t>         12.40.00 …</a:t>
              </a:r>
            </a:p>
          </p:txBody>
        </p:sp>
        <p:sp>
          <p:nvSpPr>
            <p:cNvPr id="14345" name="Text Box 10"/>
            <p:cNvSpPr txBox="1">
              <a:spLocks noChangeArrowheads="1"/>
            </p:cNvSpPr>
            <p:nvPr/>
          </p:nvSpPr>
          <p:spPr bwMode="auto">
            <a:xfrm>
              <a:off x="4345" y="978"/>
              <a:ext cx="1415" cy="1569"/>
            </a:xfrm>
            <a:prstGeom prst="rect">
              <a:avLst/>
            </a:prstGeom>
            <a:noFill/>
            <a:ln w="9525">
              <a:noFill/>
              <a:miter lim="800000"/>
              <a:headEnd/>
              <a:tailEnd/>
            </a:ln>
          </p:spPr>
          <p:txBody>
            <a:bodyPr/>
            <a:lstStyle/>
            <a:p>
              <a:r>
                <a:rPr lang="en-US" sz="1800" dirty="0"/>
                <a:t>14.00.00 </a:t>
              </a:r>
              <a:r>
                <a:rPr lang="en-US" sz="1800" dirty="0" err="1"/>
                <a:t>Hoàn</a:t>
              </a:r>
              <a:r>
                <a:rPr lang="en-US" sz="1800" dirty="0"/>
                <a:t> </a:t>
              </a:r>
              <a:r>
                <a:rPr lang="en-US" sz="1800" dirty="0" err="1"/>
                <a:t>thiện</a:t>
              </a:r>
              <a:endParaRPr lang="en-US" sz="1800" dirty="0"/>
            </a:p>
            <a:p>
              <a:endParaRPr lang="en-US" sz="1800" dirty="0"/>
            </a:p>
            <a:p>
              <a:r>
                <a:rPr lang="en-US" sz="1800" dirty="0"/>
                <a:t>	14.10.00 ...</a:t>
              </a:r>
            </a:p>
            <a:p>
              <a:endParaRPr lang="en-US" sz="1800" dirty="0"/>
            </a:p>
            <a:p>
              <a:r>
                <a:rPr lang="en-US" sz="1800" dirty="0"/>
                <a:t>	14.20.00 …</a:t>
              </a:r>
            </a:p>
            <a:p>
              <a:endParaRPr lang="en-US" sz="1800" dirty="0"/>
            </a:p>
            <a:p>
              <a:r>
                <a:rPr lang="en-US" sz="1800" dirty="0"/>
                <a:t>	14.30.00 …</a:t>
              </a:r>
            </a:p>
          </p:txBody>
        </p:sp>
        <p:grpSp>
          <p:nvGrpSpPr>
            <p:cNvPr id="3" name="Group 11"/>
            <p:cNvGrpSpPr>
              <a:grpSpLocks/>
            </p:cNvGrpSpPr>
            <p:nvPr/>
          </p:nvGrpSpPr>
          <p:grpSpPr bwMode="auto">
            <a:xfrm>
              <a:off x="303" y="1346"/>
              <a:ext cx="101" cy="858"/>
              <a:chOff x="2165" y="9878"/>
              <a:chExt cx="180" cy="1260"/>
            </a:xfrm>
          </p:grpSpPr>
          <p:sp>
            <p:nvSpPr>
              <p:cNvPr id="14392" name="Line 12"/>
              <p:cNvSpPr>
                <a:spLocks noChangeShapeType="1"/>
              </p:cNvSpPr>
              <p:nvPr/>
            </p:nvSpPr>
            <p:spPr bwMode="auto">
              <a:xfrm>
                <a:off x="2165" y="9878"/>
                <a:ext cx="0" cy="1260"/>
              </a:xfrm>
              <a:prstGeom prst="line">
                <a:avLst/>
              </a:prstGeom>
              <a:noFill/>
              <a:ln w="25400">
                <a:solidFill>
                  <a:srgbClr val="FFFF00"/>
                </a:solidFill>
                <a:round/>
                <a:headEnd/>
                <a:tailEnd/>
              </a:ln>
            </p:spPr>
            <p:txBody>
              <a:bodyPr/>
              <a:lstStyle/>
              <a:p>
                <a:endParaRPr lang="en-US"/>
              </a:p>
            </p:txBody>
          </p:sp>
          <p:sp>
            <p:nvSpPr>
              <p:cNvPr id="14393" name="Line 13"/>
              <p:cNvSpPr>
                <a:spLocks noChangeShapeType="1"/>
              </p:cNvSpPr>
              <p:nvPr/>
            </p:nvSpPr>
            <p:spPr bwMode="auto">
              <a:xfrm>
                <a:off x="2165" y="10058"/>
                <a:ext cx="180" cy="0"/>
              </a:xfrm>
              <a:prstGeom prst="line">
                <a:avLst/>
              </a:prstGeom>
              <a:noFill/>
              <a:ln w="25400">
                <a:solidFill>
                  <a:srgbClr val="FFFF00"/>
                </a:solidFill>
                <a:round/>
                <a:headEnd/>
                <a:tailEnd/>
              </a:ln>
            </p:spPr>
            <p:txBody>
              <a:bodyPr/>
              <a:lstStyle/>
              <a:p>
                <a:endParaRPr lang="en-US"/>
              </a:p>
            </p:txBody>
          </p:sp>
          <p:sp>
            <p:nvSpPr>
              <p:cNvPr id="14394" name="Line 14"/>
              <p:cNvSpPr>
                <a:spLocks noChangeShapeType="1"/>
              </p:cNvSpPr>
              <p:nvPr/>
            </p:nvSpPr>
            <p:spPr bwMode="auto">
              <a:xfrm>
                <a:off x="2165" y="10598"/>
                <a:ext cx="180" cy="0"/>
              </a:xfrm>
              <a:prstGeom prst="line">
                <a:avLst/>
              </a:prstGeom>
              <a:noFill/>
              <a:ln w="25400">
                <a:solidFill>
                  <a:srgbClr val="FFFF00"/>
                </a:solidFill>
                <a:round/>
                <a:headEnd/>
                <a:tailEnd/>
              </a:ln>
            </p:spPr>
            <p:txBody>
              <a:bodyPr/>
              <a:lstStyle/>
              <a:p>
                <a:endParaRPr lang="en-US"/>
              </a:p>
            </p:txBody>
          </p:sp>
          <p:sp>
            <p:nvSpPr>
              <p:cNvPr id="14395" name="Line 15"/>
              <p:cNvSpPr>
                <a:spLocks noChangeShapeType="1"/>
              </p:cNvSpPr>
              <p:nvPr/>
            </p:nvSpPr>
            <p:spPr bwMode="auto">
              <a:xfrm>
                <a:off x="2165" y="11138"/>
                <a:ext cx="180" cy="0"/>
              </a:xfrm>
              <a:prstGeom prst="line">
                <a:avLst/>
              </a:prstGeom>
              <a:noFill/>
              <a:ln w="25400">
                <a:solidFill>
                  <a:srgbClr val="FFFF00"/>
                </a:solidFill>
                <a:round/>
                <a:headEnd/>
                <a:tailEnd/>
              </a:ln>
            </p:spPr>
            <p:txBody>
              <a:bodyPr/>
              <a:lstStyle/>
              <a:p>
                <a:endParaRPr lang="en-US"/>
              </a:p>
            </p:txBody>
          </p:sp>
        </p:grpSp>
        <p:sp>
          <p:nvSpPr>
            <p:cNvPr id="14347" name="Line 20"/>
            <p:cNvSpPr>
              <a:spLocks noChangeShapeType="1"/>
            </p:cNvSpPr>
            <p:nvPr/>
          </p:nvSpPr>
          <p:spPr bwMode="auto">
            <a:xfrm>
              <a:off x="2324" y="2547"/>
              <a:ext cx="101" cy="0"/>
            </a:xfrm>
            <a:prstGeom prst="line">
              <a:avLst/>
            </a:prstGeom>
            <a:noFill/>
            <a:ln w="25400">
              <a:solidFill>
                <a:srgbClr val="FFFF00"/>
              </a:solidFill>
              <a:round/>
              <a:headEnd/>
              <a:tailEnd/>
            </a:ln>
          </p:spPr>
          <p:txBody>
            <a:bodyPr/>
            <a:lstStyle/>
            <a:p>
              <a:endParaRPr lang="en-US"/>
            </a:p>
          </p:txBody>
        </p:sp>
        <p:sp>
          <p:nvSpPr>
            <p:cNvPr id="14348" name="Line 21"/>
            <p:cNvSpPr>
              <a:spLocks noChangeShapeType="1"/>
            </p:cNvSpPr>
            <p:nvPr/>
          </p:nvSpPr>
          <p:spPr bwMode="auto">
            <a:xfrm>
              <a:off x="2324" y="3773"/>
              <a:ext cx="101" cy="0"/>
            </a:xfrm>
            <a:prstGeom prst="line">
              <a:avLst/>
            </a:prstGeom>
            <a:noFill/>
            <a:ln w="25400">
              <a:solidFill>
                <a:srgbClr val="FFFF00"/>
              </a:solidFill>
              <a:round/>
              <a:headEnd/>
              <a:tailEnd/>
            </a:ln>
          </p:spPr>
          <p:txBody>
            <a:bodyPr/>
            <a:lstStyle/>
            <a:p>
              <a:endParaRPr lang="en-US"/>
            </a:p>
          </p:txBody>
        </p:sp>
        <p:grpSp>
          <p:nvGrpSpPr>
            <p:cNvPr id="4" name="Group 22"/>
            <p:cNvGrpSpPr>
              <a:grpSpLocks/>
            </p:cNvGrpSpPr>
            <p:nvPr/>
          </p:nvGrpSpPr>
          <p:grpSpPr bwMode="auto">
            <a:xfrm>
              <a:off x="3638" y="1322"/>
              <a:ext cx="101" cy="857"/>
              <a:chOff x="2165" y="9878"/>
              <a:chExt cx="180" cy="1260"/>
            </a:xfrm>
          </p:grpSpPr>
          <p:sp>
            <p:nvSpPr>
              <p:cNvPr id="14388" name="Line 23"/>
              <p:cNvSpPr>
                <a:spLocks noChangeShapeType="1"/>
              </p:cNvSpPr>
              <p:nvPr/>
            </p:nvSpPr>
            <p:spPr bwMode="auto">
              <a:xfrm>
                <a:off x="2165" y="9878"/>
                <a:ext cx="0" cy="1260"/>
              </a:xfrm>
              <a:prstGeom prst="line">
                <a:avLst/>
              </a:prstGeom>
              <a:noFill/>
              <a:ln w="25400">
                <a:solidFill>
                  <a:srgbClr val="FFFF00"/>
                </a:solidFill>
                <a:round/>
                <a:headEnd/>
                <a:tailEnd/>
              </a:ln>
            </p:spPr>
            <p:txBody>
              <a:bodyPr/>
              <a:lstStyle/>
              <a:p>
                <a:endParaRPr lang="en-US"/>
              </a:p>
            </p:txBody>
          </p:sp>
          <p:sp>
            <p:nvSpPr>
              <p:cNvPr id="14389" name="Line 24"/>
              <p:cNvSpPr>
                <a:spLocks noChangeShapeType="1"/>
              </p:cNvSpPr>
              <p:nvPr/>
            </p:nvSpPr>
            <p:spPr bwMode="auto">
              <a:xfrm>
                <a:off x="2165" y="10058"/>
                <a:ext cx="180" cy="0"/>
              </a:xfrm>
              <a:prstGeom prst="line">
                <a:avLst/>
              </a:prstGeom>
              <a:noFill/>
              <a:ln w="25400">
                <a:solidFill>
                  <a:srgbClr val="FFFF00"/>
                </a:solidFill>
                <a:round/>
                <a:headEnd/>
                <a:tailEnd/>
              </a:ln>
            </p:spPr>
            <p:txBody>
              <a:bodyPr/>
              <a:lstStyle/>
              <a:p>
                <a:endParaRPr lang="en-US"/>
              </a:p>
            </p:txBody>
          </p:sp>
          <p:sp>
            <p:nvSpPr>
              <p:cNvPr id="14390" name="Line 25"/>
              <p:cNvSpPr>
                <a:spLocks noChangeShapeType="1"/>
              </p:cNvSpPr>
              <p:nvPr/>
            </p:nvSpPr>
            <p:spPr bwMode="auto">
              <a:xfrm>
                <a:off x="2165" y="10598"/>
                <a:ext cx="180" cy="0"/>
              </a:xfrm>
              <a:prstGeom prst="line">
                <a:avLst/>
              </a:prstGeom>
              <a:noFill/>
              <a:ln w="25400">
                <a:solidFill>
                  <a:srgbClr val="FFFF00"/>
                </a:solidFill>
                <a:round/>
                <a:headEnd/>
                <a:tailEnd/>
              </a:ln>
            </p:spPr>
            <p:txBody>
              <a:bodyPr/>
              <a:lstStyle/>
              <a:p>
                <a:endParaRPr lang="en-US"/>
              </a:p>
            </p:txBody>
          </p:sp>
          <p:sp>
            <p:nvSpPr>
              <p:cNvPr id="14391" name="Line 26"/>
              <p:cNvSpPr>
                <a:spLocks noChangeShapeType="1"/>
              </p:cNvSpPr>
              <p:nvPr/>
            </p:nvSpPr>
            <p:spPr bwMode="auto">
              <a:xfrm>
                <a:off x="2165" y="11138"/>
                <a:ext cx="180" cy="0"/>
              </a:xfrm>
              <a:prstGeom prst="line">
                <a:avLst/>
              </a:prstGeom>
              <a:noFill/>
              <a:ln w="25400">
                <a:solidFill>
                  <a:srgbClr val="FFFF00"/>
                </a:solidFill>
                <a:round/>
                <a:headEnd/>
                <a:tailEnd/>
              </a:ln>
            </p:spPr>
            <p:txBody>
              <a:bodyPr/>
              <a:lstStyle/>
              <a:p>
                <a:endParaRPr lang="en-US"/>
              </a:p>
            </p:txBody>
          </p:sp>
        </p:grpSp>
        <p:sp>
          <p:nvSpPr>
            <p:cNvPr id="14350" name="Line 27"/>
            <p:cNvSpPr>
              <a:spLocks noChangeShapeType="1"/>
            </p:cNvSpPr>
            <p:nvPr/>
          </p:nvSpPr>
          <p:spPr bwMode="auto">
            <a:xfrm>
              <a:off x="2728" y="463"/>
              <a:ext cx="0" cy="245"/>
            </a:xfrm>
            <a:prstGeom prst="line">
              <a:avLst/>
            </a:prstGeom>
            <a:noFill/>
            <a:ln w="25400">
              <a:solidFill>
                <a:srgbClr val="FFFF00"/>
              </a:solidFill>
              <a:round/>
              <a:headEnd/>
              <a:tailEnd/>
            </a:ln>
          </p:spPr>
          <p:txBody>
            <a:bodyPr/>
            <a:lstStyle/>
            <a:p>
              <a:endParaRPr lang="en-US"/>
            </a:p>
          </p:txBody>
        </p:sp>
        <p:sp>
          <p:nvSpPr>
            <p:cNvPr id="14351" name="Line 28"/>
            <p:cNvSpPr>
              <a:spLocks noChangeShapeType="1"/>
            </p:cNvSpPr>
            <p:nvPr/>
          </p:nvSpPr>
          <p:spPr bwMode="auto">
            <a:xfrm>
              <a:off x="288" y="720"/>
              <a:ext cx="4464" cy="0"/>
            </a:xfrm>
            <a:prstGeom prst="line">
              <a:avLst/>
            </a:prstGeom>
            <a:noFill/>
            <a:ln w="25400">
              <a:solidFill>
                <a:srgbClr val="FFFF00"/>
              </a:solidFill>
              <a:round/>
              <a:headEnd/>
              <a:tailEnd/>
            </a:ln>
          </p:spPr>
          <p:txBody>
            <a:bodyPr/>
            <a:lstStyle/>
            <a:p>
              <a:endParaRPr lang="en-US"/>
            </a:p>
          </p:txBody>
        </p:sp>
        <p:sp>
          <p:nvSpPr>
            <p:cNvPr id="14352" name="Line 29"/>
            <p:cNvSpPr>
              <a:spLocks noChangeShapeType="1"/>
            </p:cNvSpPr>
            <p:nvPr/>
          </p:nvSpPr>
          <p:spPr bwMode="auto">
            <a:xfrm>
              <a:off x="303" y="709"/>
              <a:ext cx="0" cy="245"/>
            </a:xfrm>
            <a:prstGeom prst="line">
              <a:avLst/>
            </a:prstGeom>
            <a:noFill/>
            <a:ln w="25400">
              <a:solidFill>
                <a:srgbClr val="FFFF00"/>
              </a:solidFill>
              <a:round/>
              <a:headEnd/>
              <a:tailEnd/>
            </a:ln>
          </p:spPr>
          <p:txBody>
            <a:bodyPr/>
            <a:lstStyle/>
            <a:p>
              <a:endParaRPr lang="en-US"/>
            </a:p>
          </p:txBody>
        </p:sp>
        <p:sp>
          <p:nvSpPr>
            <p:cNvPr id="14353" name="Line 30"/>
            <p:cNvSpPr>
              <a:spLocks noChangeShapeType="1"/>
            </p:cNvSpPr>
            <p:nvPr/>
          </p:nvSpPr>
          <p:spPr bwMode="auto">
            <a:xfrm>
              <a:off x="2021" y="709"/>
              <a:ext cx="0" cy="245"/>
            </a:xfrm>
            <a:prstGeom prst="line">
              <a:avLst/>
            </a:prstGeom>
            <a:noFill/>
            <a:ln w="25400">
              <a:solidFill>
                <a:srgbClr val="FFFF00"/>
              </a:solidFill>
              <a:round/>
              <a:headEnd/>
              <a:tailEnd/>
            </a:ln>
          </p:spPr>
          <p:txBody>
            <a:bodyPr/>
            <a:lstStyle/>
            <a:p>
              <a:endParaRPr lang="en-US"/>
            </a:p>
          </p:txBody>
        </p:sp>
        <p:sp>
          <p:nvSpPr>
            <p:cNvPr id="14354" name="Line 31"/>
            <p:cNvSpPr>
              <a:spLocks noChangeShapeType="1"/>
            </p:cNvSpPr>
            <p:nvPr/>
          </p:nvSpPr>
          <p:spPr bwMode="auto">
            <a:xfrm>
              <a:off x="3638" y="709"/>
              <a:ext cx="0" cy="245"/>
            </a:xfrm>
            <a:prstGeom prst="line">
              <a:avLst/>
            </a:prstGeom>
            <a:noFill/>
            <a:ln w="25400">
              <a:solidFill>
                <a:srgbClr val="FFFF00"/>
              </a:solidFill>
              <a:round/>
              <a:headEnd/>
              <a:tailEnd/>
            </a:ln>
          </p:spPr>
          <p:txBody>
            <a:bodyPr/>
            <a:lstStyle/>
            <a:p>
              <a:endParaRPr lang="en-US"/>
            </a:p>
          </p:txBody>
        </p:sp>
        <p:sp>
          <p:nvSpPr>
            <p:cNvPr id="14355" name="Line 32"/>
            <p:cNvSpPr>
              <a:spLocks noChangeShapeType="1"/>
            </p:cNvSpPr>
            <p:nvPr/>
          </p:nvSpPr>
          <p:spPr bwMode="auto">
            <a:xfrm>
              <a:off x="4752" y="720"/>
              <a:ext cx="0" cy="245"/>
            </a:xfrm>
            <a:prstGeom prst="line">
              <a:avLst/>
            </a:prstGeom>
            <a:noFill/>
            <a:ln w="25400">
              <a:solidFill>
                <a:srgbClr val="FFFF00"/>
              </a:solidFill>
              <a:round/>
              <a:headEnd/>
              <a:tailEnd/>
            </a:ln>
          </p:spPr>
          <p:txBody>
            <a:bodyPr/>
            <a:lstStyle/>
            <a:p>
              <a:endParaRPr lang="en-US"/>
            </a:p>
          </p:txBody>
        </p:sp>
        <p:grpSp>
          <p:nvGrpSpPr>
            <p:cNvPr id="5" name="Group 33"/>
            <p:cNvGrpSpPr>
              <a:grpSpLocks/>
            </p:cNvGrpSpPr>
            <p:nvPr/>
          </p:nvGrpSpPr>
          <p:grpSpPr bwMode="auto">
            <a:xfrm>
              <a:off x="4752" y="1344"/>
              <a:ext cx="101" cy="857"/>
              <a:chOff x="2165" y="9878"/>
              <a:chExt cx="180" cy="1260"/>
            </a:xfrm>
          </p:grpSpPr>
          <p:sp>
            <p:nvSpPr>
              <p:cNvPr id="14384" name="Line 34"/>
              <p:cNvSpPr>
                <a:spLocks noChangeShapeType="1"/>
              </p:cNvSpPr>
              <p:nvPr/>
            </p:nvSpPr>
            <p:spPr bwMode="auto">
              <a:xfrm>
                <a:off x="2165" y="9878"/>
                <a:ext cx="0" cy="1260"/>
              </a:xfrm>
              <a:prstGeom prst="line">
                <a:avLst/>
              </a:prstGeom>
              <a:noFill/>
              <a:ln w="25400">
                <a:solidFill>
                  <a:srgbClr val="FFFF00"/>
                </a:solidFill>
                <a:round/>
                <a:headEnd/>
                <a:tailEnd/>
              </a:ln>
            </p:spPr>
            <p:txBody>
              <a:bodyPr/>
              <a:lstStyle/>
              <a:p>
                <a:endParaRPr lang="en-US"/>
              </a:p>
            </p:txBody>
          </p:sp>
          <p:sp>
            <p:nvSpPr>
              <p:cNvPr id="14385" name="Line 35"/>
              <p:cNvSpPr>
                <a:spLocks noChangeShapeType="1"/>
              </p:cNvSpPr>
              <p:nvPr/>
            </p:nvSpPr>
            <p:spPr bwMode="auto">
              <a:xfrm>
                <a:off x="2165" y="10058"/>
                <a:ext cx="180" cy="0"/>
              </a:xfrm>
              <a:prstGeom prst="line">
                <a:avLst/>
              </a:prstGeom>
              <a:noFill/>
              <a:ln w="25400">
                <a:solidFill>
                  <a:srgbClr val="FFFF00"/>
                </a:solidFill>
                <a:round/>
                <a:headEnd/>
                <a:tailEnd/>
              </a:ln>
            </p:spPr>
            <p:txBody>
              <a:bodyPr/>
              <a:lstStyle/>
              <a:p>
                <a:endParaRPr lang="en-US"/>
              </a:p>
            </p:txBody>
          </p:sp>
          <p:sp>
            <p:nvSpPr>
              <p:cNvPr id="14386" name="Line 36"/>
              <p:cNvSpPr>
                <a:spLocks noChangeShapeType="1"/>
              </p:cNvSpPr>
              <p:nvPr/>
            </p:nvSpPr>
            <p:spPr bwMode="auto">
              <a:xfrm>
                <a:off x="2165" y="10598"/>
                <a:ext cx="180" cy="0"/>
              </a:xfrm>
              <a:prstGeom prst="line">
                <a:avLst/>
              </a:prstGeom>
              <a:noFill/>
              <a:ln w="25400">
                <a:solidFill>
                  <a:srgbClr val="FFFF00"/>
                </a:solidFill>
                <a:round/>
                <a:headEnd/>
                <a:tailEnd/>
              </a:ln>
            </p:spPr>
            <p:txBody>
              <a:bodyPr/>
              <a:lstStyle/>
              <a:p>
                <a:endParaRPr lang="en-US"/>
              </a:p>
            </p:txBody>
          </p:sp>
          <p:sp>
            <p:nvSpPr>
              <p:cNvPr id="14387" name="Line 37"/>
              <p:cNvSpPr>
                <a:spLocks noChangeShapeType="1"/>
              </p:cNvSpPr>
              <p:nvPr/>
            </p:nvSpPr>
            <p:spPr bwMode="auto">
              <a:xfrm>
                <a:off x="2165" y="11138"/>
                <a:ext cx="180" cy="0"/>
              </a:xfrm>
              <a:prstGeom prst="line">
                <a:avLst/>
              </a:prstGeom>
              <a:noFill/>
              <a:ln w="25400">
                <a:solidFill>
                  <a:srgbClr val="FFFF00"/>
                </a:solidFill>
                <a:round/>
                <a:headEnd/>
                <a:tailEnd/>
              </a:ln>
            </p:spPr>
            <p:txBody>
              <a:bodyPr/>
              <a:lstStyle/>
              <a:p>
                <a:endParaRPr lang="en-US"/>
              </a:p>
            </p:txBody>
          </p:sp>
        </p:grpSp>
        <p:sp>
          <p:nvSpPr>
            <p:cNvPr id="14357" name="Line 38"/>
            <p:cNvSpPr>
              <a:spLocks noChangeShapeType="1"/>
            </p:cNvSpPr>
            <p:nvPr/>
          </p:nvSpPr>
          <p:spPr bwMode="auto">
            <a:xfrm>
              <a:off x="2324" y="2425"/>
              <a:ext cx="0" cy="1348"/>
            </a:xfrm>
            <a:prstGeom prst="line">
              <a:avLst/>
            </a:prstGeom>
            <a:noFill/>
            <a:ln w="25400">
              <a:solidFill>
                <a:srgbClr val="FFFF00"/>
              </a:solidFill>
              <a:round/>
              <a:headEnd/>
              <a:tailEnd/>
            </a:ln>
          </p:spPr>
          <p:txBody>
            <a:bodyPr/>
            <a:lstStyle/>
            <a:p>
              <a:endParaRPr lang="en-US"/>
            </a:p>
          </p:txBody>
        </p:sp>
        <p:grpSp>
          <p:nvGrpSpPr>
            <p:cNvPr id="6" name="Group 60"/>
            <p:cNvGrpSpPr>
              <a:grpSpLocks/>
            </p:cNvGrpSpPr>
            <p:nvPr/>
          </p:nvGrpSpPr>
          <p:grpSpPr bwMode="auto">
            <a:xfrm>
              <a:off x="2021" y="1346"/>
              <a:ext cx="101" cy="2794"/>
              <a:chOff x="2021" y="1346"/>
              <a:chExt cx="101" cy="2794"/>
            </a:xfrm>
          </p:grpSpPr>
          <p:sp>
            <p:nvSpPr>
              <p:cNvPr id="14379" name="Line 16"/>
              <p:cNvSpPr>
                <a:spLocks noChangeShapeType="1"/>
              </p:cNvSpPr>
              <p:nvPr/>
            </p:nvSpPr>
            <p:spPr bwMode="auto">
              <a:xfrm>
                <a:off x="2021" y="1346"/>
                <a:ext cx="0" cy="2794"/>
              </a:xfrm>
              <a:prstGeom prst="line">
                <a:avLst/>
              </a:prstGeom>
              <a:noFill/>
              <a:ln w="25400">
                <a:solidFill>
                  <a:srgbClr val="FFFF00"/>
                </a:solidFill>
                <a:round/>
                <a:headEnd/>
                <a:tailEnd/>
              </a:ln>
            </p:spPr>
            <p:txBody>
              <a:bodyPr/>
              <a:lstStyle/>
              <a:p>
                <a:endParaRPr lang="en-US"/>
              </a:p>
            </p:txBody>
          </p:sp>
          <p:sp>
            <p:nvSpPr>
              <p:cNvPr id="14380" name="Line 17"/>
              <p:cNvSpPr>
                <a:spLocks noChangeShapeType="1"/>
              </p:cNvSpPr>
              <p:nvPr/>
            </p:nvSpPr>
            <p:spPr bwMode="auto">
              <a:xfrm>
                <a:off x="2021" y="1469"/>
                <a:ext cx="101" cy="0"/>
              </a:xfrm>
              <a:prstGeom prst="line">
                <a:avLst/>
              </a:prstGeom>
              <a:noFill/>
              <a:ln w="25400">
                <a:solidFill>
                  <a:srgbClr val="FFFF00"/>
                </a:solidFill>
                <a:round/>
                <a:headEnd/>
                <a:tailEnd/>
              </a:ln>
            </p:spPr>
            <p:txBody>
              <a:bodyPr/>
              <a:lstStyle/>
              <a:p>
                <a:endParaRPr lang="en-US"/>
              </a:p>
            </p:txBody>
          </p:sp>
          <p:sp>
            <p:nvSpPr>
              <p:cNvPr id="14381" name="Line 18"/>
              <p:cNvSpPr>
                <a:spLocks noChangeShapeType="1"/>
              </p:cNvSpPr>
              <p:nvPr/>
            </p:nvSpPr>
            <p:spPr bwMode="auto">
              <a:xfrm>
                <a:off x="2021" y="1836"/>
                <a:ext cx="101" cy="0"/>
              </a:xfrm>
              <a:prstGeom prst="line">
                <a:avLst/>
              </a:prstGeom>
              <a:noFill/>
              <a:ln w="25400">
                <a:solidFill>
                  <a:srgbClr val="FFFF00"/>
                </a:solidFill>
                <a:round/>
                <a:headEnd/>
                <a:tailEnd/>
              </a:ln>
            </p:spPr>
            <p:txBody>
              <a:bodyPr/>
              <a:lstStyle/>
              <a:p>
                <a:endParaRPr lang="en-US"/>
              </a:p>
            </p:txBody>
          </p:sp>
          <p:sp>
            <p:nvSpPr>
              <p:cNvPr id="14382" name="Line 19"/>
              <p:cNvSpPr>
                <a:spLocks noChangeShapeType="1"/>
              </p:cNvSpPr>
              <p:nvPr/>
            </p:nvSpPr>
            <p:spPr bwMode="auto">
              <a:xfrm>
                <a:off x="2021" y="2204"/>
                <a:ext cx="101" cy="0"/>
              </a:xfrm>
              <a:prstGeom prst="line">
                <a:avLst/>
              </a:prstGeom>
              <a:noFill/>
              <a:ln w="25400">
                <a:solidFill>
                  <a:srgbClr val="FFFF00"/>
                </a:solidFill>
                <a:round/>
                <a:headEnd/>
                <a:tailEnd/>
              </a:ln>
            </p:spPr>
            <p:txBody>
              <a:bodyPr/>
              <a:lstStyle/>
              <a:p>
                <a:endParaRPr lang="en-US"/>
              </a:p>
            </p:txBody>
          </p:sp>
          <p:sp>
            <p:nvSpPr>
              <p:cNvPr id="14383" name="Line 39"/>
              <p:cNvSpPr>
                <a:spLocks noChangeShapeType="1"/>
              </p:cNvSpPr>
              <p:nvPr/>
            </p:nvSpPr>
            <p:spPr bwMode="auto">
              <a:xfrm>
                <a:off x="2021" y="4140"/>
                <a:ext cx="101" cy="0"/>
              </a:xfrm>
              <a:prstGeom prst="line">
                <a:avLst/>
              </a:prstGeom>
              <a:noFill/>
              <a:ln w="25400">
                <a:solidFill>
                  <a:srgbClr val="FFFF00"/>
                </a:solidFill>
                <a:round/>
                <a:headEnd/>
                <a:tailEnd/>
              </a:ln>
            </p:spPr>
            <p:txBody>
              <a:bodyPr/>
              <a:lstStyle/>
              <a:p>
                <a:endParaRPr lang="en-US"/>
              </a:p>
            </p:txBody>
          </p:sp>
        </p:grpSp>
        <p:grpSp>
          <p:nvGrpSpPr>
            <p:cNvPr id="7" name="Group 40"/>
            <p:cNvGrpSpPr>
              <a:grpSpLocks/>
            </p:cNvGrpSpPr>
            <p:nvPr/>
          </p:nvGrpSpPr>
          <p:grpSpPr bwMode="auto">
            <a:xfrm>
              <a:off x="2640" y="2688"/>
              <a:ext cx="101" cy="368"/>
              <a:chOff x="6485" y="12218"/>
              <a:chExt cx="180" cy="540"/>
            </a:xfrm>
          </p:grpSpPr>
          <p:sp>
            <p:nvSpPr>
              <p:cNvPr id="14376" name="Line 41"/>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14377" name="Line 42"/>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14378" name="Line 43"/>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nvGrpSpPr>
            <p:cNvPr id="8" name="Group 44"/>
            <p:cNvGrpSpPr>
              <a:grpSpLocks/>
            </p:cNvGrpSpPr>
            <p:nvPr/>
          </p:nvGrpSpPr>
          <p:grpSpPr bwMode="auto">
            <a:xfrm>
              <a:off x="720" y="2304"/>
              <a:ext cx="101" cy="367"/>
              <a:chOff x="6485" y="12218"/>
              <a:chExt cx="180" cy="540"/>
            </a:xfrm>
          </p:grpSpPr>
          <p:sp>
            <p:nvSpPr>
              <p:cNvPr id="14373" name="Line 45"/>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14374" name="Line 46"/>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14375" name="Line 47"/>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nvGrpSpPr>
            <p:cNvPr id="9" name="Group 48"/>
            <p:cNvGrpSpPr>
              <a:grpSpLocks/>
            </p:cNvGrpSpPr>
            <p:nvPr/>
          </p:nvGrpSpPr>
          <p:grpSpPr bwMode="auto">
            <a:xfrm>
              <a:off x="2928" y="3216"/>
              <a:ext cx="101" cy="368"/>
              <a:chOff x="6485" y="12218"/>
              <a:chExt cx="180" cy="540"/>
            </a:xfrm>
          </p:grpSpPr>
          <p:sp>
            <p:nvSpPr>
              <p:cNvPr id="14370" name="Line 49"/>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14371" name="Line 50"/>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14372" name="Line 51"/>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nvGrpSpPr>
            <p:cNvPr id="10" name="Group 52"/>
            <p:cNvGrpSpPr>
              <a:grpSpLocks/>
            </p:cNvGrpSpPr>
            <p:nvPr/>
          </p:nvGrpSpPr>
          <p:grpSpPr bwMode="auto">
            <a:xfrm>
              <a:off x="960" y="2928"/>
              <a:ext cx="101" cy="368"/>
              <a:chOff x="6485" y="12218"/>
              <a:chExt cx="180" cy="540"/>
            </a:xfrm>
          </p:grpSpPr>
          <p:sp>
            <p:nvSpPr>
              <p:cNvPr id="14367" name="Line 53"/>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14368" name="Line 54"/>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14369" name="Line 55"/>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nvGrpSpPr>
            <p:cNvPr id="11" name="Group 56"/>
            <p:cNvGrpSpPr>
              <a:grpSpLocks/>
            </p:cNvGrpSpPr>
            <p:nvPr/>
          </p:nvGrpSpPr>
          <p:grpSpPr bwMode="auto">
            <a:xfrm>
              <a:off x="1152" y="3408"/>
              <a:ext cx="101" cy="368"/>
              <a:chOff x="6485" y="12218"/>
              <a:chExt cx="180" cy="540"/>
            </a:xfrm>
          </p:grpSpPr>
          <p:sp>
            <p:nvSpPr>
              <p:cNvPr id="14364" name="Line 57"/>
              <p:cNvSpPr>
                <a:spLocks noChangeShapeType="1"/>
              </p:cNvSpPr>
              <p:nvPr/>
            </p:nvSpPr>
            <p:spPr bwMode="auto">
              <a:xfrm>
                <a:off x="6485" y="12218"/>
                <a:ext cx="0" cy="540"/>
              </a:xfrm>
              <a:prstGeom prst="line">
                <a:avLst/>
              </a:prstGeom>
              <a:noFill/>
              <a:ln w="25400">
                <a:solidFill>
                  <a:srgbClr val="FFFF00"/>
                </a:solidFill>
                <a:round/>
                <a:headEnd/>
                <a:tailEnd/>
              </a:ln>
            </p:spPr>
            <p:txBody>
              <a:bodyPr/>
              <a:lstStyle/>
              <a:p>
                <a:endParaRPr lang="en-US"/>
              </a:p>
            </p:txBody>
          </p:sp>
          <p:sp>
            <p:nvSpPr>
              <p:cNvPr id="14365" name="Line 58"/>
              <p:cNvSpPr>
                <a:spLocks noChangeShapeType="1"/>
              </p:cNvSpPr>
              <p:nvPr/>
            </p:nvSpPr>
            <p:spPr bwMode="auto">
              <a:xfrm>
                <a:off x="6485" y="12398"/>
                <a:ext cx="180" cy="0"/>
              </a:xfrm>
              <a:prstGeom prst="line">
                <a:avLst/>
              </a:prstGeom>
              <a:noFill/>
              <a:ln w="25400">
                <a:solidFill>
                  <a:srgbClr val="FFFF00"/>
                </a:solidFill>
                <a:round/>
                <a:headEnd/>
                <a:tailEnd/>
              </a:ln>
            </p:spPr>
            <p:txBody>
              <a:bodyPr/>
              <a:lstStyle/>
              <a:p>
                <a:endParaRPr lang="en-US"/>
              </a:p>
            </p:txBody>
          </p:sp>
          <p:sp>
            <p:nvSpPr>
              <p:cNvPr id="14366" name="Line 59"/>
              <p:cNvSpPr>
                <a:spLocks noChangeShapeType="1"/>
              </p:cNvSpPr>
              <p:nvPr/>
            </p:nvSpPr>
            <p:spPr bwMode="auto">
              <a:xfrm>
                <a:off x="6485" y="12758"/>
                <a:ext cx="180" cy="0"/>
              </a:xfrm>
              <a:prstGeom prst="line">
                <a:avLst/>
              </a:prstGeom>
              <a:noFill/>
              <a:ln w="25400">
                <a:solidFill>
                  <a:srgbClr val="FFFF00"/>
                </a:solidFill>
                <a:round/>
                <a:headEnd/>
                <a:tailEnd/>
              </a:ln>
            </p:spPr>
            <p:txBody>
              <a:bodyPr/>
              <a:lstStyle/>
              <a:p>
                <a:endParaRPr lang="en-US"/>
              </a:p>
            </p:txBody>
          </p:sp>
        </p:grpSp>
      </p:gr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1752600"/>
          <a:ext cx="6096000" cy="4114800"/>
        </p:xfrm>
        <a:graphic>
          <a:graphicData uri="http://schemas.openxmlformats.org/drawingml/2006/table">
            <a:tbl>
              <a:tblPr/>
              <a:tblGrid>
                <a:gridCol w="3048000"/>
                <a:gridCol w="3048000"/>
              </a:tblGrid>
              <a:tr h="282021">
                <a:tc>
                  <a:txBody>
                    <a:bodyPr/>
                    <a:lstStyle/>
                    <a:p>
                      <a:pPr marL="0" marR="0" algn="ctr">
                        <a:lnSpc>
                          <a:spcPct val="150000"/>
                        </a:lnSpc>
                        <a:spcBef>
                          <a:spcPts val="0"/>
                        </a:spcBef>
                        <a:spcAft>
                          <a:spcPts val="0"/>
                        </a:spcAft>
                      </a:pPr>
                      <a:r>
                        <a:rPr lang="en-US" sz="1800" b="1" dirty="0">
                          <a:latin typeface="Times New Roman"/>
                          <a:ea typeface="Calibri"/>
                          <a:cs typeface="Times New Roman"/>
                        </a:rPr>
                        <a:t>WBS</a:t>
                      </a:r>
                      <a:endParaRPr lang="en-US" sz="1800" dirty="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1800" b="1">
                          <a:latin typeface="Times New Roman"/>
                          <a:ea typeface="Calibri"/>
                          <a:cs typeface="Times New Roman"/>
                        </a:rPr>
                        <a:t>Triệu ( ĐVN)</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1.00.00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800" dirty="0">
                        <a:latin typeface="Times New Roman"/>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1.1.0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Calibri"/>
                          <a:cs typeface="Times New Roman"/>
                        </a:rPr>
                        <a:t>25</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1.1.1</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800">
                        <a:latin typeface="Times New Roman"/>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1.1.2</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Calibri"/>
                          <a:cs typeface="Times New Roman"/>
                        </a:rPr>
                        <a:t>12</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800">
                        <a:latin typeface="Times New Roman"/>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1.2.1</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Calibri"/>
                          <a:cs typeface="Times New Roman"/>
                        </a:rPr>
                        <a:t>16</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1.2.2.0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800">
                        <a:latin typeface="Times New Roman"/>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1.2.2.1</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Calibri"/>
                          <a:cs typeface="Times New Roman"/>
                        </a:rPr>
                        <a:t>20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1.2.2.2</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Calibri"/>
                          <a:cs typeface="Times New Roman"/>
                        </a:rPr>
                        <a:t>30</a:t>
                      </a:r>
                      <a:endParaRPr lang="en-US" sz="1800" dirty="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625" name="Rectangle 1"/>
          <p:cNvSpPr>
            <a:spLocks noChangeArrowheads="1"/>
          </p:cNvSpPr>
          <p:nvPr/>
        </p:nvSpPr>
        <p:spPr bwMode="auto">
          <a:xfrm>
            <a:off x="304800" y="685800"/>
            <a:ext cx="85344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Câu</a:t>
            </a:r>
            <a:r>
              <a:rPr kumimoji="0" lang="en-US" sz="20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31</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Cho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cơ</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cấu</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phân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chia</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công</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việc</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một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dự</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án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như</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sau</a:t>
            </a: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đơn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vị</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tính:tỷ</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lang="en-US" sz="2000" dirty="0" smtClean="0">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VNĐ)</a:t>
            </a: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Chi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phí</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phần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từ</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1.2.2.0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trong</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WBS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là</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7" name="TextBox 6"/>
          <p:cNvSpPr txBox="1"/>
          <p:nvPr/>
        </p:nvSpPr>
        <p:spPr>
          <a:xfrm>
            <a:off x="609600" y="5950803"/>
            <a:ext cx="7924800" cy="830997"/>
          </a:xfrm>
          <a:prstGeom prst="rect">
            <a:avLst/>
          </a:prstGeom>
          <a:noFill/>
        </p:spPr>
        <p:txBody>
          <a:bodyPr wrap="square" rtlCol="0">
            <a:spAutoFit/>
          </a:bodyPr>
          <a:lstStyle/>
          <a:p>
            <a:r>
              <a:rPr lang="en-US" sz="2400" dirty="0" smtClean="0">
                <a:ea typeface="Calibri" pitchFamily="34" charset="0"/>
                <a:cs typeface="Times New Roman" pitchFamily="18" charset="0"/>
              </a:rPr>
              <a:t>A.50         B.  </a:t>
            </a:r>
            <a:r>
              <a:rPr lang="en-US" sz="2400" dirty="0" err="1" smtClean="0">
                <a:ea typeface="Calibri" pitchFamily="34" charset="0"/>
                <a:cs typeface="Times New Roman" pitchFamily="18" charset="0"/>
              </a:rPr>
              <a:t>Không</a:t>
            </a:r>
            <a:r>
              <a:rPr lang="en-US" sz="2400" dirty="0" smtClean="0">
                <a:ea typeface="Calibri" pitchFamily="34" charset="0"/>
                <a:cs typeface="Times New Roman" pitchFamily="18" charset="0"/>
              </a:rPr>
              <a:t> </a:t>
            </a:r>
            <a:r>
              <a:rPr lang="en-US" sz="2400" dirty="0" err="1" smtClean="0">
                <a:ea typeface="Calibri" pitchFamily="34" charset="0"/>
                <a:cs typeface="Times New Roman" pitchFamily="18" charset="0"/>
              </a:rPr>
              <a:t>thể</a:t>
            </a:r>
            <a:r>
              <a:rPr lang="en-US" sz="2400" dirty="0" smtClean="0">
                <a:ea typeface="Calibri" pitchFamily="34" charset="0"/>
                <a:cs typeface="Times New Roman" pitchFamily="18" charset="0"/>
              </a:rPr>
              <a:t> </a:t>
            </a:r>
            <a:r>
              <a:rPr lang="en-US" sz="2400" dirty="0" err="1" smtClean="0">
                <a:ea typeface="Calibri" pitchFamily="34" charset="0"/>
                <a:cs typeface="Times New Roman" pitchFamily="18" charset="0"/>
              </a:rPr>
              <a:t>xác</a:t>
            </a:r>
            <a:r>
              <a:rPr lang="en-US" sz="2400" dirty="0" smtClean="0">
                <a:ea typeface="Calibri" pitchFamily="34" charset="0"/>
                <a:cs typeface="Times New Roman" pitchFamily="18" charset="0"/>
              </a:rPr>
              <a:t> </a:t>
            </a:r>
            <a:r>
              <a:rPr lang="en-US" sz="2400" dirty="0" err="1" smtClean="0">
                <a:ea typeface="Calibri" pitchFamily="34" charset="0"/>
                <a:cs typeface="Times New Roman" pitchFamily="18" charset="0"/>
              </a:rPr>
              <a:t>định</a:t>
            </a:r>
            <a:r>
              <a:rPr lang="en-US" sz="2400" dirty="0" smtClean="0">
                <a:ea typeface="Calibri" pitchFamily="34" charset="0"/>
                <a:cs typeface="Times New Roman" pitchFamily="18" charset="0"/>
              </a:rPr>
              <a:t>       </a:t>
            </a:r>
          </a:p>
          <a:p>
            <a:r>
              <a:rPr lang="en-US" sz="2400" dirty="0" smtClean="0">
                <a:ea typeface="Calibri" pitchFamily="34" charset="0"/>
                <a:cs typeface="Times New Roman" pitchFamily="18" charset="0"/>
              </a:rPr>
              <a:t>C.30         D.20</a:t>
            </a:r>
            <a:endParaRPr lang="en-US"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304800"/>
            <a:ext cx="8932863" cy="1143000"/>
          </a:xfrm>
        </p:spPr>
        <p:txBody>
          <a:bodyPr/>
          <a:lstStyle/>
          <a:p>
            <a:pPr eaLnBrk="1" hangingPunct="1"/>
            <a:r>
              <a:rPr lang="en-US" sz="3200" b="1" dirty="0" err="1" smtClean="0"/>
              <a:t>LỢI</a:t>
            </a:r>
            <a:r>
              <a:rPr lang="en-US" sz="3200" b="1" dirty="0" smtClean="0">
                <a:latin typeface="VNI-Times" pitchFamily="2" charset="0"/>
              </a:rPr>
              <a:t> </a:t>
            </a:r>
            <a:r>
              <a:rPr lang="en-US" sz="3200" b="1" dirty="0" err="1" smtClean="0"/>
              <a:t>ÍCH</a:t>
            </a:r>
            <a:r>
              <a:rPr lang="en-US" sz="3200" b="1" dirty="0" smtClean="0">
                <a:latin typeface="VNI-Times" pitchFamily="2" charset="0"/>
              </a:rPr>
              <a:t> </a:t>
            </a:r>
            <a:r>
              <a:rPr lang="en-US" sz="3200" b="1" dirty="0" err="1" smtClean="0"/>
              <a:t>CỦA</a:t>
            </a:r>
            <a:r>
              <a:rPr lang="en-US" sz="3200" b="1" dirty="0" smtClean="0">
                <a:latin typeface="VNI-Times" pitchFamily="2" charset="0"/>
              </a:rPr>
              <a:t> </a:t>
            </a:r>
            <a:r>
              <a:rPr lang="en-US" sz="3200" b="1" dirty="0" err="1" smtClean="0"/>
              <a:t>VIỆC</a:t>
            </a:r>
            <a:r>
              <a:rPr lang="en-US" sz="3200" b="1" dirty="0" smtClean="0"/>
              <a:t> </a:t>
            </a:r>
            <a:r>
              <a:rPr lang="en-US" sz="3200" b="1" dirty="0" err="1" smtClean="0"/>
              <a:t>LẬP</a:t>
            </a:r>
            <a:r>
              <a:rPr lang="en-US" sz="3200" b="1" dirty="0" smtClean="0"/>
              <a:t> </a:t>
            </a:r>
            <a:r>
              <a:rPr lang="en-US" sz="3200" b="1" dirty="0" err="1" smtClean="0"/>
              <a:t>KẾ</a:t>
            </a:r>
            <a:r>
              <a:rPr lang="en-US" sz="3200" b="1" dirty="0" smtClean="0"/>
              <a:t> </a:t>
            </a:r>
            <a:r>
              <a:rPr lang="en-US" sz="3200" b="1" dirty="0" err="1" smtClean="0"/>
              <a:t>HOẠCH</a:t>
            </a:r>
            <a:r>
              <a:rPr lang="en-US" sz="3200" b="1" dirty="0" smtClean="0">
                <a:latin typeface="VNI-Times" pitchFamily="2" charset="0"/>
              </a:rPr>
              <a:t> </a:t>
            </a:r>
            <a:r>
              <a:rPr lang="en-US" sz="3200" b="1" dirty="0" err="1" smtClean="0"/>
              <a:t>DỰ</a:t>
            </a:r>
            <a:r>
              <a:rPr lang="en-US" sz="3200" b="1" dirty="0" smtClean="0">
                <a:latin typeface="VNI-Times" pitchFamily="2" charset="0"/>
              </a:rPr>
              <a:t> </a:t>
            </a:r>
            <a:r>
              <a:rPr lang="en-US" sz="3200" b="1" dirty="0" err="1" smtClean="0"/>
              <a:t>ÁN</a:t>
            </a:r>
            <a:endParaRPr lang="en-CA" sz="3200" b="1" dirty="0" smtClean="0"/>
          </a:p>
        </p:txBody>
      </p:sp>
      <p:sp>
        <p:nvSpPr>
          <p:cNvPr id="34819" name="Rectangle 3"/>
          <p:cNvSpPr>
            <a:spLocks noGrp="1" noChangeArrowheads="1"/>
          </p:cNvSpPr>
          <p:nvPr>
            <p:ph type="body" idx="1"/>
          </p:nvPr>
        </p:nvSpPr>
        <p:spPr>
          <a:xfrm>
            <a:off x="609600" y="1676400"/>
            <a:ext cx="7947025" cy="4267200"/>
          </a:xfrm>
        </p:spPr>
        <p:txBody>
          <a:bodyPr/>
          <a:lstStyle/>
          <a:p>
            <a:pPr eaLnBrk="1" hangingPunct="1"/>
            <a:r>
              <a:rPr lang="en-US" dirty="0" err="1" smtClean="0"/>
              <a:t>Góp</a:t>
            </a:r>
            <a:r>
              <a:rPr lang="en-US" dirty="0" smtClean="0">
                <a:latin typeface="VNI-Times" pitchFamily="2" charset="0"/>
              </a:rPr>
              <a:t> </a:t>
            </a:r>
            <a:r>
              <a:rPr lang="en-US" dirty="0" err="1" smtClean="0"/>
              <a:t>phần</a:t>
            </a:r>
            <a:r>
              <a:rPr lang="en-US" dirty="0" smtClean="0">
                <a:latin typeface="VNI-Times" pitchFamily="2" charset="0"/>
              </a:rPr>
              <a:t> </a:t>
            </a:r>
            <a:r>
              <a:rPr lang="en-US" dirty="0" err="1" smtClean="0"/>
              <a:t>đạt</a:t>
            </a:r>
            <a:r>
              <a:rPr lang="en-US" dirty="0" smtClean="0">
                <a:latin typeface="VNI-Times" pitchFamily="2" charset="0"/>
              </a:rPr>
              <a:t> </a:t>
            </a:r>
            <a:r>
              <a:rPr lang="en-US" dirty="0" err="1" smtClean="0"/>
              <a:t>được</a:t>
            </a:r>
            <a:r>
              <a:rPr lang="en-US" dirty="0" smtClean="0">
                <a:latin typeface="VNI-Times" pitchFamily="2" charset="0"/>
              </a:rPr>
              <a:t> </a:t>
            </a:r>
            <a:r>
              <a:rPr lang="en-US" dirty="0" err="1" smtClean="0"/>
              <a:t>mục</a:t>
            </a:r>
            <a:r>
              <a:rPr lang="en-US" dirty="0" smtClean="0">
                <a:latin typeface="VNI-Times" pitchFamily="2" charset="0"/>
              </a:rPr>
              <a:t> </a:t>
            </a:r>
            <a:r>
              <a:rPr lang="en-US" dirty="0" err="1" smtClean="0"/>
              <a:t>tiêu</a:t>
            </a:r>
            <a:endParaRPr lang="en-US" dirty="0" smtClean="0"/>
          </a:p>
          <a:p>
            <a:pPr eaLnBrk="1" hangingPunct="1"/>
            <a:r>
              <a:rPr lang="en-US" dirty="0" err="1" smtClean="0"/>
              <a:t>Cải</a:t>
            </a:r>
            <a:r>
              <a:rPr lang="en-US" dirty="0" smtClean="0">
                <a:latin typeface="VNI-Times" pitchFamily="2" charset="0"/>
              </a:rPr>
              <a:t> </a:t>
            </a:r>
            <a:r>
              <a:rPr lang="en-US" dirty="0" err="1" smtClean="0"/>
              <a:t>tiến</a:t>
            </a:r>
            <a:r>
              <a:rPr lang="en-US" dirty="0" smtClean="0">
                <a:latin typeface="VNI-Times" pitchFamily="2" charset="0"/>
              </a:rPr>
              <a:t> </a:t>
            </a:r>
            <a:r>
              <a:rPr lang="en-US" dirty="0" err="1" smtClean="0"/>
              <a:t>hiệu</a:t>
            </a:r>
            <a:r>
              <a:rPr lang="en-US" dirty="0" smtClean="0">
                <a:latin typeface="VNI-Times" pitchFamily="2" charset="0"/>
              </a:rPr>
              <a:t> </a:t>
            </a:r>
            <a:r>
              <a:rPr lang="en-US" dirty="0" err="1" smtClean="0"/>
              <a:t>quả</a:t>
            </a:r>
            <a:r>
              <a:rPr lang="en-US" dirty="0" smtClean="0">
                <a:latin typeface="VNI-Times" pitchFamily="2" charset="0"/>
              </a:rPr>
              <a:t> </a:t>
            </a:r>
            <a:r>
              <a:rPr lang="en-US" dirty="0" err="1" smtClean="0"/>
              <a:t>sử</a:t>
            </a:r>
            <a:r>
              <a:rPr lang="en-US" dirty="0" smtClean="0">
                <a:latin typeface="VNI-Times" pitchFamily="2" charset="0"/>
              </a:rPr>
              <a:t> </a:t>
            </a:r>
            <a:r>
              <a:rPr lang="en-US" dirty="0" err="1" smtClean="0"/>
              <a:t>dụng</a:t>
            </a:r>
            <a:r>
              <a:rPr lang="en-US" dirty="0" smtClean="0">
                <a:latin typeface="VNI-Times" pitchFamily="2" charset="0"/>
              </a:rPr>
              <a:t> </a:t>
            </a:r>
            <a:r>
              <a:rPr lang="en-US" dirty="0" err="1" smtClean="0"/>
              <a:t>nguồn</a:t>
            </a:r>
            <a:r>
              <a:rPr lang="en-US" dirty="0" smtClean="0">
                <a:latin typeface="VNI-Times" pitchFamily="2" charset="0"/>
              </a:rPr>
              <a:t> </a:t>
            </a:r>
            <a:r>
              <a:rPr lang="en-US" dirty="0" err="1" smtClean="0"/>
              <a:t>lực</a:t>
            </a:r>
            <a:endParaRPr lang="en-US" dirty="0" smtClean="0"/>
          </a:p>
          <a:p>
            <a:pPr eaLnBrk="1" hangingPunct="1"/>
            <a:r>
              <a:rPr lang="en-US" dirty="0" err="1" smtClean="0"/>
              <a:t>Giúp</a:t>
            </a:r>
            <a:r>
              <a:rPr lang="en-US" dirty="0" smtClean="0">
                <a:latin typeface="VNI-Times" pitchFamily="2" charset="0"/>
              </a:rPr>
              <a:t> </a:t>
            </a:r>
            <a:r>
              <a:rPr lang="en-US" dirty="0" err="1" smtClean="0"/>
              <a:t>cho</a:t>
            </a:r>
            <a:r>
              <a:rPr lang="en-US" dirty="0" smtClean="0">
                <a:latin typeface="VNI-Times" pitchFamily="2" charset="0"/>
              </a:rPr>
              <a:t> </a:t>
            </a:r>
            <a:r>
              <a:rPr lang="en-US" dirty="0" err="1" smtClean="0"/>
              <a:t>việc</a:t>
            </a:r>
            <a:r>
              <a:rPr lang="en-US" dirty="0" smtClean="0">
                <a:latin typeface="VNI-Times" pitchFamily="2" charset="0"/>
              </a:rPr>
              <a:t> </a:t>
            </a:r>
            <a:r>
              <a:rPr lang="en-US" dirty="0" err="1" smtClean="0"/>
              <a:t>kiểm</a:t>
            </a:r>
            <a:r>
              <a:rPr lang="en-US" dirty="0" smtClean="0">
                <a:latin typeface="VNI-Times" pitchFamily="2" charset="0"/>
              </a:rPr>
              <a:t> </a:t>
            </a:r>
            <a:r>
              <a:rPr lang="en-US" dirty="0" err="1" smtClean="0"/>
              <a:t>soát</a:t>
            </a:r>
            <a:r>
              <a:rPr lang="en-US" dirty="0" smtClean="0">
                <a:latin typeface="VNI-Times" pitchFamily="2" charset="0"/>
              </a:rPr>
              <a:t> </a:t>
            </a:r>
            <a:r>
              <a:rPr lang="en-US" dirty="0" err="1" smtClean="0"/>
              <a:t>và</a:t>
            </a:r>
            <a:r>
              <a:rPr lang="en-US" dirty="0" smtClean="0">
                <a:latin typeface="VNI-Times" pitchFamily="2" charset="0"/>
              </a:rPr>
              <a:t> </a:t>
            </a:r>
            <a:r>
              <a:rPr lang="en-US" dirty="0" err="1" smtClean="0"/>
              <a:t>giám</a:t>
            </a:r>
            <a:r>
              <a:rPr lang="en-US" dirty="0" smtClean="0">
                <a:latin typeface="VNI-Times" pitchFamily="2" charset="0"/>
              </a:rPr>
              <a:t> </a:t>
            </a:r>
            <a:r>
              <a:rPr lang="en-US" dirty="0" err="1" smtClean="0"/>
              <a:t>sát</a:t>
            </a:r>
            <a:r>
              <a:rPr lang="en-US" dirty="0" smtClean="0">
                <a:latin typeface="VNI-Times" pitchFamily="2" charset="0"/>
              </a:rPr>
              <a:t> </a:t>
            </a:r>
            <a:r>
              <a:rPr lang="en-US" dirty="0" err="1" smtClean="0"/>
              <a:t>tiến</a:t>
            </a:r>
            <a:r>
              <a:rPr lang="en-US" dirty="0" smtClean="0">
                <a:latin typeface="VNI-Times" pitchFamily="2" charset="0"/>
              </a:rPr>
              <a:t> </a:t>
            </a:r>
            <a:r>
              <a:rPr lang="en-US" dirty="0" err="1" smtClean="0"/>
              <a:t>trình</a:t>
            </a:r>
            <a:r>
              <a:rPr lang="en-US" dirty="0" smtClean="0">
                <a:latin typeface="VNI-Times" pitchFamily="2" charset="0"/>
              </a:rPr>
              <a:t> </a:t>
            </a:r>
            <a:r>
              <a:rPr lang="en-US" dirty="0" err="1" smtClean="0"/>
              <a:t>dự</a:t>
            </a:r>
            <a:r>
              <a:rPr lang="en-US" dirty="0" smtClean="0">
                <a:latin typeface="VNI-Times" pitchFamily="2" charset="0"/>
              </a:rPr>
              <a:t> </a:t>
            </a:r>
            <a:r>
              <a:rPr lang="en-US" dirty="0" err="1" smtClean="0"/>
              <a:t>án</a:t>
            </a:r>
            <a:endParaRPr lang="en-US" dirty="0" smtClean="0"/>
          </a:p>
          <a:p>
            <a:pPr eaLnBrk="1" hangingPunct="1"/>
            <a:r>
              <a:rPr lang="en-US" dirty="0" err="1" smtClean="0"/>
              <a:t>Gia</a:t>
            </a:r>
            <a:r>
              <a:rPr lang="en-US" dirty="0" smtClean="0">
                <a:latin typeface="VNI-Times" pitchFamily="2" charset="0"/>
              </a:rPr>
              <a:t> </a:t>
            </a:r>
            <a:r>
              <a:rPr lang="en-US" dirty="0" err="1" smtClean="0"/>
              <a:t>tăng</a:t>
            </a:r>
            <a:r>
              <a:rPr lang="en-US" dirty="0" smtClean="0">
                <a:latin typeface="VNI-Times" pitchFamily="2" charset="0"/>
              </a:rPr>
              <a:t> </a:t>
            </a:r>
            <a:r>
              <a:rPr lang="en-US" dirty="0" err="1" smtClean="0"/>
              <a:t>sự</a:t>
            </a:r>
            <a:r>
              <a:rPr lang="en-US" dirty="0" smtClean="0">
                <a:latin typeface="VNI-Times" pitchFamily="2" charset="0"/>
              </a:rPr>
              <a:t> </a:t>
            </a:r>
            <a:r>
              <a:rPr lang="en-US" dirty="0" err="1" smtClean="0"/>
              <a:t>truyền</a:t>
            </a:r>
            <a:r>
              <a:rPr lang="en-US" dirty="0" smtClean="0">
                <a:latin typeface="VNI-Times" pitchFamily="2" charset="0"/>
              </a:rPr>
              <a:t> </a:t>
            </a:r>
            <a:r>
              <a:rPr lang="en-US" dirty="0" err="1" smtClean="0"/>
              <a:t>thông</a:t>
            </a:r>
            <a:r>
              <a:rPr lang="en-US" dirty="0" smtClean="0">
                <a:latin typeface="VNI-Times" pitchFamily="2" charset="0"/>
              </a:rPr>
              <a:t>/</a:t>
            </a:r>
            <a:r>
              <a:rPr lang="en-US" dirty="0" err="1" smtClean="0"/>
              <a:t>sự</a:t>
            </a:r>
            <a:r>
              <a:rPr lang="en-US" dirty="0" smtClean="0">
                <a:latin typeface="VNI-Times" pitchFamily="2" charset="0"/>
              </a:rPr>
              <a:t> </a:t>
            </a:r>
            <a:r>
              <a:rPr lang="en-US" dirty="0" err="1" smtClean="0"/>
              <a:t>phối</a:t>
            </a:r>
            <a:r>
              <a:rPr lang="en-US" dirty="0" smtClean="0">
                <a:latin typeface="VNI-Times" pitchFamily="2" charset="0"/>
              </a:rPr>
              <a:t> </a:t>
            </a:r>
            <a:r>
              <a:rPr lang="en-US" dirty="0" err="1" smtClean="0"/>
              <a:t>hợp</a:t>
            </a:r>
            <a:endParaRPr lang="en-US" dirty="0" smtClean="0"/>
          </a:p>
          <a:p>
            <a:pPr eaLnBrk="1" hangingPunct="1"/>
            <a:r>
              <a:rPr lang="en-US" dirty="0" err="1" smtClean="0"/>
              <a:t>Tạo</a:t>
            </a:r>
            <a:r>
              <a:rPr lang="en-US" dirty="0" smtClean="0">
                <a:latin typeface="VNI-Times" pitchFamily="2" charset="0"/>
              </a:rPr>
              <a:t> </a:t>
            </a:r>
            <a:r>
              <a:rPr lang="en-US" dirty="0" err="1" smtClean="0"/>
              <a:t>động</a:t>
            </a:r>
            <a:r>
              <a:rPr lang="en-US" dirty="0" smtClean="0">
                <a:latin typeface="VNI-Times" pitchFamily="2" charset="0"/>
              </a:rPr>
              <a:t> </a:t>
            </a:r>
            <a:r>
              <a:rPr lang="en-US" dirty="0" err="1" smtClean="0"/>
              <a:t>cơ</a:t>
            </a:r>
            <a:r>
              <a:rPr lang="en-US" dirty="0" smtClean="0">
                <a:latin typeface="VNI-Times" pitchFamily="2" charset="0"/>
              </a:rPr>
              <a:t> </a:t>
            </a:r>
            <a:r>
              <a:rPr lang="en-US" dirty="0" err="1" smtClean="0"/>
              <a:t>thúc</a:t>
            </a:r>
            <a:r>
              <a:rPr lang="en-US" dirty="0" smtClean="0">
                <a:latin typeface="VNI-Times" pitchFamily="2" charset="0"/>
              </a:rPr>
              <a:t> </a:t>
            </a:r>
            <a:r>
              <a:rPr lang="en-US" dirty="0" err="1" smtClean="0"/>
              <a:t>đẩy</a:t>
            </a:r>
            <a:r>
              <a:rPr lang="en-US" dirty="0" smtClean="0">
                <a:latin typeface="VNI-Times" pitchFamily="2" charset="0"/>
              </a:rPr>
              <a:t> </a:t>
            </a:r>
            <a:r>
              <a:rPr lang="en-US" dirty="0" err="1" smtClean="0"/>
              <a:t>mọi</a:t>
            </a:r>
            <a:r>
              <a:rPr lang="en-US" dirty="0" smtClean="0">
                <a:latin typeface="VNI-Times" pitchFamily="2" charset="0"/>
              </a:rPr>
              <a:t> </a:t>
            </a:r>
            <a:r>
              <a:rPr lang="en-US" dirty="0" err="1" smtClean="0"/>
              <a:t>người</a:t>
            </a:r>
            <a:endParaRPr lang="en-US" dirty="0" smtClean="0"/>
          </a:p>
          <a:p>
            <a:pPr eaLnBrk="1" hangingPunct="1"/>
            <a:r>
              <a:rPr lang="en-US" dirty="0" err="1" smtClean="0"/>
              <a:t>Đạt</a:t>
            </a:r>
            <a:r>
              <a:rPr lang="en-US" dirty="0" smtClean="0">
                <a:latin typeface="VNI-Times" pitchFamily="2" charset="0"/>
              </a:rPr>
              <a:t> </a:t>
            </a:r>
            <a:r>
              <a:rPr lang="en-US" dirty="0" err="1" smtClean="0"/>
              <a:t>được</a:t>
            </a:r>
            <a:r>
              <a:rPr lang="en-US" dirty="0" smtClean="0">
                <a:latin typeface="VNI-Times" pitchFamily="2" charset="0"/>
              </a:rPr>
              <a:t> </a:t>
            </a:r>
            <a:r>
              <a:rPr lang="en-US" dirty="0" err="1" smtClean="0"/>
              <a:t>sự</a:t>
            </a:r>
            <a:r>
              <a:rPr lang="en-US" dirty="0" smtClean="0">
                <a:latin typeface="VNI-Times" pitchFamily="2" charset="0"/>
              </a:rPr>
              <a:t> </a:t>
            </a:r>
            <a:r>
              <a:rPr lang="en-US" dirty="0" err="1" smtClean="0"/>
              <a:t>tài</a:t>
            </a:r>
            <a:r>
              <a:rPr lang="en-US" dirty="0" smtClean="0">
                <a:latin typeface="VNI-Times" pitchFamily="2" charset="0"/>
              </a:rPr>
              <a:t> </a:t>
            </a:r>
            <a:r>
              <a:rPr lang="en-US" dirty="0" err="1" smtClean="0"/>
              <a:t>trợ</a:t>
            </a:r>
            <a:r>
              <a:rPr lang="en-US" dirty="0" smtClean="0">
                <a:latin typeface="VNI-Times" pitchFamily="2" charset="0"/>
              </a:rPr>
              <a:t> </a:t>
            </a:r>
            <a:r>
              <a:rPr lang="en-US" dirty="0" err="1" smtClean="0"/>
              <a:t>đối</a:t>
            </a:r>
            <a:r>
              <a:rPr lang="en-US" dirty="0" smtClean="0">
                <a:latin typeface="VNI-Times" pitchFamily="2" charset="0"/>
              </a:rPr>
              <a:t> </a:t>
            </a:r>
            <a:r>
              <a:rPr lang="en-US" dirty="0" err="1" smtClean="0"/>
              <a:t>với</a:t>
            </a:r>
            <a:r>
              <a:rPr lang="en-US" dirty="0" smtClean="0">
                <a:latin typeface="VNI-Times" pitchFamily="2" charset="0"/>
              </a:rPr>
              <a:t> </a:t>
            </a:r>
            <a:r>
              <a:rPr lang="en-US" dirty="0" err="1" smtClean="0"/>
              <a:t>dự</a:t>
            </a:r>
            <a:r>
              <a:rPr lang="en-US" dirty="0" smtClean="0">
                <a:latin typeface="VNI-Times" pitchFamily="2" charset="0"/>
              </a:rPr>
              <a:t> </a:t>
            </a:r>
            <a:r>
              <a:rPr lang="en-US" dirty="0" err="1" smtClean="0"/>
              <a:t>án</a:t>
            </a:r>
            <a:endParaRPr lang="en-CA"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1752600"/>
          <a:ext cx="6096000" cy="4114800"/>
        </p:xfrm>
        <a:graphic>
          <a:graphicData uri="http://schemas.openxmlformats.org/drawingml/2006/table">
            <a:tbl>
              <a:tblPr/>
              <a:tblGrid>
                <a:gridCol w="3048000"/>
                <a:gridCol w="3048000"/>
              </a:tblGrid>
              <a:tr h="282021">
                <a:tc>
                  <a:txBody>
                    <a:bodyPr/>
                    <a:lstStyle/>
                    <a:p>
                      <a:pPr marL="0" marR="0" algn="ctr">
                        <a:lnSpc>
                          <a:spcPct val="150000"/>
                        </a:lnSpc>
                        <a:spcBef>
                          <a:spcPts val="0"/>
                        </a:spcBef>
                        <a:spcAft>
                          <a:spcPts val="0"/>
                        </a:spcAft>
                      </a:pPr>
                      <a:r>
                        <a:rPr lang="en-US" sz="1800" b="1" dirty="0">
                          <a:latin typeface="Times New Roman"/>
                          <a:ea typeface="Calibri"/>
                          <a:cs typeface="Times New Roman"/>
                        </a:rPr>
                        <a:t>WBS</a:t>
                      </a:r>
                      <a:endParaRPr lang="en-US" sz="1800" dirty="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1800" b="1">
                          <a:latin typeface="Times New Roman"/>
                          <a:ea typeface="Calibri"/>
                          <a:cs typeface="Times New Roman"/>
                        </a:rPr>
                        <a:t>Triệu ( ĐVN)</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1.00.00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800" dirty="0">
                        <a:latin typeface="Times New Roman"/>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1.1.0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Calibri"/>
                          <a:cs typeface="Times New Roman"/>
                        </a:rPr>
                        <a:t>25</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1.1.1</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800">
                        <a:latin typeface="Times New Roman"/>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1.1.2</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Calibri"/>
                          <a:cs typeface="Times New Roman"/>
                        </a:rPr>
                        <a:t>12</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800">
                        <a:latin typeface="Times New Roman"/>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1.2.1</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Calibri"/>
                          <a:cs typeface="Times New Roman"/>
                        </a:rPr>
                        <a:t>16</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1.2.2.0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800">
                        <a:latin typeface="Times New Roman"/>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1.2.2.1</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Calibri"/>
                          <a:cs typeface="Times New Roman"/>
                        </a:rPr>
                        <a:t>20</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21">
                <a:tc>
                  <a:txBody>
                    <a:bodyPr/>
                    <a:lstStyle/>
                    <a:p>
                      <a:pPr marL="0" marR="0" algn="ctr">
                        <a:lnSpc>
                          <a:spcPct val="150000"/>
                        </a:lnSpc>
                        <a:spcBef>
                          <a:spcPts val="0"/>
                        </a:spcBef>
                        <a:spcAft>
                          <a:spcPts val="0"/>
                        </a:spcAft>
                      </a:pPr>
                      <a:r>
                        <a:rPr lang="en-US" sz="1800">
                          <a:latin typeface="Times New Roman"/>
                          <a:ea typeface="Calibri"/>
                          <a:cs typeface="Times New Roman"/>
                        </a:rPr>
                        <a:t>1.2.2.2</a:t>
                      </a:r>
                      <a:endParaRPr lang="en-US" sz="180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Calibri"/>
                          <a:cs typeface="Times New Roman"/>
                        </a:rPr>
                        <a:t>30</a:t>
                      </a:r>
                      <a:endParaRPr lang="en-US" sz="1800" dirty="0">
                        <a:latin typeface="Calibri"/>
                        <a:ea typeface="Calibri"/>
                        <a:cs typeface="Times New Roman"/>
                      </a:endParaRPr>
                    </a:p>
                  </a:txBody>
                  <a:tcPr marL="65082" marR="650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625" name="Rectangle 1"/>
          <p:cNvSpPr>
            <a:spLocks noChangeArrowheads="1"/>
          </p:cNvSpPr>
          <p:nvPr/>
        </p:nvSpPr>
        <p:spPr bwMode="auto">
          <a:xfrm>
            <a:off x="304800" y="685800"/>
            <a:ext cx="85344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Câu</a:t>
            </a:r>
            <a:r>
              <a:rPr kumimoji="0" lang="en-US" sz="2000" b="1" i="0" u="sng" strike="noStrike" cap="none" normalizeH="0" baseline="0" smtClean="0">
                <a:ln>
                  <a:noFill/>
                </a:ln>
                <a:solidFill>
                  <a:schemeClr val="tx1"/>
                </a:solidFill>
                <a:effectLst/>
                <a:latin typeface="Times New Roman" pitchFamily="18" charset="0"/>
                <a:ea typeface="Calibri" pitchFamily="34" charset="0"/>
                <a:cs typeface="Times New Roman" pitchFamily="18" charset="0"/>
              </a:rPr>
              <a:t> 312</a:t>
            </a:r>
            <a:r>
              <a:rPr kumimoji="0" lang="en-US"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Cho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cơ</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cấu</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phân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chia</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công</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việc</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một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dự</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án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như</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sau</a:t>
            </a: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đơn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vị</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tính:tỷ</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lang="en-US" sz="2000" dirty="0" smtClean="0">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VNĐ)</a:t>
            </a: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Chi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phí</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phần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từ</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1.1.1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trong</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WBS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là</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7" name="TextBox 6"/>
          <p:cNvSpPr txBox="1"/>
          <p:nvPr/>
        </p:nvSpPr>
        <p:spPr>
          <a:xfrm>
            <a:off x="609600" y="5950803"/>
            <a:ext cx="7924800" cy="830997"/>
          </a:xfrm>
          <a:prstGeom prst="rect">
            <a:avLst/>
          </a:prstGeom>
          <a:noFill/>
        </p:spPr>
        <p:txBody>
          <a:bodyPr wrap="square" rtlCol="0">
            <a:spAutoFit/>
          </a:bodyPr>
          <a:lstStyle/>
          <a:p>
            <a:r>
              <a:rPr lang="en-US" sz="2400" dirty="0" smtClean="0">
                <a:ea typeface="Calibri" pitchFamily="34" charset="0"/>
                <a:cs typeface="Times New Roman" pitchFamily="18" charset="0"/>
              </a:rPr>
              <a:t>A.14        B.  </a:t>
            </a:r>
            <a:r>
              <a:rPr lang="en-US" sz="2400" dirty="0" err="1" smtClean="0">
                <a:ea typeface="Calibri" pitchFamily="34" charset="0"/>
                <a:cs typeface="Times New Roman" pitchFamily="18" charset="0"/>
              </a:rPr>
              <a:t>Không</a:t>
            </a:r>
            <a:r>
              <a:rPr lang="en-US" sz="2400" dirty="0" smtClean="0">
                <a:ea typeface="Calibri" pitchFamily="34" charset="0"/>
                <a:cs typeface="Times New Roman" pitchFamily="18" charset="0"/>
              </a:rPr>
              <a:t> </a:t>
            </a:r>
            <a:r>
              <a:rPr lang="en-US" sz="2400" dirty="0" err="1" smtClean="0">
                <a:ea typeface="Calibri" pitchFamily="34" charset="0"/>
                <a:cs typeface="Times New Roman" pitchFamily="18" charset="0"/>
              </a:rPr>
              <a:t>thể</a:t>
            </a:r>
            <a:r>
              <a:rPr lang="en-US" sz="2400" dirty="0" smtClean="0">
                <a:ea typeface="Calibri" pitchFamily="34" charset="0"/>
                <a:cs typeface="Times New Roman" pitchFamily="18" charset="0"/>
              </a:rPr>
              <a:t> </a:t>
            </a:r>
            <a:r>
              <a:rPr lang="en-US" sz="2400" dirty="0" err="1" smtClean="0">
                <a:ea typeface="Calibri" pitchFamily="34" charset="0"/>
                <a:cs typeface="Times New Roman" pitchFamily="18" charset="0"/>
              </a:rPr>
              <a:t>xác</a:t>
            </a:r>
            <a:r>
              <a:rPr lang="en-US" sz="2400" dirty="0" smtClean="0">
                <a:ea typeface="Calibri" pitchFamily="34" charset="0"/>
                <a:cs typeface="Times New Roman" pitchFamily="18" charset="0"/>
              </a:rPr>
              <a:t> </a:t>
            </a:r>
            <a:r>
              <a:rPr lang="en-US" sz="2400" dirty="0" err="1" smtClean="0">
                <a:ea typeface="Calibri" pitchFamily="34" charset="0"/>
                <a:cs typeface="Times New Roman" pitchFamily="18" charset="0"/>
              </a:rPr>
              <a:t>định</a:t>
            </a:r>
            <a:r>
              <a:rPr lang="en-US" sz="2400" dirty="0" smtClean="0">
                <a:ea typeface="Calibri" pitchFamily="34" charset="0"/>
                <a:cs typeface="Times New Roman" pitchFamily="18" charset="0"/>
              </a:rPr>
              <a:t>       </a:t>
            </a:r>
          </a:p>
          <a:p>
            <a:r>
              <a:rPr lang="en-US" sz="2400" dirty="0" smtClean="0">
                <a:ea typeface="Calibri" pitchFamily="34" charset="0"/>
                <a:cs typeface="Times New Roman" pitchFamily="18" charset="0"/>
              </a:rPr>
              <a:t>C.13         D.20</a:t>
            </a:r>
            <a:endParaRPr lang="en-US" sz="24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sz="3800" b="1" smtClean="0"/>
              <a:t> ĐỊNH NGHĨA MỤC TIÊU DỰ ÁN</a:t>
            </a:r>
          </a:p>
        </p:txBody>
      </p:sp>
      <p:sp>
        <p:nvSpPr>
          <p:cNvPr id="35843" name="Rectangle 3"/>
          <p:cNvSpPr>
            <a:spLocks noGrp="1" noChangeArrowheads="1"/>
          </p:cNvSpPr>
          <p:nvPr>
            <p:ph type="body" idx="1"/>
          </p:nvPr>
        </p:nvSpPr>
        <p:spPr>
          <a:xfrm>
            <a:off x="381000" y="1905000"/>
            <a:ext cx="8229600" cy="3581400"/>
          </a:xfrm>
        </p:spPr>
        <p:txBody>
          <a:bodyPr/>
          <a:lstStyle/>
          <a:p>
            <a:pPr eaLnBrk="1" hangingPunct="1">
              <a:spcBef>
                <a:spcPct val="40000"/>
              </a:spcBef>
            </a:pPr>
            <a:r>
              <a:rPr lang="en-US" smtClean="0"/>
              <a:t>Cái gì được hoàn thành? Cái gì được chuyển giao?</a:t>
            </a:r>
          </a:p>
          <a:p>
            <a:pPr eaLnBrk="1" hangingPunct="1">
              <a:spcBef>
                <a:spcPct val="40000"/>
              </a:spcBef>
            </a:pPr>
            <a:r>
              <a:rPr lang="en-US" smtClean="0"/>
              <a:t>Các ràng buộc</a:t>
            </a:r>
          </a:p>
          <a:p>
            <a:pPr eaLnBrk="1" hangingPunct="1">
              <a:spcBef>
                <a:spcPct val="40000"/>
              </a:spcBef>
            </a:pPr>
            <a:r>
              <a:rPr lang="en-US" smtClean="0"/>
              <a:t>Định nghĩa một sự kiện ở điểm kết thúc đánh dấu sự hoàn thành mục tiêu dự án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381000"/>
            <a:ext cx="8153400" cy="914400"/>
          </a:xfrm>
        </p:spPr>
        <p:txBody>
          <a:bodyPr/>
          <a:lstStyle/>
          <a:p>
            <a:pPr eaLnBrk="1" hangingPunct="1"/>
            <a:r>
              <a:rPr lang="en-US" sz="3200" b="1" smtClean="0">
                <a:solidFill>
                  <a:schemeClr val="bg1"/>
                </a:solidFill>
                <a:latin typeface="VNI-Times" pitchFamily="2" charset="0"/>
              </a:rPr>
              <a:t> MUÏC TIEÂU THOÂNG MINH   -   S.M.A.R.T</a:t>
            </a:r>
          </a:p>
        </p:txBody>
      </p:sp>
      <p:sp>
        <p:nvSpPr>
          <p:cNvPr id="36867" name="Rectangle 3"/>
          <p:cNvSpPr>
            <a:spLocks noGrp="1" noChangeArrowheads="1"/>
          </p:cNvSpPr>
          <p:nvPr>
            <p:ph type="body" idx="1"/>
          </p:nvPr>
        </p:nvSpPr>
        <p:spPr>
          <a:xfrm>
            <a:off x="533400" y="1752600"/>
            <a:ext cx="8001000" cy="3810000"/>
          </a:xfrm>
        </p:spPr>
        <p:txBody>
          <a:bodyPr/>
          <a:lstStyle/>
          <a:p>
            <a:pPr eaLnBrk="1" hangingPunct="1">
              <a:spcBef>
                <a:spcPct val="40000"/>
              </a:spcBef>
              <a:buClr>
                <a:srgbClr val="000000"/>
              </a:buClr>
            </a:pPr>
            <a:r>
              <a:rPr lang="en-US" b="1" smtClean="0">
                <a:solidFill>
                  <a:srgbClr val="CC3300"/>
                </a:solidFill>
                <a:latin typeface="VNI-Times" pitchFamily="2" charset="0"/>
              </a:rPr>
              <a:t>S</a:t>
            </a:r>
            <a:r>
              <a:rPr lang="en-US" smtClean="0">
                <a:solidFill>
                  <a:srgbClr val="000000"/>
                </a:solidFill>
                <a:latin typeface="VNI-Times" pitchFamily="2" charset="0"/>
              </a:rPr>
              <a:t>pecific			Roõ raøng, cuï theå	</a:t>
            </a:r>
            <a:endParaRPr lang="en-US" b="1" smtClean="0">
              <a:solidFill>
                <a:srgbClr val="000000"/>
              </a:solidFill>
              <a:latin typeface="VNI-Times" pitchFamily="2" charset="0"/>
            </a:endParaRPr>
          </a:p>
          <a:p>
            <a:pPr eaLnBrk="1" hangingPunct="1">
              <a:spcBef>
                <a:spcPct val="40000"/>
              </a:spcBef>
              <a:buClr>
                <a:srgbClr val="000000"/>
              </a:buClr>
            </a:pPr>
            <a:r>
              <a:rPr lang="en-US" b="1" smtClean="0">
                <a:solidFill>
                  <a:srgbClr val="CC3300"/>
                </a:solidFill>
                <a:latin typeface="VNI-Times" pitchFamily="2" charset="0"/>
              </a:rPr>
              <a:t>M</a:t>
            </a:r>
            <a:r>
              <a:rPr lang="en-US" smtClean="0">
                <a:solidFill>
                  <a:srgbClr val="000000"/>
                </a:solidFill>
                <a:latin typeface="VNI-Times" pitchFamily="2" charset="0"/>
              </a:rPr>
              <a:t>easurable		Coù theå ño löôøng ñöôïc</a:t>
            </a:r>
            <a:endParaRPr lang="en-US" b="1" smtClean="0">
              <a:solidFill>
                <a:srgbClr val="000000"/>
              </a:solidFill>
              <a:latin typeface="VNI-Times" pitchFamily="2" charset="0"/>
            </a:endParaRPr>
          </a:p>
          <a:p>
            <a:pPr eaLnBrk="1" hangingPunct="1">
              <a:spcBef>
                <a:spcPct val="40000"/>
              </a:spcBef>
              <a:buClr>
                <a:srgbClr val="000000"/>
              </a:buClr>
            </a:pPr>
            <a:r>
              <a:rPr lang="en-US" b="1" smtClean="0">
                <a:solidFill>
                  <a:srgbClr val="CC3300"/>
                </a:solidFill>
                <a:latin typeface="VNI-Times" pitchFamily="2" charset="0"/>
              </a:rPr>
              <a:t>A</a:t>
            </a:r>
            <a:r>
              <a:rPr lang="en-US" smtClean="0">
                <a:solidFill>
                  <a:srgbClr val="000000"/>
                </a:solidFill>
                <a:latin typeface="VNI-Times" pitchFamily="2" charset="0"/>
              </a:rPr>
              <a:t>ssignable		Coù theå phaân boå ñöôïc</a:t>
            </a:r>
            <a:endParaRPr lang="en-US" b="1" smtClean="0">
              <a:solidFill>
                <a:srgbClr val="000000"/>
              </a:solidFill>
              <a:latin typeface="VNI-Times" pitchFamily="2" charset="0"/>
            </a:endParaRPr>
          </a:p>
          <a:p>
            <a:pPr eaLnBrk="1" hangingPunct="1">
              <a:spcBef>
                <a:spcPct val="40000"/>
              </a:spcBef>
              <a:buClr>
                <a:srgbClr val="000000"/>
              </a:buClr>
            </a:pPr>
            <a:r>
              <a:rPr lang="en-US" b="1" smtClean="0">
                <a:solidFill>
                  <a:srgbClr val="CC3300"/>
                </a:solidFill>
                <a:latin typeface="VNI-Times" pitchFamily="2" charset="0"/>
              </a:rPr>
              <a:t>R</a:t>
            </a:r>
            <a:r>
              <a:rPr lang="en-US" smtClean="0">
                <a:solidFill>
                  <a:srgbClr val="000000"/>
                </a:solidFill>
                <a:latin typeface="VNI-Times" pitchFamily="2" charset="0"/>
              </a:rPr>
              <a:t>ealistic		Coù theå thöïc hieän ñöôïc</a:t>
            </a:r>
            <a:endParaRPr lang="en-US" b="1" smtClean="0">
              <a:solidFill>
                <a:srgbClr val="000000"/>
              </a:solidFill>
              <a:latin typeface="VNI-Times" pitchFamily="2" charset="0"/>
            </a:endParaRPr>
          </a:p>
          <a:p>
            <a:pPr eaLnBrk="1" hangingPunct="1">
              <a:spcBef>
                <a:spcPct val="40000"/>
              </a:spcBef>
              <a:buClr>
                <a:srgbClr val="000000"/>
              </a:buClr>
            </a:pPr>
            <a:r>
              <a:rPr lang="en-US" b="1" smtClean="0">
                <a:solidFill>
                  <a:srgbClr val="CC3300"/>
                </a:solidFill>
                <a:latin typeface="VNI-Times" pitchFamily="2" charset="0"/>
              </a:rPr>
              <a:t>T</a:t>
            </a:r>
            <a:r>
              <a:rPr lang="en-US" smtClean="0">
                <a:solidFill>
                  <a:srgbClr val="000000"/>
                </a:solidFill>
                <a:latin typeface="VNI-Times" pitchFamily="2" charset="0"/>
              </a:rPr>
              <a:t>ime-Bound		Coù giôùi haïn veà thôøi gian	</a:t>
            </a:r>
            <a:endParaRPr lang="en-US" i="1" smtClean="0">
              <a:solidFill>
                <a:srgbClr val="FF3300"/>
              </a:solidFill>
              <a:latin typeface="VNI-Times"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93688" y="228600"/>
            <a:ext cx="7554912" cy="990600"/>
          </a:xfrm>
        </p:spPr>
        <p:txBody>
          <a:bodyPr/>
          <a:lstStyle/>
          <a:p>
            <a:pPr eaLnBrk="1" hangingPunct="1"/>
            <a:r>
              <a:rPr lang="en-US" sz="3200" b="1" smtClean="0"/>
              <a:t>CÁC</a:t>
            </a:r>
            <a:r>
              <a:rPr lang="en-US" sz="3200" b="1" smtClean="0">
                <a:latin typeface="VNI-Times" pitchFamily="2" charset="0"/>
              </a:rPr>
              <a:t> </a:t>
            </a:r>
            <a:r>
              <a:rPr lang="en-US" sz="3200" b="1" smtClean="0"/>
              <a:t>CẤP</a:t>
            </a:r>
            <a:r>
              <a:rPr lang="en-US" sz="3200" b="1" smtClean="0">
                <a:latin typeface="VNI-Times" pitchFamily="2" charset="0"/>
              </a:rPr>
              <a:t> </a:t>
            </a:r>
            <a:r>
              <a:rPr lang="en-US" sz="3200" b="1" smtClean="0"/>
              <a:t>ĐỘ</a:t>
            </a:r>
            <a:r>
              <a:rPr lang="en-US" sz="3200" b="1" smtClean="0">
                <a:latin typeface="VNI-Times" pitchFamily="2" charset="0"/>
              </a:rPr>
              <a:t> </a:t>
            </a:r>
            <a:r>
              <a:rPr lang="en-US" sz="3200" b="1" smtClean="0"/>
              <a:t>MỤC</a:t>
            </a:r>
            <a:r>
              <a:rPr lang="en-US" sz="3200" b="1" smtClean="0">
                <a:latin typeface="VNI-Times" pitchFamily="2" charset="0"/>
              </a:rPr>
              <a:t> </a:t>
            </a:r>
            <a:r>
              <a:rPr lang="en-US" sz="3200" b="1" smtClean="0"/>
              <a:t>TIÊU</a:t>
            </a:r>
            <a:r>
              <a:rPr lang="en-US" sz="3200" b="1" smtClean="0">
                <a:latin typeface="VNI-Times" pitchFamily="2" charset="0"/>
              </a:rPr>
              <a:t> </a:t>
            </a:r>
            <a:r>
              <a:rPr lang="en-US" sz="3200" b="1" smtClean="0"/>
              <a:t>CUẢ</a:t>
            </a:r>
            <a:r>
              <a:rPr lang="en-US" sz="3200" b="1" smtClean="0">
                <a:latin typeface="VNI-Times" pitchFamily="2" charset="0"/>
              </a:rPr>
              <a:t> </a:t>
            </a:r>
            <a:r>
              <a:rPr lang="en-US" sz="3200" b="1" smtClean="0"/>
              <a:t>DỰ</a:t>
            </a:r>
            <a:r>
              <a:rPr lang="en-US" sz="3200" b="1" smtClean="0">
                <a:latin typeface="VNI-Times" pitchFamily="2" charset="0"/>
              </a:rPr>
              <a:t> </a:t>
            </a:r>
            <a:r>
              <a:rPr lang="en-US" sz="3200" b="1" smtClean="0"/>
              <a:t>ÁN</a:t>
            </a:r>
          </a:p>
        </p:txBody>
      </p:sp>
      <p:sp>
        <p:nvSpPr>
          <p:cNvPr id="37891" name="Rectangle 3"/>
          <p:cNvSpPr>
            <a:spLocks noGrp="1" noChangeArrowheads="1"/>
          </p:cNvSpPr>
          <p:nvPr>
            <p:ph type="body" idx="1"/>
          </p:nvPr>
        </p:nvSpPr>
        <p:spPr>
          <a:xfrm>
            <a:off x="352425" y="1447800"/>
            <a:ext cx="8439150" cy="4953000"/>
          </a:xfrm>
        </p:spPr>
        <p:txBody>
          <a:bodyPr/>
          <a:lstStyle/>
          <a:p>
            <a:pPr eaLnBrk="1" hangingPunct="1">
              <a:spcBef>
                <a:spcPct val="30000"/>
              </a:spcBef>
              <a:buClr>
                <a:srgbClr val="000000"/>
              </a:buClr>
            </a:pPr>
            <a:r>
              <a:rPr lang="en-US" sz="2400" smtClean="0">
                <a:solidFill>
                  <a:srgbClr val="0000FF"/>
                </a:solidFill>
              </a:rPr>
              <a:t>Mục</a:t>
            </a:r>
            <a:r>
              <a:rPr lang="en-US" sz="2400" smtClean="0">
                <a:solidFill>
                  <a:srgbClr val="0000FF"/>
                </a:solidFill>
                <a:latin typeface="VNI-Times" pitchFamily="2" charset="0"/>
              </a:rPr>
              <a:t> </a:t>
            </a:r>
            <a:r>
              <a:rPr lang="en-US" sz="2400" smtClean="0">
                <a:solidFill>
                  <a:srgbClr val="0000FF"/>
                </a:solidFill>
              </a:rPr>
              <a:t>Tiêu</a:t>
            </a:r>
            <a:r>
              <a:rPr lang="en-US" sz="2400" smtClean="0">
                <a:solidFill>
                  <a:srgbClr val="0000FF"/>
                </a:solidFill>
                <a:latin typeface="VNI-Times" pitchFamily="2" charset="0"/>
              </a:rPr>
              <a:t> </a:t>
            </a:r>
            <a:r>
              <a:rPr lang="en-US" sz="2400" smtClean="0">
                <a:solidFill>
                  <a:srgbClr val="0000FF"/>
                </a:solidFill>
              </a:rPr>
              <a:t>tổng</a:t>
            </a:r>
            <a:r>
              <a:rPr lang="en-US" sz="2400" smtClean="0">
                <a:solidFill>
                  <a:srgbClr val="0000FF"/>
                </a:solidFill>
                <a:latin typeface="VNI-Times" pitchFamily="2" charset="0"/>
              </a:rPr>
              <a:t> </a:t>
            </a:r>
            <a:r>
              <a:rPr lang="en-US" sz="2400" smtClean="0">
                <a:solidFill>
                  <a:srgbClr val="0000FF"/>
                </a:solidFill>
              </a:rPr>
              <a:t>thể</a:t>
            </a:r>
            <a:r>
              <a:rPr lang="en-US" sz="2400" smtClean="0">
                <a:solidFill>
                  <a:srgbClr val="000000"/>
                </a:solidFill>
                <a:latin typeface="VNI-Times" pitchFamily="2" charset="0"/>
              </a:rPr>
              <a:t> </a:t>
            </a:r>
            <a:r>
              <a:rPr lang="en-US" sz="2000" smtClean="0">
                <a:solidFill>
                  <a:srgbClr val="000000"/>
                </a:solidFill>
                <a:latin typeface="VNI-Times" pitchFamily="2" charset="0"/>
              </a:rPr>
              <a:t>(</a:t>
            </a:r>
            <a:r>
              <a:rPr lang="en-US" sz="2000" smtClean="0">
                <a:solidFill>
                  <a:srgbClr val="000000"/>
                </a:solidFill>
              </a:rPr>
              <a:t>Goal</a:t>
            </a:r>
            <a:r>
              <a:rPr lang="en-US" sz="2000" smtClean="0">
                <a:solidFill>
                  <a:srgbClr val="000000"/>
                </a:solidFill>
                <a:latin typeface="VNI-Times" pitchFamily="2" charset="0"/>
              </a:rPr>
              <a:t> / </a:t>
            </a:r>
            <a:r>
              <a:rPr lang="en-US" sz="2000" smtClean="0">
                <a:solidFill>
                  <a:srgbClr val="000000"/>
                </a:solidFill>
              </a:rPr>
              <a:t>Overall</a:t>
            </a:r>
            <a:r>
              <a:rPr lang="en-US" sz="2000" smtClean="0">
                <a:solidFill>
                  <a:srgbClr val="000000"/>
                </a:solidFill>
                <a:latin typeface="VNI-Times" pitchFamily="2" charset="0"/>
              </a:rPr>
              <a:t> </a:t>
            </a:r>
            <a:r>
              <a:rPr lang="en-US" sz="2000" smtClean="0">
                <a:solidFill>
                  <a:srgbClr val="000000"/>
                </a:solidFill>
              </a:rPr>
              <a:t>Objective</a:t>
            </a:r>
            <a:r>
              <a:rPr lang="en-US" sz="2000" smtClean="0">
                <a:solidFill>
                  <a:srgbClr val="000000"/>
                </a:solidFill>
                <a:latin typeface="VNI-Times" pitchFamily="2" charset="0"/>
              </a:rPr>
              <a:t> / </a:t>
            </a:r>
            <a:r>
              <a:rPr lang="en-US" sz="2000" smtClean="0">
                <a:solidFill>
                  <a:srgbClr val="000000"/>
                </a:solidFill>
              </a:rPr>
              <a:t>Long</a:t>
            </a:r>
            <a:r>
              <a:rPr lang="en-US" sz="2000" smtClean="0">
                <a:solidFill>
                  <a:srgbClr val="000000"/>
                </a:solidFill>
                <a:latin typeface="VNI-Times" pitchFamily="2" charset="0"/>
              </a:rPr>
              <a:t>-</a:t>
            </a:r>
            <a:r>
              <a:rPr lang="en-US" sz="2000" smtClean="0">
                <a:solidFill>
                  <a:srgbClr val="000000"/>
                </a:solidFill>
              </a:rPr>
              <a:t>term</a:t>
            </a:r>
            <a:r>
              <a:rPr lang="en-US" sz="2000" smtClean="0">
                <a:solidFill>
                  <a:srgbClr val="000000"/>
                </a:solidFill>
                <a:latin typeface="VNI-Times" pitchFamily="2" charset="0"/>
              </a:rPr>
              <a:t> </a:t>
            </a:r>
            <a:r>
              <a:rPr lang="en-US" sz="2000" smtClean="0">
                <a:solidFill>
                  <a:srgbClr val="000000"/>
                </a:solidFill>
              </a:rPr>
              <a:t>objective</a:t>
            </a:r>
            <a:r>
              <a:rPr lang="en-US" sz="2000" smtClean="0">
                <a:solidFill>
                  <a:srgbClr val="000000"/>
                </a:solidFill>
                <a:latin typeface="VNI-Times" pitchFamily="2" charset="0"/>
              </a:rPr>
              <a:t>)</a:t>
            </a:r>
          </a:p>
          <a:p>
            <a:pPr lvl="1" eaLnBrk="1" hangingPunct="1">
              <a:spcBef>
                <a:spcPct val="30000"/>
              </a:spcBef>
              <a:buClr>
                <a:srgbClr val="000000"/>
              </a:buClr>
              <a:buFont typeface="Wingdings" pitchFamily="2" charset="2"/>
              <a:buChar char="Ø"/>
            </a:pPr>
            <a:r>
              <a:rPr lang="en-US" sz="2000" smtClean="0">
                <a:solidFill>
                  <a:srgbClr val="000000"/>
                </a:solidFill>
              </a:rPr>
              <a:t>Một</a:t>
            </a:r>
            <a:r>
              <a:rPr lang="en-US" sz="2000" smtClean="0">
                <a:solidFill>
                  <a:srgbClr val="000000"/>
                </a:solidFill>
                <a:latin typeface="VNI-Times" pitchFamily="2" charset="0"/>
              </a:rPr>
              <a:t> </a:t>
            </a:r>
            <a:r>
              <a:rPr lang="en-US" sz="2000" smtClean="0">
                <a:solidFill>
                  <a:srgbClr val="000000"/>
                </a:solidFill>
              </a:rPr>
              <a:t>mục</a:t>
            </a:r>
            <a:r>
              <a:rPr lang="en-US" sz="2000" smtClean="0">
                <a:solidFill>
                  <a:srgbClr val="000000"/>
                </a:solidFill>
                <a:latin typeface="VNI-Times" pitchFamily="2" charset="0"/>
              </a:rPr>
              <a:t> </a:t>
            </a:r>
            <a:r>
              <a:rPr lang="en-US" sz="2000" smtClean="0">
                <a:solidFill>
                  <a:srgbClr val="000000"/>
                </a:solidFill>
              </a:rPr>
              <a:t>tiêu</a:t>
            </a:r>
            <a:r>
              <a:rPr lang="en-US" sz="2000" smtClean="0">
                <a:solidFill>
                  <a:srgbClr val="000000"/>
                </a:solidFill>
                <a:latin typeface="VNI-Times" pitchFamily="2" charset="0"/>
              </a:rPr>
              <a:t> </a:t>
            </a:r>
            <a:r>
              <a:rPr lang="en-US" sz="2000" smtClean="0">
                <a:solidFill>
                  <a:srgbClr val="000000"/>
                </a:solidFill>
              </a:rPr>
              <a:t>thuộc</a:t>
            </a:r>
            <a:r>
              <a:rPr lang="en-US" sz="2000" smtClean="0">
                <a:solidFill>
                  <a:srgbClr val="000000"/>
                </a:solidFill>
                <a:latin typeface="VNI-Times" pitchFamily="2" charset="0"/>
              </a:rPr>
              <a:t> </a:t>
            </a:r>
            <a:r>
              <a:rPr lang="en-US" sz="2000" smtClean="0">
                <a:solidFill>
                  <a:srgbClr val="000000"/>
                </a:solidFill>
              </a:rPr>
              <a:t>cấp</a:t>
            </a:r>
            <a:r>
              <a:rPr lang="en-US" sz="2000" smtClean="0">
                <a:solidFill>
                  <a:srgbClr val="000000"/>
                </a:solidFill>
                <a:latin typeface="VNI-Times" pitchFamily="2" charset="0"/>
              </a:rPr>
              <a:t> </a:t>
            </a:r>
            <a:r>
              <a:rPr lang="en-US" sz="2000" smtClean="0">
                <a:solidFill>
                  <a:srgbClr val="000000"/>
                </a:solidFill>
              </a:rPr>
              <a:t>độ</a:t>
            </a:r>
            <a:r>
              <a:rPr lang="en-US" sz="2000" smtClean="0">
                <a:solidFill>
                  <a:srgbClr val="000000"/>
                </a:solidFill>
                <a:latin typeface="VNI-Times" pitchFamily="2" charset="0"/>
              </a:rPr>
              <a:t> </a:t>
            </a:r>
            <a:r>
              <a:rPr lang="en-US" sz="2000" smtClean="0">
                <a:solidFill>
                  <a:srgbClr val="000000"/>
                </a:solidFill>
              </a:rPr>
              <a:t>cao</a:t>
            </a:r>
            <a:r>
              <a:rPr lang="en-US" sz="2000" smtClean="0">
                <a:solidFill>
                  <a:srgbClr val="000000"/>
                </a:solidFill>
                <a:latin typeface="VNI-Times" pitchFamily="2" charset="0"/>
              </a:rPr>
              <a:t>.</a:t>
            </a:r>
          </a:p>
          <a:p>
            <a:pPr lvl="1" eaLnBrk="1" hangingPunct="1">
              <a:spcBef>
                <a:spcPct val="30000"/>
              </a:spcBef>
              <a:buClr>
                <a:srgbClr val="000000"/>
              </a:buClr>
              <a:buFont typeface="Wingdings" pitchFamily="2" charset="2"/>
              <a:buChar char="Ø"/>
            </a:pPr>
            <a:r>
              <a:rPr lang="en-US" sz="2000" smtClean="0">
                <a:solidFill>
                  <a:srgbClr val="000000"/>
                </a:solidFill>
              </a:rPr>
              <a:t>Trình</a:t>
            </a:r>
            <a:r>
              <a:rPr lang="en-US" sz="2000" smtClean="0">
                <a:solidFill>
                  <a:srgbClr val="000000"/>
                </a:solidFill>
                <a:latin typeface="VNI-Times" pitchFamily="2" charset="0"/>
              </a:rPr>
              <a:t> </a:t>
            </a:r>
            <a:r>
              <a:rPr lang="en-US" sz="2000" smtClean="0">
                <a:solidFill>
                  <a:srgbClr val="000000"/>
                </a:solidFill>
              </a:rPr>
              <a:t>bày</a:t>
            </a:r>
            <a:r>
              <a:rPr lang="en-US" sz="2000" smtClean="0">
                <a:solidFill>
                  <a:srgbClr val="000000"/>
                </a:solidFill>
                <a:latin typeface="VNI-Times" pitchFamily="2" charset="0"/>
              </a:rPr>
              <a:t> </a:t>
            </a:r>
            <a:r>
              <a:rPr lang="en-US" sz="2000" smtClean="0">
                <a:solidFill>
                  <a:srgbClr val="000000"/>
                </a:solidFill>
              </a:rPr>
              <a:t>định</a:t>
            </a:r>
            <a:r>
              <a:rPr lang="en-US" sz="2000" smtClean="0">
                <a:solidFill>
                  <a:srgbClr val="000000"/>
                </a:solidFill>
                <a:latin typeface="VNI-Times" pitchFamily="2" charset="0"/>
              </a:rPr>
              <a:t> </a:t>
            </a:r>
            <a:r>
              <a:rPr lang="en-US" sz="2000" smtClean="0">
                <a:solidFill>
                  <a:srgbClr val="000000"/>
                </a:solidFill>
              </a:rPr>
              <a:t>hướng</a:t>
            </a:r>
            <a:r>
              <a:rPr lang="en-US" sz="2000" smtClean="0">
                <a:solidFill>
                  <a:srgbClr val="000000"/>
                </a:solidFill>
                <a:latin typeface="VNI-Times" pitchFamily="2" charset="0"/>
              </a:rPr>
              <a:t> </a:t>
            </a:r>
            <a:r>
              <a:rPr lang="en-US" sz="2000" smtClean="0">
                <a:solidFill>
                  <a:srgbClr val="000000"/>
                </a:solidFill>
              </a:rPr>
              <a:t>tổng</a:t>
            </a:r>
            <a:r>
              <a:rPr lang="en-US" sz="2000" smtClean="0">
                <a:solidFill>
                  <a:srgbClr val="000000"/>
                </a:solidFill>
                <a:latin typeface="VNI-Times" pitchFamily="2" charset="0"/>
              </a:rPr>
              <a:t> </a:t>
            </a:r>
            <a:r>
              <a:rPr lang="en-US" sz="2000" smtClean="0">
                <a:solidFill>
                  <a:srgbClr val="000000"/>
                </a:solidFill>
              </a:rPr>
              <a:t>quát</a:t>
            </a:r>
            <a:r>
              <a:rPr lang="en-US" sz="2000" smtClean="0">
                <a:solidFill>
                  <a:srgbClr val="000000"/>
                </a:solidFill>
                <a:latin typeface="VNI-Times" pitchFamily="2" charset="0"/>
              </a:rPr>
              <a:t> </a:t>
            </a:r>
            <a:r>
              <a:rPr lang="en-US" sz="2000" smtClean="0">
                <a:solidFill>
                  <a:srgbClr val="000000"/>
                </a:solidFill>
              </a:rPr>
              <a:t>để</a:t>
            </a:r>
            <a:r>
              <a:rPr lang="en-US" sz="2000" smtClean="0">
                <a:solidFill>
                  <a:srgbClr val="000000"/>
                </a:solidFill>
                <a:latin typeface="VNI-Times" pitchFamily="2" charset="0"/>
              </a:rPr>
              <a:t> </a:t>
            </a:r>
            <a:r>
              <a:rPr lang="en-US" sz="2000" smtClean="0">
                <a:solidFill>
                  <a:srgbClr val="000000"/>
                </a:solidFill>
              </a:rPr>
              <a:t>từ</a:t>
            </a:r>
            <a:r>
              <a:rPr lang="en-US" sz="2000" smtClean="0">
                <a:solidFill>
                  <a:srgbClr val="000000"/>
                </a:solidFill>
                <a:latin typeface="VNI-Times" pitchFamily="2" charset="0"/>
              </a:rPr>
              <a:t> </a:t>
            </a:r>
            <a:r>
              <a:rPr lang="en-US" sz="2000" smtClean="0">
                <a:solidFill>
                  <a:srgbClr val="000000"/>
                </a:solidFill>
              </a:rPr>
              <a:t>đó</a:t>
            </a:r>
            <a:r>
              <a:rPr lang="en-US" sz="2000" smtClean="0">
                <a:solidFill>
                  <a:srgbClr val="000000"/>
                </a:solidFill>
                <a:latin typeface="VNI-Times" pitchFamily="2" charset="0"/>
              </a:rPr>
              <a:t> </a:t>
            </a:r>
            <a:r>
              <a:rPr lang="en-US" sz="2000" smtClean="0">
                <a:solidFill>
                  <a:srgbClr val="000000"/>
                </a:solidFill>
              </a:rPr>
              <a:t>chỉ</a:t>
            </a:r>
            <a:r>
              <a:rPr lang="en-US" sz="2000" smtClean="0">
                <a:solidFill>
                  <a:srgbClr val="000000"/>
                </a:solidFill>
                <a:latin typeface="VNI-Times" pitchFamily="2" charset="0"/>
              </a:rPr>
              <a:t> </a:t>
            </a:r>
            <a:r>
              <a:rPr lang="en-US" sz="2000" smtClean="0">
                <a:solidFill>
                  <a:srgbClr val="000000"/>
                </a:solidFill>
              </a:rPr>
              <a:t>ra</a:t>
            </a:r>
            <a:r>
              <a:rPr lang="en-US" sz="2000" smtClean="0">
                <a:solidFill>
                  <a:srgbClr val="000000"/>
                </a:solidFill>
                <a:latin typeface="VNI-Times" pitchFamily="2" charset="0"/>
              </a:rPr>
              <a:t> </a:t>
            </a:r>
            <a:r>
              <a:rPr lang="en-US" sz="2000" smtClean="0">
                <a:solidFill>
                  <a:srgbClr val="000000"/>
                </a:solidFill>
              </a:rPr>
              <a:t>những</a:t>
            </a:r>
            <a:r>
              <a:rPr lang="en-US" sz="2000" smtClean="0">
                <a:solidFill>
                  <a:srgbClr val="000000"/>
                </a:solidFill>
                <a:latin typeface="VNI-Times" pitchFamily="2" charset="0"/>
              </a:rPr>
              <a:t> </a:t>
            </a:r>
            <a:r>
              <a:rPr lang="en-US" sz="2000" smtClean="0">
                <a:solidFill>
                  <a:srgbClr val="000000"/>
                </a:solidFill>
              </a:rPr>
              <a:t>mục</a:t>
            </a:r>
            <a:r>
              <a:rPr lang="en-US" sz="2000" smtClean="0">
                <a:solidFill>
                  <a:srgbClr val="000000"/>
                </a:solidFill>
                <a:latin typeface="VNI-Times" pitchFamily="2" charset="0"/>
              </a:rPr>
              <a:t> </a:t>
            </a:r>
            <a:r>
              <a:rPr lang="en-US" sz="2000" smtClean="0">
                <a:solidFill>
                  <a:srgbClr val="000000"/>
                </a:solidFill>
              </a:rPr>
              <a:t>đích</a:t>
            </a:r>
            <a:r>
              <a:rPr lang="en-US" sz="2000" smtClean="0">
                <a:solidFill>
                  <a:srgbClr val="000000"/>
                </a:solidFill>
                <a:latin typeface="VNI-Times" pitchFamily="2" charset="0"/>
              </a:rPr>
              <a:t>, </a:t>
            </a:r>
            <a:r>
              <a:rPr lang="en-US" sz="2000" smtClean="0">
                <a:solidFill>
                  <a:srgbClr val="000000"/>
                </a:solidFill>
              </a:rPr>
              <a:t>những</a:t>
            </a:r>
            <a:r>
              <a:rPr lang="en-US" sz="2000" smtClean="0">
                <a:solidFill>
                  <a:srgbClr val="000000"/>
                </a:solidFill>
                <a:latin typeface="VNI-Times" pitchFamily="2" charset="0"/>
              </a:rPr>
              <a:t> </a:t>
            </a:r>
            <a:r>
              <a:rPr lang="en-US" sz="2000" smtClean="0">
                <a:solidFill>
                  <a:srgbClr val="000000"/>
                </a:solidFill>
              </a:rPr>
              <a:t>hoạt</a:t>
            </a:r>
            <a:r>
              <a:rPr lang="en-US" sz="2000" smtClean="0">
                <a:solidFill>
                  <a:srgbClr val="000000"/>
                </a:solidFill>
                <a:latin typeface="VNI-Times" pitchFamily="2" charset="0"/>
              </a:rPr>
              <a:t> </a:t>
            </a:r>
            <a:r>
              <a:rPr lang="en-US" sz="2000" smtClean="0">
                <a:solidFill>
                  <a:srgbClr val="000000"/>
                </a:solidFill>
              </a:rPr>
              <a:t>động</a:t>
            </a:r>
            <a:r>
              <a:rPr lang="en-US" sz="2000" smtClean="0">
                <a:solidFill>
                  <a:srgbClr val="000000"/>
                </a:solidFill>
                <a:latin typeface="VNI-Times" pitchFamily="2" charset="0"/>
              </a:rPr>
              <a:t> </a:t>
            </a:r>
            <a:r>
              <a:rPr lang="en-US" sz="2000" smtClean="0">
                <a:solidFill>
                  <a:srgbClr val="000000"/>
                </a:solidFill>
              </a:rPr>
              <a:t>và</a:t>
            </a:r>
            <a:r>
              <a:rPr lang="en-US" sz="2000" smtClean="0">
                <a:solidFill>
                  <a:srgbClr val="000000"/>
                </a:solidFill>
                <a:latin typeface="VNI-Times" pitchFamily="2" charset="0"/>
              </a:rPr>
              <a:t> </a:t>
            </a:r>
            <a:r>
              <a:rPr lang="en-US" sz="2000" smtClean="0">
                <a:solidFill>
                  <a:srgbClr val="000000"/>
                </a:solidFill>
              </a:rPr>
              <a:t>những</a:t>
            </a:r>
            <a:r>
              <a:rPr lang="en-US" sz="2000" smtClean="0">
                <a:solidFill>
                  <a:srgbClr val="000000"/>
                </a:solidFill>
                <a:latin typeface="VNI-Times" pitchFamily="2" charset="0"/>
              </a:rPr>
              <a:t> </a:t>
            </a:r>
            <a:r>
              <a:rPr lang="en-US" sz="2000" smtClean="0">
                <a:solidFill>
                  <a:srgbClr val="000000"/>
                </a:solidFill>
              </a:rPr>
              <a:t>nhiệm</a:t>
            </a:r>
            <a:r>
              <a:rPr lang="en-US" sz="2000" smtClean="0">
                <a:solidFill>
                  <a:srgbClr val="000000"/>
                </a:solidFill>
                <a:latin typeface="VNI-Times" pitchFamily="2" charset="0"/>
              </a:rPr>
              <a:t> </a:t>
            </a:r>
            <a:r>
              <a:rPr lang="en-US" sz="2000" smtClean="0">
                <a:solidFill>
                  <a:srgbClr val="000000"/>
                </a:solidFill>
              </a:rPr>
              <a:t>vụ</a:t>
            </a:r>
          </a:p>
          <a:p>
            <a:pPr eaLnBrk="1" hangingPunct="1">
              <a:spcBef>
                <a:spcPct val="30000"/>
              </a:spcBef>
              <a:buClr>
                <a:srgbClr val="000000"/>
              </a:buClr>
            </a:pPr>
            <a:r>
              <a:rPr lang="en-US" sz="2400" smtClean="0">
                <a:solidFill>
                  <a:srgbClr val="0000FF"/>
                </a:solidFill>
              </a:rPr>
              <a:t>Mục</a:t>
            </a:r>
            <a:r>
              <a:rPr lang="en-US" sz="2400" smtClean="0">
                <a:solidFill>
                  <a:srgbClr val="0000FF"/>
                </a:solidFill>
                <a:latin typeface="VNI-Times" pitchFamily="2" charset="0"/>
              </a:rPr>
              <a:t> </a:t>
            </a:r>
            <a:r>
              <a:rPr lang="en-US" sz="2400" smtClean="0">
                <a:solidFill>
                  <a:srgbClr val="0000FF"/>
                </a:solidFill>
              </a:rPr>
              <a:t>tiêu</a:t>
            </a:r>
            <a:r>
              <a:rPr lang="en-US" sz="2400" smtClean="0">
                <a:solidFill>
                  <a:srgbClr val="0000FF"/>
                </a:solidFill>
                <a:latin typeface="VNI-Times" pitchFamily="2" charset="0"/>
              </a:rPr>
              <a:t> </a:t>
            </a:r>
            <a:r>
              <a:rPr lang="en-US" sz="2400" smtClean="0">
                <a:solidFill>
                  <a:srgbClr val="0000FF"/>
                </a:solidFill>
              </a:rPr>
              <a:t>dự</a:t>
            </a:r>
            <a:r>
              <a:rPr lang="en-US" sz="2400" smtClean="0">
                <a:solidFill>
                  <a:srgbClr val="0000FF"/>
                </a:solidFill>
                <a:latin typeface="VNI-Times" pitchFamily="2" charset="0"/>
              </a:rPr>
              <a:t> </a:t>
            </a:r>
            <a:r>
              <a:rPr lang="en-US" sz="2400" smtClean="0">
                <a:solidFill>
                  <a:srgbClr val="0000FF"/>
                </a:solidFill>
              </a:rPr>
              <a:t>án</a:t>
            </a:r>
            <a:r>
              <a:rPr lang="en-US" sz="2400" smtClean="0">
                <a:solidFill>
                  <a:srgbClr val="000000"/>
                </a:solidFill>
                <a:latin typeface="VNI-Times" pitchFamily="2" charset="0"/>
              </a:rPr>
              <a:t> </a:t>
            </a:r>
            <a:r>
              <a:rPr lang="en-US" sz="2000" smtClean="0">
                <a:solidFill>
                  <a:srgbClr val="000000"/>
                </a:solidFill>
                <a:latin typeface="VNI-Times" pitchFamily="2" charset="0"/>
              </a:rPr>
              <a:t>(</a:t>
            </a:r>
            <a:r>
              <a:rPr lang="en-US" sz="2000" smtClean="0">
                <a:solidFill>
                  <a:srgbClr val="000000"/>
                </a:solidFill>
              </a:rPr>
              <a:t>Project</a:t>
            </a:r>
            <a:r>
              <a:rPr lang="en-US" sz="2000" smtClean="0">
                <a:solidFill>
                  <a:srgbClr val="000000"/>
                </a:solidFill>
                <a:latin typeface="VNI-Times" pitchFamily="2" charset="0"/>
              </a:rPr>
              <a:t> </a:t>
            </a:r>
            <a:r>
              <a:rPr lang="en-US" sz="2000" smtClean="0">
                <a:solidFill>
                  <a:srgbClr val="000000"/>
                </a:solidFill>
              </a:rPr>
              <a:t>objective</a:t>
            </a:r>
            <a:r>
              <a:rPr lang="en-US" sz="2000" smtClean="0">
                <a:solidFill>
                  <a:srgbClr val="000000"/>
                </a:solidFill>
                <a:latin typeface="VNI-Times" pitchFamily="2" charset="0"/>
              </a:rPr>
              <a:t> / </a:t>
            </a:r>
            <a:r>
              <a:rPr lang="en-US" sz="2000" smtClean="0">
                <a:solidFill>
                  <a:srgbClr val="000000"/>
                </a:solidFill>
              </a:rPr>
              <a:t>Purpose</a:t>
            </a:r>
            <a:r>
              <a:rPr lang="en-US" sz="2000" smtClean="0">
                <a:solidFill>
                  <a:srgbClr val="000000"/>
                </a:solidFill>
                <a:latin typeface="VNI-Times" pitchFamily="2" charset="0"/>
              </a:rPr>
              <a:t>)</a:t>
            </a:r>
          </a:p>
          <a:p>
            <a:pPr lvl="1" eaLnBrk="1" hangingPunct="1">
              <a:spcBef>
                <a:spcPct val="30000"/>
              </a:spcBef>
              <a:buClr>
                <a:srgbClr val="000000"/>
              </a:buClr>
              <a:buFont typeface="Wingdings" pitchFamily="2" charset="2"/>
              <a:buChar char="Ø"/>
            </a:pPr>
            <a:r>
              <a:rPr lang="en-US" sz="2000" smtClean="0">
                <a:solidFill>
                  <a:srgbClr val="000000"/>
                </a:solidFill>
              </a:rPr>
              <a:t>Là</a:t>
            </a:r>
            <a:r>
              <a:rPr lang="en-US" sz="2000" smtClean="0">
                <a:solidFill>
                  <a:srgbClr val="000000"/>
                </a:solidFill>
                <a:latin typeface="VNI-Times" pitchFamily="2" charset="0"/>
              </a:rPr>
              <a:t> </a:t>
            </a:r>
            <a:r>
              <a:rPr lang="en-US" sz="2000" smtClean="0">
                <a:solidFill>
                  <a:srgbClr val="000000"/>
                </a:solidFill>
              </a:rPr>
              <a:t>những</a:t>
            </a:r>
            <a:r>
              <a:rPr lang="en-US" sz="2000" smtClean="0">
                <a:solidFill>
                  <a:srgbClr val="000000"/>
                </a:solidFill>
                <a:latin typeface="VNI-Times" pitchFamily="2" charset="0"/>
              </a:rPr>
              <a:t> </a:t>
            </a:r>
            <a:r>
              <a:rPr lang="en-US" sz="2000" smtClean="0">
                <a:solidFill>
                  <a:srgbClr val="000000"/>
                </a:solidFill>
              </a:rPr>
              <a:t>mô</a:t>
            </a:r>
            <a:r>
              <a:rPr lang="en-US" sz="2000" smtClean="0">
                <a:solidFill>
                  <a:srgbClr val="000000"/>
                </a:solidFill>
                <a:latin typeface="VNI-Times" pitchFamily="2" charset="0"/>
              </a:rPr>
              <a:t> </a:t>
            </a:r>
            <a:r>
              <a:rPr lang="en-US" sz="2000" smtClean="0">
                <a:solidFill>
                  <a:srgbClr val="000000"/>
                </a:solidFill>
              </a:rPr>
              <a:t>tả</a:t>
            </a:r>
            <a:r>
              <a:rPr lang="en-US" sz="2000" smtClean="0">
                <a:solidFill>
                  <a:srgbClr val="000000"/>
                </a:solidFill>
                <a:latin typeface="VNI-Times" pitchFamily="2" charset="0"/>
              </a:rPr>
              <a:t> </a:t>
            </a:r>
            <a:r>
              <a:rPr lang="en-US" sz="2000" smtClean="0">
                <a:solidFill>
                  <a:srgbClr val="000000"/>
                </a:solidFill>
              </a:rPr>
              <a:t>chính</a:t>
            </a:r>
            <a:r>
              <a:rPr lang="en-US" sz="2000" smtClean="0">
                <a:solidFill>
                  <a:srgbClr val="000000"/>
                </a:solidFill>
                <a:latin typeface="VNI-Times" pitchFamily="2" charset="0"/>
              </a:rPr>
              <a:t> </a:t>
            </a:r>
            <a:r>
              <a:rPr lang="en-US" sz="2000" smtClean="0">
                <a:solidFill>
                  <a:srgbClr val="000000"/>
                </a:solidFill>
              </a:rPr>
              <a:t>xác</a:t>
            </a:r>
            <a:r>
              <a:rPr lang="en-US" sz="2000" smtClean="0">
                <a:solidFill>
                  <a:srgbClr val="000000"/>
                </a:solidFill>
                <a:latin typeface="VNI-Times" pitchFamily="2" charset="0"/>
              </a:rPr>
              <a:t> </a:t>
            </a:r>
            <a:r>
              <a:rPr lang="en-US" sz="2000" smtClean="0">
                <a:solidFill>
                  <a:srgbClr val="000000"/>
                </a:solidFill>
              </a:rPr>
              <a:t>cái</a:t>
            </a:r>
            <a:r>
              <a:rPr lang="en-US" sz="2000" smtClean="0">
                <a:solidFill>
                  <a:srgbClr val="000000"/>
                </a:solidFill>
                <a:latin typeface="VNI-Times" pitchFamily="2" charset="0"/>
              </a:rPr>
              <a:t> </a:t>
            </a:r>
            <a:r>
              <a:rPr lang="en-US" sz="2000" smtClean="0">
                <a:solidFill>
                  <a:srgbClr val="000000"/>
                </a:solidFill>
              </a:rPr>
              <a:t>gì</a:t>
            </a:r>
            <a:r>
              <a:rPr lang="en-US" sz="2000" smtClean="0">
                <a:solidFill>
                  <a:srgbClr val="000000"/>
                </a:solidFill>
                <a:latin typeface="VNI-Times" pitchFamily="2" charset="0"/>
              </a:rPr>
              <a:t> </a:t>
            </a:r>
            <a:r>
              <a:rPr lang="en-US" sz="2000" smtClean="0">
                <a:solidFill>
                  <a:srgbClr val="000000"/>
                </a:solidFill>
              </a:rPr>
              <a:t>được</a:t>
            </a:r>
            <a:r>
              <a:rPr lang="en-US" sz="2000" smtClean="0">
                <a:solidFill>
                  <a:srgbClr val="000000"/>
                </a:solidFill>
                <a:latin typeface="VNI-Times" pitchFamily="2" charset="0"/>
              </a:rPr>
              <a:t> </a:t>
            </a:r>
            <a:r>
              <a:rPr lang="en-US" sz="2000" smtClean="0">
                <a:solidFill>
                  <a:srgbClr val="000000"/>
                </a:solidFill>
              </a:rPr>
              <a:t>làm</a:t>
            </a:r>
            <a:r>
              <a:rPr lang="en-US" sz="2000" smtClean="0">
                <a:solidFill>
                  <a:srgbClr val="000000"/>
                </a:solidFill>
                <a:latin typeface="VNI-Times" pitchFamily="2" charset="0"/>
              </a:rPr>
              <a:t> </a:t>
            </a:r>
            <a:r>
              <a:rPr lang="en-US" sz="2000" smtClean="0">
                <a:solidFill>
                  <a:srgbClr val="000000"/>
                </a:solidFill>
              </a:rPr>
              <a:t>để</a:t>
            </a:r>
            <a:r>
              <a:rPr lang="en-US" sz="2000" smtClean="0">
                <a:solidFill>
                  <a:srgbClr val="000000"/>
                </a:solidFill>
                <a:latin typeface="VNI-Times" pitchFamily="2" charset="0"/>
              </a:rPr>
              <a:t> </a:t>
            </a:r>
            <a:r>
              <a:rPr lang="en-US" sz="2000" smtClean="0">
                <a:solidFill>
                  <a:srgbClr val="000000"/>
                </a:solidFill>
              </a:rPr>
              <a:t>hoàn</a:t>
            </a:r>
            <a:r>
              <a:rPr lang="en-US" sz="2000" smtClean="0">
                <a:solidFill>
                  <a:srgbClr val="000000"/>
                </a:solidFill>
                <a:latin typeface="VNI-Times" pitchFamily="2" charset="0"/>
              </a:rPr>
              <a:t> </a:t>
            </a:r>
            <a:r>
              <a:rPr lang="en-US" sz="2000" smtClean="0">
                <a:solidFill>
                  <a:srgbClr val="000000"/>
                </a:solidFill>
              </a:rPr>
              <a:t>thành</a:t>
            </a:r>
            <a:r>
              <a:rPr lang="en-US" sz="2000" smtClean="0">
                <a:solidFill>
                  <a:srgbClr val="000000"/>
                </a:solidFill>
                <a:latin typeface="VNI-Times" pitchFamily="2" charset="0"/>
              </a:rPr>
              <a:t> </a:t>
            </a:r>
            <a:r>
              <a:rPr lang="en-US" sz="2000" smtClean="0">
                <a:solidFill>
                  <a:srgbClr val="000000"/>
                </a:solidFill>
              </a:rPr>
              <a:t>mỗi</a:t>
            </a:r>
            <a:r>
              <a:rPr lang="en-US" sz="2000" smtClean="0">
                <a:solidFill>
                  <a:srgbClr val="000000"/>
                </a:solidFill>
                <a:latin typeface="VNI-Times" pitchFamily="2" charset="0"/>
              </a:rPr>
              <a:t> </a:t>
            </a:r>
            <a:r>
              <a:rPr lang="en-US" sz="2000" smtClean="0">
                <a:solidFill>
                  <a:srgbClr val="000000"/>
                </a:solidFill>
              </a:rPr>
              <a:t>mục</a:t>
            </a:r>
            <a:r>
              <a:rPr lang="en-US" sz="2000" smtClean="0">
                <a:solidFill>
                  <a:srgbClr val="000000"/>
                </a:solidFill>
                <a:latin typeface="VNI-Times" pitchFamily="2" charset="0"/>
              </a:rPr>
              <a:t> </a:t>
            </a:r>
            <a:r>
              <a:rPr lang="en-US" sz="2000" smtClean="0">
                <a:solidFill>
                  <a:srgbClr val="000000"/>
                </a:solidFill>
              </a:rPr>
              <a:t>tiêu</a:t>
            </a:r>
            <a:r>
              <a:rPr lang="en-US" sz="2000" smtClean="0">
                <a:solidFill>
                  <a:srgbClr val="000000"/>
                </a:solidFill>
                <a:latin typeface="VNI-Times" pitchFamily="2" charset="0"/>
              </a:rPr>
              <a:t> </a:t>
            </a:r>
            <a:r>
              <a:rPr lang="en-US" sz="2000" smtClean="0">
                <a:solidFill>
                  <a:srgbClr val="000000"/>
                </a:solidFill>
              </a:rPr>
              <a:t>tổng</a:t>
            </a:r>
            <a:r>
              <a:rPr lang="en-US" sz="2000" smtClean="0">
                <a:solidFill>
                  <a:srgbClr val="000000"/>
                </a:solidFill>
                <a:latin typeface="VNI-Times" pitchFamily="2" charset="0"/>
              </a:rPr>
              <a:t> </a:t>
            </a:r>
            <a:r>
              <a:rPr lang="en-US" sz="2000" smtClean="0">
                <a:solidFill>
                  <a:srgbClr val="000000"/>
                </a:solidFill>
              </a:rPr>
              <a:t>thể</a:t>
            </a:r>
          </a:p>
          <a:p>
            <a:pPr lvl="1" eaLnBrk="1" hangingPunct="1">
              <a:spcBef>
                <a:spcPct val="30000"/>
              </a:spcBef>
              <a:buClr>
                <a:srgbClr val="000000"/>
              </a:buClr>
              <a:buFont typeface="Wingdings" pitchFamily="2" charset="2"/>
              <a:buChar char="Ø"/>
            </a:pPr>
            <a:r>
              <a:rPr lang="en-US" sz="2000" smtClean="0">
                <a:solidFill>
                  <a:srgbClr val="000000"/>
                </a:solidFill>
              </a:rPr>
              <a:t>Đây</a:t>
            </a:r>
            <a:r>
              <a:rPr lang="en-US" sz="2000" smtClean="0">
                <a:solidFill>
                  <a:srgbClr val="000000"/>
                </a:solidFill>
                <a:latin typeface="VNI-Times" pitchFamily="2" charset="0"/>
              </a:rPr>
              <a:t> </a:t>
            </a:r>
            <a:r>
              <a:rPr lang="en-US" sz="2000" smtClean="0">
                <a:solidFill>
                  <a:srgbClr val="000000"/>
                </a:solidFill>
              </a:rPr>
              <a:t>là</a:t>
            </a:r>
            <a:r>
              <a:rPr lang="en-US" sz="2000" smtClean="0">
                <a:solidFill>
                  <a:srgbClr val="000000"/>
                </a:solidFill>
                <a:latin typeface="VNI-Times" pitchFamily="2" charset="0"/>
              </a:rPr>
              <a:t> </a:t>
            </a:r>
            <a:r>
              <a:rPr lang="en-US" sz="2000" smtClean="0">
                <a:solidFill>
                  <a:srgbClr val="000000"/>
                </a:solidFill>
              </a:rPr>
              <a:t>điều</a:t>
            </a:r>
            <a:r>
              <a:rPr lang="en-US" sz="2000" smtClean="0">
                <a:solidFill>
                  <a:srgbClr val="000000"/>
                </a:solidFill>
                <a:latin typeface="VNI-Times" pitchFamily="2" charset="0"/>
              </a:rPr>
              <a:t> </a:t>
            </a:r>
            <a:r>
              <a:rPr lang="en-US" sz="2000" smtClean="0">
                <a:solidFill>
                  <a:srgbClr val="000000"/>
                </a:solidFill>
              </a:rPr>
              <a:t>chúng</a:t>
            </a:r>
            <a:r>
              <a:rPr lang="en-US" sz="2000" smtClean="0">
                <a:solidFill>
                  <a:srgbClr val="000000"/>
                </a:solidFill>
                <a:latin typeface="VNI-Times" pitchFamily="2" charset="0"/>
              </a:rPr>
              <a:t> </a:t>
            </a:r>
            <a:r>
              <a:rPr lang="en-US" sz="2000" smtClean="0">
                <a:solidFill>
                  <a:srgbClr val="000000"/>
                </a:solidFill>
              </a:rPr>
              <a:t>ta</a:t>
            </a:r>
            <a:r>
              <a:rPr lang="en-US" sz="2000" smtClean="0">
                <a:solidFill>
                  <a:srgbClr val="000000"/>
                </a:solidFill>
                <a:latin typeface="VNI-Times" pitchFamily="2" charset="0"/>
              </a:rPr>
              <a:t> </a:t>
            </a:r>
            <a:r>
              <a:rPr lang="en-US" sz="2000" smtClean="0">
                <a:solidFill>
                  <a:srgbClr val="000000"/>
                </a:solidFill>
              </a:rPr>
              <a:t>muốn</a:t>
            </a:r>
            <a:r>
              <a:rPr lang="en-US" sz="2000" smtClean="0">
                <a:solidFill>
                  <a:srgbClr val="000000"/>
                </a:solidFill>
                <a:latin typeface="VNI-Times" pitchFamily="2" charset="0"/>
              </a:rPr>
              <a:t> </a:t>
            </a:r>
            <a:r>
              <a:rPr lang="en-US" sz="2000" smtClean="0">
                <a:solidFill>
                  <a:srgbClr val="000000"/>
                </a:solidFill>
              </a:rPr>
              <a:t>đạt</a:t>
            </a:r>
            <a:r>
              <a:rPr lang="en-US" sz="2000" smtClean="0">
                <a:solidFill>
                  <a:srgbClr val="000000"/>
                </a:solidFill>
                <a:latin typeface="VNI-Times" pitchFamily="2" charset="0"/>
              </a:rPr>
              <a:t> </a:t>
            </a:r>
            <a:r>
              <a:rPr lang="en-US" sz="2000" smtClean="0">
                <a:solidFill>
                  <a:srgbClr val="000000"/>
                </a:solidFill>
              </a:rPr>
              <a:t>được</a:t>
            </a:r>
            <a:r>
              <a:rPr lang="en-US" sz="2000" smtClean="0">
                <a:solidFill>
                  <a:srgbClr val="000000"/>
                </a:solidFill>
                <a:latin typeface="VNI-Times" pitchFamily="2" charset="0"/>
              </a:rPr>
              <a:t> </a:t>
            </a:r>
            <a:r>
              <a:rPr lang="en-US" sz="2000" smtClean="0">
                <a:solidFill>
                  <a:srgbClr val="000000"/>
                </a:solidFill>
              </a:rPr>
              <a:t>sau</a:t>
            </a:r>
            <a:r>
              <a:rPr lang="en-US" sz="2000" smtClean="0">
                <a:solidFill>
                  <a:srgbClr val="000000"/>
                </a:solidFill>
                <a:latin typeface="VNI-Times" pitchFamily="2" charset="0"/>
              </a:rPr>
              <a:t> </a:t>
            </a:r>
            <a:r>
              <a:rPr lang="en-US" sz="2000" smtClean="0">
                <a:solidFill>
                  <a:srgbClr val="000000"/>
                </a:solidFill>
              </a:rPr>
              <a:t>khi</a:t>
            </a:r>
            <a:r>
              <a:rPr lang="en-US" sz="2000" smtClean="0">
                <a:solidFill>
                  <a:srgbClr val="000000"/>
                </a:solidFill>
                <a:latin typeface="VNI-Times" pitchFamily="2" charset="0"/>
              </a:rPr>
              <a:t> </a:t>
            </a:r>
            <a:r>
              <a:rPr lang="en-US" sz="2000" smtClean="0">
                <a:solidFill>
                  <a:srgbClr val="000000"/>
                </a:solidFill>
              </a:rPr>
              <a:t>dự</a:t>
            </a:r>
            <a:r>
              <a:rPr lang="en-US" sz="2000" smtClean="0">
                <a:solidFill>
                  <a:srgbClr val="000000"/>
                </a:solidFill>
                <a:latin typeface="VNI-Times" pitchFamily="2" charset="0"/>
              </a:rPr>
              <a:t> </a:t>
            </a:r>
            <a:r>
              <a:rPr lang="en-US" sz="2000" smtClean="0">
                <a:solidFill>
                  <a:srgbClr val="000000"/>
                </a:solidFill>
              </a:rPr>
              <a:t>án</a:t>
            </a:r>
            <a:r>
              <a:rPr lang="en-US" sz="2000" smtClean="0">
                <a:solidFill>
                  <a:srgbClr val="000000"/>
                </a:solidFill>
                <a:latin typeface="VNI-Times" pitchFamily="2" charset="0"/>
              </a:rPr>
              <a:t> </a:t>
            </a:r>
            <a:r>
              <a:rPr lang="en-US" sz="2000" smtClean="0">
                <a:solidFill>
                  <a:srgbClr val="000000"/>
                </a:solidFill>
              </a:rPr>
              <a:t>thực</a:t>
            </a:r>
            <a:r>
              <a:rPr lang="en-US" sz="2000" smtClean="0">
                <a:solidFill>
                  <a:srgbClr val="000000"/>
                </a:solidFill>
                <a:latin typeface="VNI-Times" pitchFamily="2" charset="0"/>
              </a:rPr>
              <a:t> </a:t>
            </a:r>
            <a:r>
              <a:rPr lang="en-US" sz="2000" smtClean="0">
                <a:solidFill>
                  <a:srgbClr val="000000"/>
                </a:solidFill>
              </a:rPr>
              <a:t>hiện</a:t>
            </a:r>
            <a:r>
              <a:rPr lang="en-US" sz="2000" smtClean="0">
                <a:solidFill>
                  <a:srgbClr val="000000"/>
                </a:solidFill>
                <a:latin typeface="VNI-Times" pitchFamily="2" charset="0"/>
              </a:rPr>
              <a:t> </a:t>
            </a:r>
            <a:r>
              <a:rPr lang="en-US" sz="2000" smtClean="0">
                <a:solidFill>
                  <a:srgbClr val="000000"/>
                </a:solidFill>
              </a:rPr>
              <a:t>có</a:t>
            </a:r>
            <a:r>
              <a:rPr lang="en-US" sz="2000" smtClean="0">
                <a:solidFill>
                  <a:srgbClr val="000000"/>
                </a:solidFill>
                <a:latin typeface="VNI-Times" pitchFamily="2" charset="0"/>
              </a:rPr>
              <a:t> </a:t>
            </a:r>
            <a:r>
              <a:rPr lang="en-US" sz="2000" smtClean="0">
                <a:solidFill>
                  <a:srgbClr val="000000"/>
                </a:solidFill>
              </a:rPr>
              <a:t>kết</a:t>
            </a:r>
            <a:r>
              <a:rPr lang="en-US" sz="2000" smtClean="0">
                <a:solidFill>
                  <a:srgbClr val="000000"/>
                </a:solidFill>
                <a:latin typeface="VNI-Times" pitchFamily="2" charset="0"/>
              </a:rPr>
              <a:t> </a:t>
            </a:r>
            <a:r>
              <a:rPr lang="en-US" sz="2000" smtClean="0">
                <a:solidFill>
                  <a:srgbClr val="000000"/>
                </a:solidFill>
              </a:rPr>
              <a:t>quả</a:t>
            </a:r>
            <a:r>
              <a:rPr lang="en-US" sz="2000" smtClean="0">
                <a:solidFill>
                  <a:srgbClr val="000000"/>
                </a:solidFill>
                <a:latin typeface="VNI-Times" pitchFamily="2" charset="0"/>
              </a:rPr>
              <a:t>.</a:t>
            </a:r>
          </a:p>
          <a:p>
            <a:pPr eaLnBrk="1" hangingPunct="1">
              <a:spcBef>
                <a:spcPct val="30000"/>
              </a:spcBef>
              <a:buClr>
                <a:srgbClr val="000000"/>
              </a:buClr>
            </a:pPr>
            <a:r>
              <a:rPr lang="en-US" sz="2400" smtClean="0">
                <a:solidFill>
                  <a:srgbClr val="0000FF"/>
                </a:solidFill>
              </a:rPr>
              <a:t>Kết</a:t>
            </a:r>
            <a:r>
              <a:rPr lang="en-US" sz="2400" smtClean="0">
                <a:solidFill>
                  <a:srgbClr val="0000FF"/>
                </a:solidFill>
                <a:latin typeface="VNI-Times" pitchFamily="2" charset="0"/>
              </a:rPr>
              <a:t> </a:t>
            </a:r>
            <a:r>
              <a:rPr lang="en-US" sz="2400" smtClean="0">
                <a:solidFill>
                  <a:srgbClr val="0000FF"/>
                </a:solidFill>
              </a:rPr>
              <a:t>qủa</a:t>
            </a:r>
            <a:r>
              <a:rPr lang="en-US" sz="2400" smtClean="0">
                <a:solidFill>
                  <a:srgbClr val="0000FF"/>
                </a:solidFill>
                <a:latin typeface="VNI-Times" pitchFamily="2" charset="0"/>
              </a:rPr>
              <a:t> </a:t>
            </a:r>
            <a:r>
              <a:rPr lang="en-US" sz="2400" smtClean="0">
                <a:solidFill>
                  <a:srgbClr val="0000FF"/>
                </a:solidFill>
              </a:rPr>
              <a:t>dự</a:t>
            </a:r>
            <a:r>
              <a:rPr lang="en-US" sz="2400" smtClean="0">
                <a:solidFill>
                  <a:srgbClr val="0000FF"/>
                </a:solidFill>
                <a:latin typeface="VNI-Times" pitchFamily="2" charset="0"/>
              </a:rPr>
              <a:t> </a:t>
            </a:r>
            <a:r>
              <a:rPr lang="en-US" sz="2400" smtClean="0">
                <a:solidFill>
                  <a:srgbClr val="0000FF"/>
                </a:solidFill>
              </a:rPr>
              <a:t>án</a:t>
            </a:r>
            <a:r>
              <a:rPr lang="en-US" sz="2400" smtClean="0">
                <a:solidFill>
                  <a:srgbClr val="000000"/>
                </a:solidFill>
                <a:latin typeface="VNI-Times" pitchFamily="2" charset="0"/>
              </a:rPr>
              <a:t> </a:t>
            </a:r>
            <a:r>
              <a:rPr lang="en-US" sz="2000" smtClean="0">
                <a:solidFill>
                  <a:srgbClr val="000000"/>
                </a:solidFill>
                <a:latin typeface="VNI-Times" pitchFamily="2" charset="0"/>
              </a:rPr>
              <a:t>(</a:t>
            </a:r>
            <a:r>
              <a:rPr lang="en-US" sz="2000" smtClean="0">
                <a:solidFill>
                  <a:srgbClr val="000000"/>
                </a:solidFill>
              </a:rPr>
              <a:t>Project</a:t>
            </a:r>
            <a:r>
              <a:rPr lang="en-US" sz="2000" smtClean="0">
                <a:solidFill>
                  <a:srgbClr val="000000"/>
                </a:solidFill>
                <a:latin typeface="VNI-Times" pitchFamily="2" charset="0"/>
              </a:rPr>
              <a:t> </a:t>
            </a:r>
            <a:r>
              <a:rPr lang="en-US" sz="2000" smtClean="0">
                <a:solidFill>
                  <a:srgbClr val="000000"/>
                </a:solidFill>
              </a:rPr>
              <a:t>outputs</a:t>
            </a:r>
            <a:r>
              <a:rPr lang="en-US" sz="2000" smtClean="0">
                <a:solidFill>
                  <a:srgbClr val="000000"/>
                </a:solidFill>
                <a:latin typeface="VNI-Times" pitchFamily="2" charset="0"/>
              </a:rPr>
              <a:t> / </a:t>
            </a:r>
            <a:r>
              <a:rPr lang="en-US" sz="2000" smtClean="0">
                <a:solidFill>
                  <a:srgbClr val="000000"/>
                </a:solidFill>
              </a:rPr>
              <a:t>Results</a:t>
            </a:r>
            <a:r>
              <a:rPr lang="en-US" sz="2000" smtClean="0">
                <a:solidFill>
                  <a:srgbClr val="000000"/>
                </a:solidFill>
                <a:latin typeface="VNI-Times" pitchFamily="2" charset="0"/>
              </a:rPr>
              <a:t>)</a:t>
            </a:r>
          </a:p>
          <a:p>
            <a:pPr lvl="1" eaLnBrk="1" hangingPunct="1">
              <a:spcBef>
                <a:spcPct val="30000"/>
              </a:spcBef>
              <a:buClr>
                <a:srgbClr val="000000"/>
              </a:buClr>
              <a:buFont typeface="Wingdings" pitchFamily="2" charset="2"/>
              <a:buChar char="Ø"/>
            </a:pPr>
            <a:r>
              <a:rPr lang="en-US" sz="2000" smtClean="0">
                <a:solidFill>
                  <a:srgbClr val="000000"/>
                </a:solidFill>
              </a:rPr>
              <a:t>Sản</a:t>
            </a:r>
            <a:r>
              <a:rPr lang="en-US" sz="2000" smtClean="0">
                <a:solidFill>
                  <a:srgbClr val="000000"/>
                </a:solidFill>
                <a:latin typeface="VNI-Times" pitchFamily="2" charset="0"/>
              </a:rPr>
              <a:t> </a:t>
            </a:r>
            <a:r>
              <a:rPr lang="en-US" sz="2000" smtClean="0">
                <a:solidFill>
                  <a:srgbClr val="000000"/>
                </a:solidFill>
              </a:rPr>
              <a:t>phẩm</a:t>
            </a:r>
            <a:r>
              <a:rPr lang="en-US" sz="2000" smtClean="0">
                <a:solidFill>
                  <a:srgbClr val="000000"/>
                </a:solidFill>
                <a:latin typeface="VNI-Times" pitchFamily="2" charset="0"/>
              </a:rPr>
              <a:t> </a:t>
            </a:r>
            <a:r>
              <a:rPr lang="en-US" sz="2000" smtClean="0">
                <a:solidFill>
                  <a:srgbClr val="000000"/>
                </a:solidFill>
              </a:rPr>
              <a:t>trực</a:t>
            </a:r>
            <a:r>
              <a:rPr lang="en-US" sz="2000" smtClean="0">
                <a:solidFill>
                  <a:srgbClr val="000000"/>
                </a:solidFill>
                <a:latin typeface="VNI-Times" pitchFamily="2" charset="0"/>
              </a:rPr>
              <a:t> </a:t>
            </a:r>
            <a:r>
              <a:rPr lang="en-US" sz="2000" smtClean="0">
                <a:solidFill>
                  <a:srgbClr val="000000"/>
                </a:solidFill>
              </a:rPr>
              <a:t>tiếp</a:t>
            </a:r>
            <a:r>
              <a:rPr lang="en-US" sz="2000" smtClean="0">
                <a:solidFill>
                  <a:srgbClr val="000000"/>
                </a:solidFill>
                <a:latin typeface="VNI-Times" pitchFamily="2" charset="0"/>
              </a:rPr>
              <a:t> </a:t>
            </a:r>
            <a:r>
              <a:rPr lang="en-US" sz="2000" smtClean="0">
                <a:solidFill>
                  <a:srgbClr val="000000"/>
                </a:solidFill>
              </a:rPr>
              <a:t>và</a:t>
            </a:r>
            <a:r>
              <a:rPr lang="en-US" sz="2000" smtClean="0">
                <a:solidFill>
                  <a:srgbClr val="000000"/>
                </a:solidFill>
                <a:latin typeface="VNI-Times" pitchFamily="2" charset="0"/>
              </a:rPr>
              <a:t> </a:t>
            </a:r>
            <a:r>
              <a:rPr lang="en-US" sz="2000" smtClean="0">
                <a:solidFill>
                  <a:srgbClr val="000000"/>
                </a:solidFill>
              </a:rPr>
              <a:t>hữu</a:t>
            </a:r>
            <a:r>
              <a:rPr lang="en-US" sz="2000" smtClean="0">
                <a:solidFill>
                  <a:srgbClr val="000000"/>
                </a:solidFill>
                <a:latin typeface="VNI-Times" pitchFamily="2" charset="0"/>
              </a:rPr>
              <a:t> </a:t>
            </a:r>
            <a:r>
              <a:rPr lang="en-US" sz="2000" smtClean="0">
                <a:solidFill>
                  <a:srgbClr val="000000"/>
                </a:solidFill>
              </a:rPr>
              <a:t>hình</a:t>
            </a:r>
            <a:r>
              <a:rPr lang="en-US" sz="2000" smtClean="0">
                <a:solidFill>
                  <a:srgbClr val="000000"/>
                </a:solidFill>
                <a:latin typeface="VNI-Times" pitchFamily="2" charset="0"/>
              </a:rPr>
              <a:t> </a:t>
            </a:r>
            <a:r>
              <a:rPr lang="en-US" sz="2000" smtClean="0">
                <a:solidFill>
                  <a:srgbClr val="000000"/>
                </a:solidFill>
              </a:rPr>
              <a:t>của</a:t>
            </a:r>
            <a:r>
              <a:rPr lang="en-US" sz="2000" smtClean="0">
                <a:solidFill>
                  <a:srgbClr val="000000"/>
                </a:solidFill>
                <a:latin typeface="VNI-Times" pitchFamily="2" charset="0"/>
              </a:rPr>
              <a:t> </a:t>
            </a:r>
            <a:r>
              <a:rPr lang="en-US" sz="2000" smtClean="0">
                <a:solidFill>
                  <a:srgbClr val="000000"/>
                </a:solidFill>
              </a:rPr>
              <a:t>các</a:t>
            </a:r>
            <a:r>
              <a:rPr lang="en-US" sz="2000" smtClean="0">
                <a:solidFill>
                  <a:srgbClr val="000000"/>
                </a:solidFill>
                <a:latin typeface="VNI-Times" pitchFamily="2" charset="0"/>
              </a:rPr>
              <a:t> </a:t>
            </a:r>
            <a:r>
              <a:rPr lang="en-US" sz="2000" smtClean="0">
                <a:solidFill>
                  <a:srgbClr val="000000"/>
                </a:solidFill>
              </a:rPr>
              <a:t>hoạt</a:t>
            </a:r>
            <a:r>
              <a:rPr lang="en-US" sz="2000" smtClean="0">
                <a:solidFill>
                  <a:srgbClr val="000000"/>
                </a:solidFill>
                <a:latin typeface="VNI-Times" pitchFamily="2" charset="0"/>
              </a:rPr>
              <a:t> </a:t>
            </a:r>
            <a:r>
              <a:rPr lang="en-US" sz="2000" smtClean="0">
                <a:solidFill>
                  <a:srgbClr val="000000"/>
                </a:solidFill>
              </a:rPr>
              <a:t>động</a:t>
            </a:r>
            <a:r>
              <a:rPr lang="en-US" sz="2000" smtClean="0">
                <a:solidFill>
                  <a:srgbClr val="000000"/>
                </a:solidFill>
                <a:latin typeface="VNI-Times" pitchFamily="2" charset="0"/>
              </a:rPr>
              <a:t> </a:t>
            </a:r>
            <a:r>
              <a:rPr lang="en-US" sz="2000" smtClean="0">
                <a:solidFill>
                  <a:srgbClr val="000000"/>
                </a:solidFill>
              </a:rPr>
              <a:t>dự</a:t>
            </a:r>
            <a:r>
              <a:rPr lang="en-US" sz="2000" smtClean="0">
                <a:solidFill>
                  <a:srgbClr val="000000"/>
                </a:solidFill>
                <a:latin typeface="VNI-Times" pitchFamily="2" charset="0"/>
              </a:rPr>
              <a:t> </a:t>
            </a:r>
            <a:r>
              <a:rPr lang="en-US" sz="2000" smtClean="0">
                <a:solidFill>
                  <a:srgbClr val="000000"/>
                </a:solidFill>
              </a:rPr>
              <a:t>án</a:t>
            </a:r>
            <a:endParaRPr lang="en-US" sz="2000" smtClean="0">
              <a:solidFill>
                <a:srgbClr val="0000FF"/>
              </a:solidFill>
              <a:latin typeface="VNI-Times"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881</TotalTime>
  <Words>3733</Words>
  <Application>Microsoft PowerPoint</Application>
  <PresentationFormat>On-screen Show (4:3)</PresentationFormat>
  <Paragraphs>764</Paragraphs>
  <Slides>60</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Blends</vt:lpstr>
      <vt:lpstr>Document</vt:lpstr>
      <vt:lpstr>Chöông 7:</vt:lpstr>
      <vt:lpstr>Slide 2</vt:lpstr>
      <vt:lpstr>Slide 3</vt:lpstr>
      <vt:lpstr>Slide 4</vt:lpstr>
      <vt:lpstr>Slide 5</vt:lpstr>
      <vt:lpstr>LỢI ÍCH CỦA VIỆC LẬP KẾ HOẠCH DỰ ÁN</vt:lpstr>
      <vt:lpstr> ĐỊNH NGHĨA MỤC TIÊU DỰ ÁN</vt:lpstr>
      <vt:lpstr> MUÏC TIEÂU THOÂNG MINH   -   S.M.A.R.T</vt:lpstr>
      <vt:lpstr>CÁC CẤP ĐỘ MỤC TIÊU CUẢ DỰ ÁN</vt:lpstr>
      <vt:lpstr>CẤU TRÚC PHÂN VIỆC - WBS</vt:lpstr>
      <vt:lpstr>CẤU TRÚC PHÂN VIỆC - WBS</vt:lpstr>
      <vt:lpstr>WBS dự án xây dựng ngôi nhà</vt:lpstr>
      <vt:lpstr>WBS – SỰ PHÂN CHIA THEO ĐỀ MỤC</vt:lpstr>
      <vt:lpstr>Slide 14</vt:lpstr>
      <vt:lpstr>Slide 15</vt:lpstr>
      <vt:lpstr>Slide 16</vt:lpstr>
      <vt:lpstr>Slide 17</vt:lpstr>
      <vt:lpstr>PHÁT TRIỂN WBS Cái gì sẽ được làm?</vt:lpstr>
      <vt:lpstr>GÓI CÔNG VIỆC TRONG WBS  (Work package in WBS)</vt:lpstr>
      <vt:lpstr>PHÁT TRIỂN WBS - THỦ TỤC</vt:lpstr>
      <vt:lpstr>WBS THÀNH CÔNG</vt:lpstr>
      <vt:lpstr> ANH/CHỊ LẬP WBS VỀ TỔ CHỨC MỘT HỘI NGHỊ VỀ MARKETING ON LINE</vt:lpstr>
      <vt:lpstr>THỦ TỤC 5-BƯỚC:  VÍ DỤ VỀ TỔ CHỨC MỘT HỘI NGHỊ</vt:lpstr>
      <vt:lpstr>Slide 24</vt:lpstr>
      <vt:lpstr>Slide 25</vt:lpstr>
      <vt:lpstr>Slide 26</vt:lpstr>
      <vt:lpstr>Slide 27</vt:lpstr>
      <vt:lpstr>Slide 28</vt:lpstr>
      <vt:lpstr>Slide 29</vt:lpstr>
      <vt:lpstr>Slide 30</vt:lpstr>
      <vt:lpstr>Slide 31</vt:lpstr>
      <vt:lpstr>Slide 32</vt:lpstr>
      <vt:lpstr>TỔ CHỨC</vt:lpstr>
      <vt:lpstr>SƠ ĐỒ TRÁCH NHIỆM  (RC - Responsibility chart)</vt:lpstr>
      <vt:lpstr>SƠ ĐỒ TRÁCH NHIỆM</vt:lpstr>
      <vt:lpstr>HOẠCH ĐỊNH NGUỒN LỰC</vt:lpstr>
      <vt:lpstr>Mẫu Kế hoạch sử dụng nguồn lực – Nhân lực</vt:lpstr>
      <vt:lpstr>Mẫu Kế hoạch sử dụng  nguồn lực không phải nhân lực</vt:lpstr>
      <vt:lpstr>Mẫu kế hoạch sử dụng nguồn lực</vt:lpstr>
      <vt:lpstr>ƯỚC LƯỢNG CHI PHÍ</vt:lpstr>
      <vt:lpstr>CÁC LOẠI CHI PHÍ CỦA DỰ ÁN</vt:lpstr>
      <vt:lpstr>MỤC TIÊU ƯỚC LƯỢNG CHI PHÍ</vt:lpstr>
      <vt:lpstr>TIÊU CHUẨN CHO VIỆC ƯỚC LƯỢNG CHI PHÍ DỰ ÁN TỐT</vt:lpstr>
      <vt:lpstr>Điều chỉnh và thuyết minh  các ước lượng chi phí</vt:lpstr>
      <vt:lpstr>BÁO CÁO ƯỚC LƯỢNG CHI PHÍ</vt:lpstr>
      <vt:lpstr>DỰ TOÁN NGÂN SÁCH DỰ ÁN</vt:lpstr>
      <vt:lpstr>Slide 47</vt:lpstr>
      <vt:lpstr>Slide 48</vt:lpstr>
      <vt:lpstr>Slide 49</vt:lpstr>
      <vt:lpstr>Slide 50</vt:lpstr>
      <vt:lpstr>Slide 51</vt:lpstr>
      <vt:lpstr>Slide 52</vt:lpstr>
      <vt:lpstr>Slide 53</vt:lpstr>
      <vt:lpstr>Slide 54</vt:lpstr>
      <vt:lpstr>Slide 55</vt:lpstr>
      <vt:lpstr>Các vấn đề mấu chốt</vt:lpstr>
      <vt:lpstr>Slide 57</vt:lpstr>
      <vt:lpstr>Slide 58</vt:lpstr>
      <vt:lpstr>Slide 59</vt:lpstr>
      <vt:lpstr>Slide 60</vt:lpstr>
    </vt:vector>
  </TitlesOfParts>
  <Company>QQ 10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 Ngoc Dung</dc:creator>
  <cp:lastModifiedBy>Nguyen Van Thao</cp:lastModifiedBy>
  <cp:revision>43</cp:revision>
  <dcterms:created xsi:type="dcterms:W3CDTF">2009-10-25T01:18:28Z</dcterms:created>
  <dcterms:modified xsi:type="dcterms:W3CDTF">2013-10-09T06:45:16Z</dcterms:modified>
</cp:coreProperties>
</file>