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22BCAD-3347-46F1-92D3-B5558CCD2C3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EDBB78-836D-48C9-AEB4-436C61F2D0B1}">
      <dgm:prSet phldrT="[Text]"/>
      <dgm:spPr/>
      <dgm:t>
        <a:bodyPr/>
        <a:lstStyle/>
        <a:p>
          <a:r>
            <a:rPr lang="ru-UA" noProof="0" dirty="0"/>
            <a:t>Элемент</a:t>
          </a:r>
          <a:endParaRPr lang="ru-UA" dirty="0"/>
        </a:p>
      </dgm:t>
    </dgm:pt>
    <dgm:pt modelId="{D1B62811-EC70-4EE2-BFA0-F247F7AC02A1}" type="parTrans" cxnId="{B2BBAA9C-597D-40DD-A397-EF4754C09308}">
      <dgm:prSet/>
      <dgm:spPr/>
      <dgm:t>
        <a:bodyPr/>
        <a:lstStyle/>
        <a:p>
          <a:endParaRPr lang="en-US"/>
        </a:p>
      </dgm:t>
    </dgm:pt>
    <dgm:pt modelId="{2F38EABB-8C9A-4A0A-AE44-16B1451718A8}" type="sibTrans" cxnId="{B2BBAA9C-597D-40DD-A397-EF4754C09308}">
      <dgm:prSet/>
      <dgm:spPr/>
      <dgm:t>
        <a:bodyPr/>
        <a:lstStyle/>
        <a:p>
          <a:endParaRPr lang="en-US"/>
        </a:p>
      </dgm:t>
    </dgm:pt>
    <dgm:pt modelId="{598CB75B-D6B4-44CD-816E-A7DD063972EF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8E5FB844-EFED-4FF3-94E2-8B4D27DC7EE0}" type="parTrans" cxnId="{1315E893-02D7-46EB-AFE6-C2A3D0568619}">
      <dgm:prSet/>
      <dgm:spPr/>
      <dgm:t>
        <a:bodyPr/>
        <a:lstStyle/>
        <a:p>
          <a:endParaRPr lang="en-US"/>
        </a:p>
      </dgm:t>
    </dgm:pt>
    <dgm:pt modelId="{C80D68E5-7FB7-42B9-8F3B-20CA6A60C72F}" type="sibTrans" cxnId="{1315E893-02D7-46EB-AFE6-C2A3D0568619}">
      <dgm:prSet/>
      <dgm:spPr/>
      <dgm:t>
        <a:bodyPr/>
        <a:lstStyle/>
        <a:p>
          <a:endParaRPr lang="en-US"/>
        </a:p>
      </dgm:t>
    </dgm:pt>
    <dgm:pt modelId="{DF3BEED8-DC47-4176-A9AD-A7B69071D572}">
      <dgm:prSet phldrT="[Text]"/>
      <dgm:spPr/>
      <dgm:t>
        <a:bodyPr/>
        <a:lstStyle/>
        <a:p>
          <a:r>
            <a:rPr lang="en-US" dirty="0"/>
            <a:t>source</a:t>
          </a:r>
        </a:p>
      </dgm:t>
    </dgm:pt>
    <dgm:pt modelId="{5E726B84-FC03-4582-943C-CF3172F7C632}" type="parTrans" cxnId="{C8199BC5-6A95-443D-9A3B-6B9722F1CF70}">
      <dgm:prSet/>
      <dgm:spPr/>
      <dgm:t>
        <a:bodyPr/>
        <a:lstStyle/>
        <a:p>
          <a:endParaRPr lang="en-US"/>
        </a:p>
      </dgm:t>
    </dgm:pt>
    <dgm:pt modelId="{E4E5F051-C551-4080-8CE4-A20F1C1864D2}" type="sibTrans" cxnId="{C8199BC5-6A95-443D-9A3B-6B9722F1CF70}">
      <dgm:prSet/>
      <dgm:spPr/>
      <dgm:t>
        <a:bodyPr/>
        <a:lstStyle/>
        <a:p>
          <a:endParaRPr lang="en-US"/>
        </a:p>
      </dgm:t>
    </dgm:pt>
    <dgm:pt modelId="{9F067730-ED1E-4F49-80A9-DBF08CF9C4EF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4FD0E80E-0FF1-41D0-BB59-B8A13A581766}" type="parTrans" cxnId="{51068E0D-FD6A-49ED-8835-BCFF9EEFF301}">
      <dgm:prSet/>
      <dgm:spPr/>
      <dgm:t>
        <a:bodyPr/>
        <a:lstStyle/>
        <a:p>
          <a:endParaRPr lang="en-US"/>
        </a:p>
      </dgm:t>
    </dgm:pt>
    <dgm:pt modelId="{EF584099-B21B-4CD1-9DAB-747CE2573D57}" type="sibTrans" cxnId="{51068E0D-FD6A-49ED-8835-BCFF9EEFF301}">
      <dgm:prSet/>
      <dgm:spPr/>
      <dgm:t>
        <a:bodyPr/>
        <a:lstStyle/>
        <a:p>
          <a:endParaRPr lang="en-US"/>
        </a:p>
      </dgm:t>
    </dgm:pt>
    <dgm:pt modelId="{0DBB83D7-9E7C-4E15-8BC5-6C9CB4F6E94C}">
      <dgm:prSet phldrT="[Text]"/>
      <dgm:spPr/>
      <dgm:t>
        <a:bodyPr/>
        <a:lstStyle/>
        <a:p>
          <a:r>
            <a:rPr lang="en-US" dirty="0"/>
            <a:t>template</a:t>
          </a:r>
        </a:p>
      </dgm:t>
    </dgm:pt>
    <dgm:pt modelId="{ECF924B3-5FB6-4205-AB87-6D71ECF514FE}" type="parTrans" cxnId="{2F3A6CD5-9D30-4D73-954C-17C325E08560}">
      <dgm:prSet/>
      <dgm:spPr/>
      <dgm:t>
        <a:bodyPr/>
        <a:lstStyle/>
        <a:p>
          <a:endParaRPr lang="en-US"/>
        </a:p>
      </dgm:t>
    </dgm:pt>
    <dgm:pt modelId="{05028327-51E4-4BD6-BAAE-B71A22B81D75}" type="sibTrans" cxnId="{2F3A6CD5-9D30-4D73-954C-17C325E08560}">
      <dgm:prSet/>
      <dgm:spPr/>
      <dgm:t>
        <a:bodyPr/>
        <a:lstStyle/>
        <a:p>
          <a:endParaRPr lang="en-US"/>
        </a:p>
      </dgm:t>
    </dgm:pt>
    <dgm:pt modelId="{120E6721-6F7E-4230-B0D7-B7D8A28AB369}" type="pres">
      <dgm:prSet presAssocID="{D022BCAD-3347-46F1-92D3-B5558CCD2C3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860C85-2AEB-4124-B894-24C7CD7FC0AD}" type="pres">
      <dgm:prSet presAssocID="{A6EDBB78-836D-48C9-AEB4-436C61F2D0B1}" presName="root1" presStyleCnt="0"/>
      <dgm:spPr/>
    </dgm:pt>
    <dgm:pt modelId="{AAFF35E2-F8A8-4C75-925C-099405CCA728}" type="pres">
      <dgm:prSet presAssocID="{A6EDBB78-836D-48C9-AEB4-436C61F2D0B1}" presName="LevelOneTextNode" presStyleLbl="node0" presStyleIdx="0" presStyleCnt="1">
        <dgm:presLayoutVars>
          <dgm:chPref val="3"/>
        </dgm:presLayoutVars>
      </dgm:prSet>
      <dgm:spPr/>
    </dgm:pt>
    <dgm:pt modelId="{379AB7C8-D701-4578-A0F2-181AFE4F0010}" type="pres">
      <dgm:prSet presAssocID="{A6EDBB78-836D-48C9-AEB4-436C61F2D0B1}" presName="level2hierChild" presStyleCnt="0"/>
      <dgm:spPr/>
    </dgm:pt>
    <dgm:pt modelId="{2B8CC9F6-0CD9-4CFA-BEF6-2CE6B86C73D7}" type="pres">
      <dgm:prSet presAssocID="{8E5FB844-EFED-4FF3-94E2-8B4D27DC7EE0}" presName="conn2-1" presStyleLbl="parChTrans1D2" presStyleIdx="0" presStyleCnt="4"/>
      <dgm:spPr/>
    </dgm:pt>
    <dgm:pt modelId="{630D8810-2E57-4ED3-9DF8-E98BF70E1502}" type="pres">
      <dgm:prSet presAssocID="{8E5FB844-EFED-4FF3-94E2-8B4D27DC7EE0}" presName="connTx" presStyleLbl="parChTrans1D2" presStyleIdx="0" presStyleCnt="4"/>
      <dgm:spPr/>
    </dgm:pt>
    <dgm:pt modelId="{F3C3114A-1674-463B-8EFF-C507FD4ADE2F}" type="pres">
      <dgm:prSet presAssocID="{598CB75B-D6B4-44CD-816E-A7DD063972EF}" presName="root2" presStyleCnt="0"/>
      <dgm:spPr/>
    </dgm:pt>
    <dgm:pt modelId="{E2FE87B2-F4E3-433A-B50E-B34D37DC9E80}" type="pres">
      <dgm:prSet presAssocID="{598CB75B-D6B4-44CD-816E-A7DD063972EF}" presName="LevelTwoTextNode" presStyleLbl="node2" presStyleIdx="0" presStyleCnt="4">
        <dgm:presLayoutVars>
          <dgm:chPref val="3"/>
        </dgm:presLayoutVars>
      </dgm:prSet>
      <dgm:spPr/>
    </dgm:pt>
    <dgm:pt modelId="{839F94E9-D4F4-4D5E-9923-3D69D7284F86}" type="pres">
      <dgm:prSet presAssocID="{598CB75B-D6B4-44CD-816E-A7DD063972EF}" presName="level3hierChild" presStyleCnt="0"/>
      <dgm:spPr/>
    </dgm:pt>
    <dgm:pt modelId="{C8B144FF-9886-4D3C-BACE-0233D38DD063}" type="pres">
      <dgm:prSet presAssocID="{5E726B84-FC03-4582-943C-CF3172F7C632}" presName="conn2-1" presStyleLbl="parChTrans1D2" presStyleIdx="1" presStyleCnt="4"/>
      <dgm:spPr/>
    </dgm:pt>
    <dgm:pt modelId="{EB88083A-6547-441D-8AD5-9698E5CBFA51}" type="pres">
      <dgm:prSet presAssocID="{5E726B84-FC03-4582-943C-CF3172F7C632}" presName="connTx" presStyleLbl="parChTrans1D2" presStyleIdx="1" presStyleCnt="4"/>
      <dgm:spPr/>
    </dgm:pt>
    <dgm:pt modelId="{F8C7B0EC-A48A-4C6C-8F6F-4971A18D3E3B}" type="pres">
      <dgm:prSet presAssocID="{DF3BEED8-DC47-4176-A9AD-A7B69071D572}" presName="root2" presStyleCnt="0"/>
      <dgm:spPr/>
    </dgm:pt>
    <dgm:pt modelId="{0F438418-4E27-40DF-9BAF-DBAA5A0CBF57}" type="pres">
      <dgm:prSet presAssocID="{DF3BEED8-DC47-4176-A9AD-A7B69071D572}" presName="LevelTwoTextNode" presStyleLbl="node2" presStyleIdx="1" presStyleCnt="4">
        <dgm:presLayoutVars>
          <dgm:chPref val="3"/>
        </dgm:presLayoutVars>
      </dgm:prSet>
      <dgm:spPr/>
    </dgm:pt>
    <dgm:pt modelId="{4BBA92E0-07E0-43D8-A050-86C3E3C2A898}" type="pres">
      <dgm:prSet presAssocID="{DF3BEED8-DC47-4176-A9AD-A7B69071D572}" presName="level3hierChild" presStyleCnt="0"/>
      <dgm:spPr/>
    </dgm:pt>
    <dgm:pt modelId="{BAD8611C-BD75-497E-BDBF-8C3DC1E591DE}" type="pres">
      <dgm:prSet presAssocID="{4FD0E80E-0FF1-41D0-BB59-B8A13A581766}" presName="conn2-1" presStyleLbl="parChTrans1D2" presStyleIdx="2" presStyleCnt="4"/>
      <dgm:spPr/>
    </dgm:pt>
    <dgm:pt modelId="{7407ADCD-42C2-4052-897D-90A75D6936D3}" type="pres">
      <dgm:prSet presAssocID="{4FD0E80E-0FF1-41D0-BB59-B8A13A581766}" presName="connTx" presStyleLbl="parChTrans1D2" presStyleIdx="2" presStyleCnt="4"/>
      <dgm:spPr/>
    </dgm:pt>
    <dgm:pt modelId="{8EE0A8D7-676D-4164-87C2-5789426C989D}" type="pres">
      <dgm:prSet presAssocID="{9F067730-ED1E-4F49-80A9-DBF08CF9C4EF}" presName="root2" presStyleCnt="0"/>
      <dgm:spPr/>
    </dgm:pt>
    <dgm:pt modelId="{A5BC51AE-40AC-4CDD-BF84-2C1A97ED318A}" type="pres">
      <dgm:prSet presAssocID="{9F067730-ED1E-4F49-80A9-DBF08CF9C4EF}" presName="LevelTwoTextNode" presStyleLbl="node2" presStyleIdx="2" presStyleCnt="4">
        <dgm:presLayoutVars>
          <dgm:chPref val="3"/>
        </dgm:presLayoutVars>
      </dgm:prSet>
      <dgm:spPr/>
    </dgm:pt>
    <dgm:pt modelId="{C9759725-7D06-4B18-BD79-A2EF8E7F4A81}" type="pres">
      <dgm:prSet presAssocID="{9F067730-ED1E-4F49-80A9-DBF08CF9C4EF}" presName="level3hierChild" presStyleCnt="0"/>
      <dgm:spPr/>
    </dgm:pt>
    <dgm:pt modelId="{8C7CD64E-25C1-4DEB-A4EE-0668439BAC4D}" type="pres">
      <dgm:prSet presAssocID="{ECF924B3-5FB6-4205-AB87-6D71ECF514FE}" presName="conn2-1" presStyleLbl="parChTrans1D2" presStyleIdx="3" presStyleCnt="4"/>
      <dgm:spPr/>
    </dgm:pt>
    <dgm:pt modelId="{174441EF-7888-4F3A-81F4-113EFBF8AF48}" type="pres">
      <dgm:prSet presAssocID="{ECF924B3-5FB6-4205-AB87-6D71ECF514FE}" presName="connTx" presStyleLbl="parChTrans1D2" presStyleIdx="3" presStyleCnt="4"/>
      <dgm:spPr/>
    </dgm:pt>
    <dgm:pt modelId="{C0BACD33-EEF5-4643-B0AE-A6EFC37AE215}" type="pres">
      <dgm:prSet presAssocID="{0DBB83D7-9E7C-4E15-8BC5-6C9CB4F6E94C}" presName="root2" presStyleCnt="0"/>
      <dgm:spPr/>
    </dgm:pt>
    <dgm:pt modelId="{EABC1680-E25D-4F6E-9958-9991DAE10FE8}" type="pres">
      <dgm:prSet presAssocID="{0DBB83D7-9E7C-4E15-8BC5-6C9CB4F6E94C}" presName="LevelTwoTextNode" presStyleLbl="node2" presStyleIdx="3" presStyleCnt="4" custScaleX="125019">
        <dgm:presLayoutVars>
          <dgm:chPref val="3"/>
        </dgm:presLayoutVars>
      </dgm:prSet>
      <dgm:spPr/>
    </dgm:pt>
    <dgm:pt modelId="{C399D694-8C01-4E90-9CFC-85EEAA3AD86B}" type="pres">
      <dgm:prSet presAssocID="{0DBB83D7-9E7C-4E15-8BC5-6C9CB4F6E94C}" presName="level3hierChild" presStyleCnt="0"/>
      <dgm:spPr/>
    </dgm:pt>
  </dgm:ptLst>
  <dgm:cxnLst>
    <dgm:cxn modelId="{4F4BED00-381C-4345-8CC4-900737FC89C8}" type="presOf" srcId="{4FD0E80E-0FF1-41D0-BB59-B8A13A581766}" destId="{7407ADCD-42C2-4052-897D-90A75D6936D3}" srcOrd="1" destOrd="0" presId="urn:microsoft.com/office/officeart/2008/layout/HorizontalMultiLevelHierarchy"/>
    <dgm:cxn modelId="{8532FB07-2208-45DF-9AD0-D853E523144E}" type="presOf" srcId="{4FD0E80E-0FF1-41D0-BB59-B8A13A581766}" destId="{BAD8611C-BD75-497E-BDBF-8C3DC1E591DE}" srcOrd="0" destOrd="0" presId="urn:microsoft.com/office/officeart/2008/layout/HorizontalMultiLevelHierarchy"/>
    <dgm:cxn modelId="{88B73209-4B2F-4BC4-9E21-BE785EB254DC}" type="presOf" srcId="{5E726B84-FC03-4582-943C-CF3172F7C632}" destId="{EB88083A-6547-441D-8AD5-9698E5CBFA51}" srcOrd="1" destOrd="0" presId="urn:microsoft.com/office/officeart/2008/layout/HorizontalMultiLevelHierarchy"/>
    <dgm:cxn modelId="{9E360A0A-D02F-4499-92FB-6967324B911D}" type="presOf" srcId="{D022BCAD-3347-46F1-92D3-B5558CCD2C32}" destId="{120E6721-6F7E-4230-B0D7-B7D8A28AB369}" srcOrd="0" destOrd="0" presId="urn:microsoft.com/office/officeart/2008/layout/HorizontalMultiLevelHierarchy"/>
    <dgm:cxn modelId="{FBC29D0C-ED77-4F2A-857E-BB18133F2BFE}" type="presOf" srcId="{DF3BEED8-DC47-4176-A9AD-A7B69071D572}" destId="{0F438418-4E27-40DF-9BAF-DBAA5A0CBF57}" srcOrd="0" destOrd="0" presId="urn:microsoft.com/office/officeart/2008/layout/HorizontalMultiLevelHierarchy"/>
    <dgm:cxn modelId="{51068E0D-FD6A-49ED-8835-BCFF9EEFF301}" srcId="{A6EDBB78-836D-48C9-AEB4-436C61F2D0B1}" destId="{9F067730-ED1E-4F49-80A9-DBF08CF9C4EF}" srcOrd="2" destOrd="0" parTransId="{4FD0E80E-0FF1-41D0-BB59-B8A13A581766}" sibTransId="{EF584099-B21B-4CD1-9DAB-747CE2573D57}"/>
    <dgm:cxn modelId="{AE53190F-938C-422A-AFD2-C4E850B05913}" type="presOf" srcId="{ECF924B3-5FB6-4205-AB87-6D71ECF514FE}" destId="{174441EF-7888-4F3A-81F4-113EFBF8AF48}" srcOrd="1" destOrd="0" presId="urn:microsoft.com/office/officeart/2008/layout/HorizontalMultiLevelHierarchy"/>
    <dgm:cxn modelId="{2E9E315C-1D1C-4790-80DB-769E4A04F310}" type="presOf" srcId="{A6EDBB78-836D-48C9-AEB4-436C61F2D0B1}" destId="{AAFF35E2-F8A8-4C75-925C-099405CCA728}" srcOrd="0" destOrd="0" presId="urn:microsoft.com/office/officeart/2008/layout/HorizontalMultiLevelHierarchy"/>
    <dgm:cxn modelId="{B745A163-72F7-41D1-A38F-8638A88BE9E9}" type="presOf" srcId="{8E5FB844-EFED-4FF3-94E2-8B4D27DC7EE0}" destId="{630D8810-2E57-4ED3-9DF8-E98BF70E1502}" srcOrd="1" destOrd="0" presId="urn:microsoft.com/office/officeart/2008/layout/HorizontalMultiLevelHierarchy"/>
    <dgm:cxn modelId="{ADA64E49-A043-432F-9A0C-374EC72C224D}" type="presOf" srcId="{8E5FB844-EFED-4FF3-94E2-8B4D27DC7EE0}" destId="{2B8CC9F6-0CD9-4CFA-BEF6-2CE6B86C73D7}" srcOrd="0" destOrd="0" presId="urn:microsoft.com/office/officeart/2008/layout/HorizontalMultiLevelHierarchy"/>
    <dgm:cxn modelId="{B730EC7F-2E91-4D21-9921-BB028B179DC4}" type="presOf" srcId="{9F067730-ED1E-4F49-80A9-DBF08CF9C4EF}" destId="{A5BC51AE-40AC-4CDD-BF84-2C1A97ED318A}" srcOrd="0" destOrd="0" presId="urn:microsoft.com/office/officeart/2008/layout/HorizontalMultiLevelHierarchy"/>
    <dgm:cxn modelId="{B0398181-3987-4589-9829-BD9FBC0EA820}" type="presOf" srcId="{0DBB83D7-9E7C-4E15-8BC5-6C9CB4F6E94C}" destId="{EABC1680-E25D-4F6E-9958-9991DAE10FE8}" srcOrd="0" destOrd="0" presId="urn:microsoft.com/office/officeart/2008/layout/HorizontalMultiLevelHierarchy"/>
    <dgm:cxn modelId="{1315E893-02D7-46EB-AFE6-C2A3D0568619}" srcId="{A6EDBB78-836D-48C9-AEB4-436C61F2D0B1}" destId="{598CB75B-D6B4-44CD-816E-A7DD063972EF}" srcOrd="0" destOrd="0" parTransId="{8E5FB844-EFED-4FF3-94E2-8B4D27DC7EE0}" sibTransId="{C80D68E5-7FB7-42B9-8F3B-20CA6A60C72F}"/>
    <dgm:cxn modelId="{B2BBAA9C-597D-40DD-A397-EF4754C09308}" srcId="{D022BCAD-3347-46F1-92D3-B5558CCD2C32}" destId="{A6EDBB78-836D-48C9-AEB4-436C61F2D0B1}" srcOrd="0" destOrd="0" parTransId="{D1B62811-EC70-4EE2-BFA0-F247F7AC02A1}" sibTransId="{2F38EABB-8C9A-4A0A-AE44-16B1451718A8}"/>
    <dgm:cxn modelId="{D41E2CA2-3F9A-46DA-86D7-3C93563B3B52}" type="presOf" srcId="{5E726B84-FC03-4582-943C-CF3172F7C632}" destId="{C8B144FF-9886-4D3C-BACE-0233D38DD063}" srcOrd="0" destOrd="0" presId="urn:microsoft.com/office/officeart/2008/layout/HorizontalMultiLevelHierarchy"/>
    <dgm:cxn modelId="{C8199BC5-6A95-443D-9A3B-6B9722F1CF70}" srcId="{A6EDBB78-836D-48C9-AEB4-436C61F2D0B1}" destId="{DF3BEED8-DC47-4176-A9AD-A7B69071D572}" srcOrd="1" destOrd="0" parTransId="{5E726B84-FC03-4582-943C-CF3172F7C632}" sibTransId="{E4E5F051-C551-4080-8CE4-A20F1C1864D2}"/>
    <dgm:cxn modelId="{2F3A6CD5-9D30-4D73-954C-17C325E08560}" srcId="{A6EDBB78-836D-48C9-AEB4-436C61F2D0B1}" destId="{0DBB83D7-9E7C-4E15-8BC5-6C9CB4F6E94C}" srcOrd="3" destOrd="0" parTransId="{ECF924B3-5FB6-4205-AB87-6D71ECF514FE}" sibTransId="{05028327-51E4-4BD6-BAAE-B71A22B81D75}"/>
    <dgm:cxn modelId="{913EC1D9-295F-40C6-9E9C-6DCAF7A77DF2}" type="presOf" srcId="{ECF924B3-5FB6-4205-AB87-6D71ECF514FE}" destId="{8C7CD64E-25C1-4DEB-A4EE-0668439BAC4D}" srcOrd="0" destOrd="0" presId="urn:microsoft.com/office/officeart/2008/layout/HorizontalMultiLevelHierarchy"/>
    <dgm:cxn modelId="{87084AE6-0788-4E60-A00A-26CA7BCC40FE}" type="presOf" srcId="{598CB75B-D6B4-44CD-816E-A7DD063972EF}" destId="{E2FE87B2-F4E3-433A-B50E-B34D37DC9E80}" srcOrd="0" destOrd="0" presId="urn:microsoft.com/office/officeart/2008/layout/HorizontalMultiLevelHierarchy"/>
    <dgm:cxn modelId="{8C2CF85C-F6C2-420D-82F9-4FF947541896}" type="presParOf" srcId="{120E6721-6F7E-4230-B0D7-B7D8A28AB369}" destId="{06860C85-2AEB-4124-B894-24C7CD7FC0AD}" srcOrd="0" destOrd="0" presId="urn:microsoft.com/office/officeart/2008/layout/HorizontalMultiLevelHierarchy"/>
    <dgm:cxn modelId="{631D17E2-33EF-41FF-A2B1-F1CC8B5CD5F6}" type="presParOf" srcId="{06860C85-2AEB-4124-B894-24C7CD7FC0AD}" destId="{AAFF35E2-F8A8-4C75-925C-099405CCA728}" srcOrd="0" destOrd="0" presId="urn:microsoft.com/office/officeart/2008/layout/HorizontalMultiLevelHierarchy"/>
    <dgm:cxn modelId="{A8E08C48-E524-4D16-9900-AD2277088B34}" type="presParOf" srcId="{06860C85-2AEB-4124-B894-24C7CD7FC0AD}" destId="{379AB7C8-D701-4578-A0F2-181AFE4F0010}" srcOrd="1" destOrd="0" presId="urn:microsoft.com/office/officeart/2008/layout/HorizontalMultiLevelHierarchy"/>
    <dgm:cxn modelId="{65E314B6-BB88-4493-83E9-90174BB04166}" type="presParOf" srcId="{379AB7C8-D701-4578-A0F2-181AFE4F0010}" destId="{2B8CC9F6-0CD9-4CFA-BEF6-2CE6B86C73D7}" srcOrd="0" destOrd="0" presId="urn:microsoft.com/office/officeart/2008/layout/HorizontalMultiLevelHierarchy"/>
    <dgm:cxn modelId="{642CAAA2-EA2A-4D48-9029-580FA118A1FA}" type="presParOf" srcId="{2B8CC9F6-0CD9-4CFA-BEF6-2CE6B86C73D7}" destId="{630D8810-2E57-4ED3-9DF8-E98BF70E1502}" srcOrd="0" destOrd="0" presId="urn:microsoft.com/office/officeart/2008/layout/HorizontalMultiLevelHierarchy"/>
    <dgm:cxn modelId="{272115CA-E2BC-4EE1-8BB9-EBCF5F21A453}" type="presParOf" srcId="{379AB7C8-D701-4578-A0F2-181AFE4F0010}" destId="{F3C3114A-1674-463B-8EFF-C507FD4ADE2F}" srcOrd="1" destOrd="0" presId="urn:microsoft.com/office/officeart/2008/layout/HorizontalMultiLevelHierarchy"/>
    <dgm:cxn modelId="{088C7FB2-A6E9-4DDC-AEE6-9E13DFB646EF}" type="presParOf" srcId="{F3C3114A-1674-463B-8EFF-C507FD4ADE2F}" destId="{E2FE87B2-F4E3-433A-B50E-B34D37DC9E80}" srcOrd="0" destOrd="0" presId="urn:microsoft.com/office/officeart/2008/layout/HorizontalMultiLevelHierarchy"/>
    <dgm:cxn modelId="{27DABD31-D3F0-487E-94E8-117BEFD08829}" type="presParOf" srcId="{F3C3114A-1674-463B-8EFF-C507FD4ADE2F}" destId="{839F94E9-D4F4-4D5E-9923-3D69D7284F86}" srcOrd="1" destOrd="0" presId="urn:microsoft.com/office/officeart/2008/layout/HorizontalMultiLevelHierarchy"/>
    <dgm:cxn modelId="{691DE39C-955E-4794-BB35-6E36ADD42EE1}" type="presParOf" srcId="{379AB7C8-D701-4578-A0F2-181AFE4F0010}" destId="{C8B144FF-9886-4D3C-BACE-0233D38DD063}" srcOrd="2" destOrd="0" presId="urn:microsoft.com/office/officeart/2008/layout/HorizontalMultiLevelHierarchy"/>
    <dgm:cxn modelId="{0A53BDBC-0BAE-4F0F-8DC5-25C1966239CF}" type="presParOf" srcId="{C8B144FF-9886-4D3C-BACE-0233D38DD063}" destId="{EB88083A-6547-441D-8AD5-9698E5CBFA51}" srcOrd="0" destOrd="0" presId="urn:microsoft.com/office/officeart/2008/layout/HorizontalMultiLevelHierarchy"/>
    <dgm:cxn modelId="{E2E64602-826C-481A-9C3E-C6F659499C8B}" type="presParOf" srcId="{379AB7C8-D701-4578-A0F2-181AFE4F0010}" destId="{F8C7B0EC-A48A-4C6C-8F6F-4971A18D3E3B}" srcOrd="3" destOrd="0" presId="urn:microsoft.com/office/officeart/2008/layout/HorizontalMultiLevelHierarchy"/>
    <dgm:cxn modelId="{0B47D435-595D-4CF8-A76A-32D0A7849DB1}" type="presParOf" srcId="{F8C7B0EC-A48A-4C6C-8F6F-4971A18D3E3B}" destId="{0F438418-4E27-40DF-9BAF-DBAA5A0CBF57}" srcOrd="0" destOrd="0" presId="urn:microsoft.com/office/officeart/2008/layout/HorizontalMultiLevelHierarchy"/>
    <dgm:cxn modelId="{832D1629-3FFB-484C-B185-238176132A31}" type="presParOf" srcId="{F8C7B0EC-A48A-4C6C-8F6F-4971A18D3E3B}" destId="{4BBA92E0-07E0-43D8-A050-86C3E3C2A898}" srcOrd="1" destOrd="0" presId="urn:microsoft.com/office/officeart/2008/layout/HorizontalMultiLevelHierarchy"/>
    <dgm:cxn modelId="{1056EFF6-BC9B-46FF-A311-421A63D4EA92}" type="presParOf" srcId="{379AB7C8-D701-4578-A0F2-181AFE4F0010}" destId="{BAD8611C-BD75-497E-BDBF-8C3DC1E591DE}" srcOrd="4" destOrd="0" presId="urn:microsoft.com/office/officeart/2008/layout/HorizontalMultiLevelHierarchy"/>
    <dgm:cxn modelId="{9C2064C6-3C9C-4EF7-98CD-4FB7DB095B6D}" type="presParOf" srcId="{BAD8611C-BD75-497E-BDBF-8C3DC1E591DE}" destId="{7407ADCD-42C2-4052-897D-90A75D6936D3}" srcOrd="0" destOrd="0" presId="urn:microsoft.com/office/officeart/2008/layout/HorizontalMultiLevelHierarchy"/>
    <dgm:cxn modelId="{FD720DE9-190F-452D-B84E-CF93A26F72BB}" type="presParOf" srcId="{379AB7C8-D701-4578-A0F2-181AFE4F0010}" destId="{8EE0A8D7-676D-4164-87C2-5789426C989D}" srcOrd="5" destOrd="0" presId="urn:microsoft.com/office/officeart/2008/layout/HorizontalMultiLevelHierarchy"/>
    <dgm:cxn modelId="{CCB13CA5-CA44-497E-B83B-CC1EC66EE282}" type="presParOf" srcId="{8EE0A8D7-676D-4164-87C2-5789426C989D}" destId="{A5BC51AE-40AC-4CDD-BF84-2C1A97ED318A}" srcOrd="0" destOrd="0" presId="urn:microsoft.com/office/officeart/2008/layout/HorizontalMultiLevelHierarchy"/>
    <dgm:cxn modelId="{90D15DB9-6E56-4FA1-BCC8-B5794679A7C7}" type="presParOf" srcId="{8EE0A8D7-676D-4164-87C2-5789426C989D}" destId="{C9759725-7D06-4B18-BD79-A2EF8E7F4A81}" srcOrd="1" destOrd="0" presId="urn:microsoft.com/office/officeart/2008/layout/HorizontalMultiLevelHierarchy"/>
    <dgm:cxn modelId="{CA3E2993-3F6D-40F2-AF20-121E3D29C0FD}" type="presParOf" srcId="{379AB7C8-D701-4578-A0F2-181AFE4F0010}" destId="{8C7CD64E-25C1-4DEB-A4EE-0668439BAC4D}" srcOrd="6" destOrd="0" presId="urn:microsoft.com/office/officeart/2008/layout/HorizontalMultiLevelHierarchy"/>
    <dgm:cxn modelId="{95D514FC-02C5-4E02-87D5-46AE9D7614ED}" type="presParOf" srcId="{8C7CD64E-25C1-4DEB-A4EE-0668439BAC4D}" destId="{174441EF-7888-4F3A-81F4-113EFBF8AF48}" srcOrd="0" destOrd="0" presId="urn:microsoft.com/office/officeart/2008/layout/HorizontalMultiLevelHierarchy"/>
    <dgm:cxn modelId="{D71937E0-58C5-450F-8F16-FDCF07BB5040}" type="presParOf" srcId="{379AB7C8-D701-4578-A0F2-181AFE4F0010}" destId="{C0BACD33-EEF5-4643-B0AE-A6EFC37AE215}" srcOrd="7" destOrd="0" presId="urn:microsoft.com/office/officeart/2008/layout/HorizontalMultiLevelHierarchy"/>
    <dgm:cxn modelId="{EFB375FA-C3E0-4385-8E91-D827E07AFE85}" type="presParOf" srcId="{C0BACD33-EEF5-4643-B0AE-A6EFC37AE215}" destId="{EABC1680-E25D-4F6E-9958-9991DAE10FE8}" srcOrd="0" destOrd="0" presId="urn:microsoft.com/office/officeart/2008/layout/HorizontalMultiLevelHierarchy"/>
    <dgm:cxn modelId="{D5BD82BB-DE18-4B8E-BA16-B4EDE41D20C5}" type="presParOf" srcId="{C0BACD33-EEF5-4643-B0AE-A6EFC37AE215}" destId="{C399D694-8C01-4E90-9CFC-85EEAA3AD8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5BC44-EBA4-4258-BA41-2A341AECC3C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A17376-7AF8-40B0-949D-AF132C49E731}">
      <dgm:prSet phldrT="[Text]"/>
      <dgm:spPr/>
      <dgm:t>
        <a:bodyPr/>
        <a:lstStyle/>
        <a:p>
          <a:r>
            <a:rPr lang="ru-UA" dirty="0"/>
            <a:t>Сервер</a:t>
          </a:r>
          <a:endParaRPr lang="en-US" dirty="0"/>
        </a:p>
      </dgm:t>
    </dgm:pt>
    <dgm:pt modelId="{3E15ECF5-8152-40CB-9842-DA4EA588B3E7}" type="parTrans" cxnId="{7421FE03-64AE-481A-9336-343F168FD7D8}">
      <dgm:prSet/>
      <dgm:spPr/>
      <dgm:t>
        <a:bodyPr/>
        <a:lstStyle/>
        <a:p>
          <a:endParaRPr lang="en-US"/>
        </a:p>
      </dgm:t>
    </dgm:pt>
    <dgm:pt modelId="{7CF9BFF3-2FD7-493E-B9B5-9035CDDCE2AE}" type="sibTrans" cxnId="{7421FE03-64AE-481A-9336-343F168FD7D8}">
      <dgm:prSet/>
      <dgm:spPr/>
      <dgm:t>
        <a:bodyPr/>
        <a:lstStyle/>
        <a:p>
          <a:endParaRPr lang="en-US"/>
        </a:p>
      </dgm:t>
    </dgm:pt>
    <dgm:pt modelId="{A77C96FA-66D6-4574-B78D-3FCAFC9B978B}">
      <dgm:prSet phldrT="[Text]"/>
      <dgm:spPr/>
      <dgm:t>
        <a:bodyPr/>
        <a:lstStyle/>
        <a:p>
          <a:r>
            <a:rPr lang="ru-RU" noProof="0" dirty="0"/>
            <a:t>Вызывает</a:t>
          </a:r>
          <a:r>
            <a:rPr lang="uk-UA" dirty="0"/>
            <a:t> </a:t>
          </a:r>
          <a:r>
            <a:rPr lang="ru-UA" dirty="0"/>
            <a:t>хранимую процедуру .</a:t>
          </a:r>
          <a:r>
            <a:rPr lang="en-US" dirty="0"/>
            <a:t>Load </a:t>
          </a:r>
          <a:r>
            <a:rPr lang="ru-UA" dirty="0"/>
            <a:t>или .</a:t>
          </a:r>
          <a:r>
            <a:rPr lang="en-US" dirty="0"/>
            <a:t>Index</a:t>
          </a:r>
        </a:p>
      </dgm:t>
    </dgm:pt>
    <dgm:pt modelId="{4E9D966E-9A55-44A4-B892-50C2C097CE11}" type="parTrans" cxnId="{215BDA18-C7A7-4A95-8F0B-653973EFDA44}">
      <dgm:prSet/>
      <dgm:spPr/>
      <dgm:t>
        <a:bodyPr/>
        <a:lstStyle/>
        <a:p>
          <a:endParaRPr lang="en-US"/>
        </a:p>
      </dgm:t>
    </dgm:pt>
    <dgm:pt modelId="{78DD80AC-F65F-4557-8148-0E8EFA98A1CB}" type="sibTrans" cxnId="{215BDA18-C7A7-4A95-8F0B-653973EFDA44}">
      <dgm:prSet/>
      <dgm:spPr/>
      <dgm:t>
        <a:bodyPr/>
        <a:lstStyle/>
        <a:p>
          <a:endParaRPr lang="en-US"/>
        </a:p>
      </dgm:t>
    </dgm:pt>
    <dgm:pt modelId="{DF3360B9-F495-4259-A232-22767BBB2E6C}">
      <dgm:prSet phldrT="[Text]"/>
      <dgm:spPr/>
      <dgm:t>
        <a:bodyPr/>
        <a:lstStyle/>
        <a:p>
          <a:r>
            <a:rPr lang="ru-UA" dirty="0"/>
            <a:t>Строит иерархическую модель данных</a:t>
          </a:r>
          <a:endParaRPr lang="en-US" dirty="0"/>
        </a:p>
      </dgm:t>
    </dgm:pt>
    <dgm:pt modelId="{4B496AEC-5283-4D33-8C0A-A94BA90D0B9C}" type="parTrans" cxnId="{1344A1D6-126B-4FE3-9CA2-96571D417861}">
      <dgm:prSet/>
      <dgm:spPr/>
      <dgm:t>
        <a:bodyPr/>
        <a:lstStyle/>
        <a:p>
          <a:endParaRPr lang="en-US"/>
        </a:p>
      </dgm:t>
    </dgm:pt>
    <dgm:pt modelId="{1A17A9F2-8A12-48F5-A333-066A16A60C48}" type="sibTrans" cxnId="{1344A1D6-126B-4FE3-9CA2-96571D417861}">
      <dgm:prSet/>
      <dgm:spPr/>
      <dgm:t>
        <a:bodyPr/>
        <a:lstStyle/>
        <a:p>
          <a:endParaRPr lang="en-US"/>
        </a:p>
      </dgm:t>
    </dgm:pt>
    <dgm:pt modelId="{D4FB1464-6B5E-4D03-8AB1-D54BF7C4B54F}">
      <dgm:prSet phldrT="[Text]"/>
      <dgm:spPr/>
      <dgm:t>
        <a:bodyPr/>
        <a:lstStyle/>
        <a:p>
          <a:r>
            <a:rPr lang="ru-UA" dirty="0"/>
            <a:t>Клиент (браузер)</a:t>
          </a:r>
          <a:endParaRPr lang="en-US" dirty="0"/>
        </a:p>
      </dgm:t>
    </dgm:pt>
    <dgm:pt modelId="{934D223C-CD66-4857-96CC-5F612D827A8A}" type="parTrans" cxnId="{61336678-B0E2-48E0-AD6D-1BAA806C01E3}">
      <dgm:prSet/>
      <dgm:spPr/>
      <dgm:t>
        <a:bodyPr/>
        <a:lstStyle/>
        <a:p>
          <a:endParaRPr lang="en-US"/>
        </a:p>
      </dgm:t>
    </dgm:pt>
    <dgm:pt modelId="{5CCF876C-194F-44A9-A4B5-CB24D0E0152D}" type="sibTrans" cxnId="{61336678-B0E2-48E0-AD6D-1BAA806C01E3}">
      <dgm:prSet/>
      <dgm:spPr/>
      <dgm:t>
        <a:bodyPr/>
        <a:lstStyle/>
        <a:p>
          <a:endParaRPr lang="en-US"/>
        </a:p>
      </dgm:t>
    </dgm:pt>
    <dgm:pt modelId="{B98836F4-798B-4323-828D-0D42EE1DC1EF}">
      <dgm:prSet phldrT="[Text]"/>
      <dgm:spPr/>
      <dgm:t>
        <a:bodyPr/>
        <a:lstStyle/>
        <a:p>
          <a:r>
            <a:rPr lang="ru-UA" dirty="0"/>
            <a:t>Строит клиентскую модель с данными и стандартными свойствами</a:t>
          </a:r>
          <a:endParaRPr lang="en-US" dirty="0"/>
        </a:p>
      </dgm:t>
    </dgm:pt>
    <dgm:pt modelId="{002B7D71-26E9-4627-8167-CEB93C00C111}" type="parTrans" cxnId="{D1957C53-C234-4DD4-8E5F-12C99D3F05D4}">
      <dgm:prSet/>
      <dgm:spPr/>
      <dgm:t>
        <a:bodyPr/>
        <a:lstStyle/>
        <a:p>
          <a:endParaRPr lang="en-US"/>
        </a:p>
      </dgm:t>
    </dgm:pt>
    <dgm:pt modelId="{829D74B1-B4B4-48FE-8905-DD4DACAEEC63}" type="sibTrans" cxnId="{D1957C53-C234-4DD4-8E5F-12C99D3F05D4}">
      <dgm:prSet/>
      <dgm:spPr/>
      <dgm:t>
        <a:bodyPr/>
        <a:lstStyle/>
        <a:p>
          <a:endParaRPr lang="en-US"/>
        </a:p>
      </dgm:t>
    </dgm:pt>
    <dgm:pt modelId="{C0F1CDE3-30C8-4839-BFFE-4BCD52739931}">
      <dgm:prSet phldrT="[Text]"/>
      <dgm:spPr/>
      <dgm:t>
        <a:bodyPr/>
        <a:lstStyle/>
        <a:p>
          <a:r>
            <a:rPr lang="ru-UA" dirty="0"/>
            <a:t>Сервер (сохранение модели или выполнение команд)</a:t>
          </a:r>
          <a:endParaRPr lang="en-US" dirty="0"/>
        </a:p>
      </dgm:t>
    </dgm:pt>
    <dgm:pt modelId="{D05FC315-81AC-437E-AC22-4E39E6133E1F}" type="parTrans" cxnId="{E3BF34A5-FE7F-45BC-A2F7-E27FD618CCCA}">
      <dgm:prSet/>
      <dgm:spPr/>
      <dgm:t>
        <a:bodyPr/>
        <a:lstStyle/>
        <a:p>
          <a:endParaRPr lang="en-US"/>
        </a:p>
      </dgm:t>
    </dgm:pt>
    <dgm:pt modelId="{C3DD277C-9CF0-4A2E-9696-0C0741AC766C}" type="sibTrans" cxnId="{E3BF34A5-FE7F-45BC-A2F7-E27FD618CCCA}">
      <dgm:prSet/>
      <dgm:spPr/>
      <dgm:t>
        <a:bodyPr/>
        <a:lstStyle/>
        <a:p>
          <a:endParaRPr lang="en-US"/>
        </a:p>
      </dgm:t>
    </dgm:pt>
    <dgm:pt modelId="{FA51D474-B8A9-4FFA-AC18-2C2EF6C93EC7}">
      <dgm:prSet phldrT="[Text]"/>
      <dgm:spPr/>
      <dgm:t>
        <a:bodyPr/>
        <a:lstStyle/>
        <a:p>
          <a:r>
            <a:rPr lang="ru-UA" dirty="0"/>
            <a:t>Читает </a:t>
          </a:r>
          <a:r>
            <a:rPr lang="en-US" dirty="0"/>
            <a:t>model.json </a:t>
          </a:r>
          <a:r>
            <a:rPr lang="ru-UA" dirty="0"/>
            <a:t>и находит нужное действие</a:t>
          </a:r>
          <a:endParaRPr lang="en-US" dirty="0"/>
        </a:p>
      </dgm:t>
    </dgm:pt>
    <dgm:pt modelId="{8CCD12B7-D330-44EE-8473-F363D95FD35F}" type="parTrans" cxnId="{FDFD1F32-FB8F-4BC1-B65C-ECDFC55F4CFD}">
      <dgm:prSet/>
      <dgm:spPr/>
      <dgm:t>
        <a:bodyPr/>
        <a:lstStyle/>
        <a:p>
          <a:endParaRPr lang="en-US"/>
        </a:p>
      </dgm:t>
    </dgm:pt>
    <dgm:pt modelId="{CADFB6E8-6819-4559-A71F-09E8D3CC57F8}" type="sibTrans" cxnId="{FDFD1F32-FB8F-4BC1-B65C-ECDFC55F4CFD}">
      <dgm:prSet/>
      <dgm:spPr/>
      <dgm:t>
        <a:bodyPr/>
        <a:lstStyle/>
        <a:p>
          <a:endParaRPr lang="en-US"/>
        </a:p>
      </dgm:t>
    </dgm:pt>
    <dgm:pt modelId="{CEFF4514-FBFB-4BD4-A425-049BA84C1B51}">
      <dgm:prSet phldrT="[Text]"/>
      <dgm:spPr/>
      <dgm:t>
        <a:bodyPr/>
        <a:lstStyle/>
        <a:p>
          <a:r>
            <a:rPr lang="ru-UA" dirty="0"/>
            <a:t>Преобразовывает полученную модель во внутреннее представление</a:t>
          </a:r>
          <a:endParaRPr lang="en-US" dirty="0"/>
        </a:p>
      </dgm:t>
    </dgm:pt>
    <dgm:pt modelId="{7E5FD14C-534C-4DDD-A63D-875C2088EF76}" type="parTrans" cxnId="{8271D6C3-8DBE-4659-B9B1-DE06DAF5BE1A}">
      <dgm:prSet/>
      <dgm:spPr/>
      <dgm:t>
        <a:bodyPr/>
        <a:lstStyle/>
        <a:p>
          <a:endParaRPr lang="en-US"/>
        </a:p>
      </dgm:t>
    </dgm:pt>
    <dgm:pt modelId="{317F5BD3-5724-4357-89C4-FC6B04FA0EA7}" type="sibTrans" cxnId="{8271D6C3-8DBE-4659-B9B1-DE06DAF5BE1A}">
      <dgm:prSet/>
      <dgm:spPr/>
      <dgm:t>
        <a:bodyPr/>
        <a:lstStyle/>
        <a:p>
          <a:endParaRPr lang="en-US"/>
        </a:p>
      </dgm:t>
    </dgm:pt>
    <dgm:pt modelId="{7C2AA46D-C338-477C-BE0D-A3CDE0609B4F}">
      <dgm:prSet phldrT="[Text]"/>
      <dgm:spPr/>
      <dgm:t>
        <a:bodyPr/>
        <a:lstStyle/>
        <a:p>
          <a:r>
            <a:rPr lang="ru-UA" dirty="0"/>
            <a:t>Рендерит представление, которое включает разметку, контроллер и шаблон</a:t>
          </a:r>
          <a:endParaRPr lang="en-US" dirty="0"/>
        </a:p>
      </dgm:t>
    </dgm:pt>
    <dgm:pt modelId="{C008F7F5-67A2-45D8-8810-EE38EF88AD58}" type="parTrans" cxnId="{6F8797D2-2A34-487D-B632-53D8C8A9F0CE}">
      <dgm:prSet/>
      <dgm:spPr/>
      <dgm:t>
        <a:bodyPr/>
        <a:lstStyle/>
        <a:p>
          <a:endParaRPr lang="en-US"/>
        </a:p>
      </dgm:t>
    </dgm:pt>
    <dgm:pt modelId="{4DBF5632-192B-4C16-A199-396418A8BD45}" type="sibTrans" cxnId="{6F8797D2-2A34-487D-B632-53D8C8A9F0CE}">
      <dgm:prSet/>
      <dgm:spPr/>
      <dgm:t>
        <a:bodyPr/>
        <a:lstStyle/>
        <a:p>
          <a:endParaRPr lang="en-US"/>
        </a:p>
      </dgm:t>
    </dgm:pt>
    <dgm:pt modelId="{2CAF02A3-59FF-4097-9A1A-6263B718E2FC}">
      <dgm:prSet phldrT="[Text]"/>
      <dgm:spPr/>
      <dgm:t>
        <a:bodyPr/>
        <a:lstStyle/>
        <a:p>
          <a:r>
            <a:rPr lang="ru-UA" dirty="0"/>
            <a:t>Отдает все это клиенту</a:t>
          </a:r>
          <a:endParaRPr lang="en-US" dirty="0"/>
        </a:p>
      </dgm:t>
    </dgm:pt>
    <dgm:pt modelId="{4D9553B3-561F-48A2-AE45-CF73EC018EB3}" type="parTrans" cxnId="{798F6D59-FA58-4940-9C62-5F24567E3124}">
      <dgm:prSet/>
      <dgm:spPr/>
      <dgm:t>
        <a:bodyPr/>
        <a:lstStyle/>
        <a:p>
          <a:endParaRPr lang="en-US"/>
        </a:p>
      </dgm:t>
    </dgm:pt>
    <dgm:pt modelId="{BE657C81-3A1E-4FC8-9F78-9D87D66C8824}" type="sibTrans" cxnId="{798F6D59-FA58-4940-9C62-5F24567E3124}">
      <dgm:prSet/>
      <dgm:spPr/>
      <dgm:t>
        <a:bodyPr/>
        <a:lstStyle/>
        <a:p>
          <a:endParaRPr lang="en-US"/>
        </a:p>
      </dgm:t>
    </dgm:pt>
    <dgm:pt modelId="{78E83485-E912-4A1D-A3AB-5688D9288AFC}">
      <dgm:prSet phldrT="[Text]"/>
      <dgm:spPr/>
      <dgm:t>
        <a:bodyPr/>
        <a:lstStyle/>
        <a:p>
          <a:r>
            <a:rPr lang="ru-UA" dirty="0"/>
            <a:t>Создает клиентский контроллер (включая шаблон)</a:t>
          </a:r>
          <a:endParaRPr lang="en-US" dirty="0"/>
        </a:p>
      </dgm:t>
    </dgm:pt>
    <dgm:pt modelId="{1C262567-021D-4DCF-B4DF-A2750289C8A3}" type="sibTrans" cxnId="{EF9E9071-E5AA-435D-BB03-9D01568BBA36}">
      <dgm:prSet/>
      <dgm:spPr/>
      <dgm:t>
        <a:bodyPr/>
        <a:lstStyle/>
        <a:p>
          <a:endParaRPr lang="en-US"/>
        </a:p>
      </dgm:t>
    </dgm:pt>
    <dgm:pt modelId="{CE3860BA-7673-4A72-AA0F-DBB39E86EF72}" type="parTrans" cxnId="{EF9E9071-E5AA-435D-BB03-9D01568BBA36}">
      <dgm:prSet/>
      <dgm:spPr/>
      <dgm:t>
        <a:bodyPr/>
        <a:lstStyle/>
        <a:p>
          <a:endParaRPr lang="en-US"/>
        </a:p>
      </dgm:t>
    </dgm:pt>
    <dgm:pt modelId="{EF68EFE0-AD14-442A-9471-44C175B7A254}">
      <dgm:prSet phldrT="[Text]"/>
      <dgm:spPr/>
      <dgm:t>
        <a:bodyPr/>
        <a:lstStyle/>
        <a:p>
          <a:r>
            <a:rPr lang="ru-UA" dirty="0"/>
            <a:t>Читает </a:t>
          </a:r>
          <a:r>
            <a:rPr lang="en-US" dirty="0"/>
            <a:t>model.json</a:t>
          </a:r>
          <a:r>
            <a:rPr lang="ru-UA" dirty="0"/>
            <a:t> и находит нужное действие</a:t>
          </a:r>
          <a:endParaRPr lang="en-US" dirty="0"/>
        </a:p>
      </dgm:t>
    </dgm:pt>
    <dgm:pt modelId="{74148BB4-6E63-4AAF-AE0D-841485ADC3FC}" type="parTrans" cxnId="{62783A2D-9C2A-412A-B7FD-6F76065690A8}">
      <dgm:prSet/>
      <dgm:spPr/>
      <dgm:t>
        <a:bodyPr/>
        <a:lstStyle/>
        <a:p>
          <a:endParaRPr lang="en-US"/>
        </a:p>
      </dgm:t>
    </dgm:pt>
    <dgm:pt modelId="{996CB5C9-CF46-4EFA-831E-BD7D41DF4C87}" type="sibTrans" cxnId="{62783A2D-9C2A-412A-B7FD-6F76065690A8}">
      <dgm:prSet/>
      <dgm:spPr/>
      <dgm:t>
        <a:bodyPr/>
        <a:lstStyle/>
        <a:p>
          <a:endParaRPr lang="en-US"/>
        </a:p>
      </dgm:t>
    </dgm:pt>
    <dgm:pt modelId="{FC22BCCD-09B6-4414-BB4B-CF44768034ED}">
      <dgm:prSet phldrT="[Text]"/>
      <dgm:spPr/>
      <dgm:t>
        <a:bodyPr/>
        <a:lstStyle/>
        <a:p>
          <a:r>
            <a:rPr lang="ru-UA" dirty="0"/>
            <a:t>Добавляет свойства из шаблона</a:t>
          </a:r>
          <a:endParaRPr lang="en-US" dirty="0"/>
        </a:p>
      </dgm:t>
    </dgm:pt>
    <dgm:pt modelId="{CADB0C43-8128-48ED-9FA2-D880AFF37642}" type="parTrans" cxnId="{C0082186-69EC-442E-94C9-E382FCD875A1}">
      <dgm:prSet/>
      <dgm:spPr/>
      <dgm:t>
        <a:bodyPr/>
        <a:lstStyle/>
        <a:p>
          <a:endParaRPr lang="en-US"/>
        </a:p>
      </dgm:t>
    </dgm:pt>
    <dgm:pt modelId="{3C3C0399-D62D-48D5-BC6C-0449F87BA02E}" type="sibTrans" cxnId="{C0082186-69EC-442E-94C9-E382FCD875A1}">
      <dgm:prSet/>
      <dgm:spPr/>
      <dgm:t>
        <a:bodyPr/>
        <a:lstStyle/>
        <a:p>
          <a:endParaRPr lang="en-US"/>
        </a:p>
      </dgm:t>
    </dgm:pt>
    <dgm:pt modelId="{CAD6A223-64C1-4A38-8AE4-39D9F83A3F40}">
      <dgm:prSet phldrT="[Text]"/>
      <dgm:spPr/>
      <dgm:t>
        <a:bodyPr/>
        <a:lstStyle/>
        <a:p>
          <a:r>
            <a:rPr lang="ru-UA" dirty="0"/>
            <a:t>Создает и подключает обработчики событий </a:t>
          </a:r>
          <a:endParaRPr lang="en-US" dirty="0"/>
        </a:p>
      </dgm:t>
    </dgm:pt>
    <dgm:pt modelId="{3854ABC4-405B-418C-B891-FF2D4D841DB7}" type="parTrans" cxnId="{8B1F896C-0F87-415A-B830-2FA51B783F9A}">
      <dgm:prSet/>
      <dgm:spPr/>
      <dgm:t>
        <a:bodyPr/>
        <a:lstStyle/>
        <a:p>
          <a:endParaRPr lang="en-US"/>
        </a:p>
      </dgm:t>
    </dgm:pt>
    <dgm:pt modelId="{FC8DED04-A44D-4DC5-B680-20FD8CC3D00F}" type="sibTrans" cxnId="{8B1F896C-0F87-415A-B830-2FA51B783F9A}">
      <dgm:prSet/>
      <dgm:spPr/>
      <dgm:t>
        <a:bodyPr/>
        <a:lstStyle/>
        <a:p>
          <a:endParaRPr lang="en-US"/>
        </a:p>
      </dgm:t>
    </dgm:pt>
    <dgm:pt modelId="{996C94F3-1F01-4DD6-813B-5BE2DAD123E5}">
      <dgm:prSet phldrT="[Text]"/>
      <dgm:spPr/>
      <dgm:t>
        <a:bodyPr/>
        <a:lstStyle/>
        <a:p>
          <a:r>
            <a:rPr lang="ru-UA" dirty="0"/>
            <a:t>Отображает представление и запускает цикл взаимодействия с пользователем</a:t>
          </a:r>
          <a:endParaRPr lang="en-US" dirty="0"/>
        </a:p>
      </dgm:t>
    </dgm:pt>
    <dgm:pt modelId="{11CC38A7-6614-4D8D-B4E4-3565FD4A4B7C}" type="parTrans" cxnId="{D62B4556-20B5-4650-B090-2D2FBB883310}">
      <dgm:prSet/>
      <dgm:spPr/>
      <dgm:t>
        <a:bodyPr/>
        <a:lstStyle/>
        <a:p>
          <a:endParaRPr lang="en-US"/>
        </a:p>
      </dgm:t>
    </dgm:pt>
    <dgm:pt modelId="{E6325E76-F260-473A-88B3-C42BF1CB9129}" type="sibTrans" cxnId="{D62B4556-20B5-4650-B090-2D2FBB883310}">
      <dgm:prSet/>
      <dgm:spPr/>
      <dgm:t>
        <a:bodyPr/>
        <a:lstStyle/>
        <a:p>
          <a:endParaRPr lang="en-US"/>
        </a:p>
      </dgm:t>
    </dgm:pt>
    <dgm:pt modelId="{F3DFDEAA-9EF8-4026-A980-7F308AD6E803}">
      <dgm:prSet phldrT="[Text]"/>
      <dgm:spPr/>
      <dgm:t>
        <a:bodyPr/>
        <a:lstStyle/>
        <a:p>
          <a:r>
            <a:rPr lang="ru-UA" dirty="0"/>
            <a:t>Вызывает </a:t>
          </a:r>
          <a:r>
            <a:rPr lang="en-US" dirty="0"/>
            <a:t> </a:t>
          </a:r>
          <a:r>
            <a:rPr lang="ru-UA" dirty="0"/>
            <a:t>хранимую  процедуру </a:t>
          </a:r>
          <a:r>
            <a:rPr lang="uk-UA" dirty="0"/>
            <a:t>.</a:t>
          </a:r>
          <a:r>
            <a:rPr lang="en-US" dirty="0"/>
            <a:t>Metadata</a:t>
          </a:r>
        </a:p>
      </dgm:t>
    </dgm:pt>
    <dgm:pt modelId="{36690BEE-0DF1-4131-B86E-AB50D89CADFA}" type="parTrans" cxnId="{AD148200-7182-4D2F-B8A3-4E48F9F08D54}">
      <dgm:prSet/>
      <dgm:spPr/>
      <dgm:t>
        <a:bodyPr/>
        <a:lstStyle/>
        <a:p>
          <a:endParaRPr lang="en-US"/>
        </a:p>
      </dgm:t>
    </dgm:pt>
    <dgm:pt modelId="{4B561580-0AF9-428C-BA54-BB65BFAEA9EC}" type="sibTrans" cxnId="{AD148200-7182-4D2F-B8A3-4E48F9F08D54}">
      <dgm:prSet/>
      <dgm:spPr/>
      <dgm:t>
        <a:bodyPr/>
        <a:lstStyle/>
        <a:p>
          <a:endParaRPr lang="en-US"/>
        </a:p>
      </dgm:t>
    </dgm:pt>
    <dgm:pt modelId="{24B1AD5B-B528-4B22-9A88-39E9CC2DEC97}">
      <dgm:prSet phldrT="[Text]"/>
      <dgm:spPr/>
      <dgm:t>
        <a:bodyPr/>
        <a:lstStyle/>
        <a:p>
          <a:r>
            <a:rPr lang="ru-UA" dirty="0"/>
            <a:t>Преобразовывает модель в набор таблиц</a:t>
          </a:r>
          <a:endParaRPr lang="en-US" dirty="0"/>
        </a:p>
      </dgm:t>
    </dgm:pt>
    <dgm:pt modelId="{1C669798-C6F9-4D04-9150-6350ED048AFB}" type="parTrans" cxnId="{B2C45484-C515-4204-80E7-96B0B276D06F}">
      <dgm:prSet/>
      <dgm:spPr/>
      <dgm:t>
        <a:bodyPr/>
        <a:lstStyle/>
        <a:p>
          <a:endParaRPr lang="en-US"/>
        </a:p>
      </dgm:t>
    </dgm:pt>
    <dgm:pt modelId="{87F93180-04C7-409D-A71D-A0226EDB6380}" type="sibTrans" cxnId="{B2C45484-C515-4204-80E7-96B0B276D06F}">
      <dgm:prSet/>
      <dgm:spPr/>
      <dgm:t>
        <a:bodyPr/>
        <a:lstStyle/>
        <a:p>
          <a:endParaRPr lang="en-US"/>
        </a:p>
      </dgm:t>
    </dgm:pt>
    <dgm:pt modelId="{54A4C544-5C94-4920-A217-18D44DAD8FF2}">
      <dgm:prSet phldrT="[Text]"/>
      <dgm:spPr/>
      <dgm:t>
        <a:bodyPr/>
        <a:lstStyle/>
        <a:p>
          <a:r>
            <a:rPr lang="ru-UA" dirty="0"/>
            <a:t>Вызывает хранимую процедуру .</a:t>
          </a:r>
          <a:r>
            <a:rPr lang="en-US" dirty="0"/>
            <a:t>Update</a:t>
          </a:r>
        </a:p>
      </dgm:t>
    </dgm:pt>
    <dgm:pt modelId="{C09A884F-445D-47E0-828A-199C55E139B8}" type="parTrans" cxnId="{D7D7D1CE-76AC-4B4A-92D0-F9A68223A809}">
      <dgm:prSet/>
      <dgm:spPr/>
      <dgm:t>
        <a:bodyPr/>
        <a:lstStyle/>
        <a:p>
          <a:endParaRPr lang="en-US"/>
        </a:p>
      </dgm:t>
    </dgm:pt>
    <dgm:pt modelId="{B7D21756-5F78-42BC-835D-1714170D7F5F}" type="sibTrans" cxnId="{D7D7D1CE-76AC-4B4A-92D0-F9A68223A809}">
      <dgm:prSet/>
      <dgm:spPr/>
      <dgm:t>
        <a:bodyPr/>
        <a:lstStyle/>
        <a:p>
          <a:endParaRPr lang="en-US"/>
        </a:p>
      </dgm:t>
    </dgm:pt>
    <dgm:pt modelId="{937455E7-BBA0-41F9-890B-02D17836BFC2}">
      <dgm:prSet phldrT="[Text]"/>
      <dgm:spPr/>
      <dgm:t>
        <a:bodyPr/>
        <a:lstStyle/>
        <a:p>
          <a:r>
            <a:rPr lang="ru-UA" dirty="0"/>
            <a:t>Возвращает полученные данные клиенту</a:t>
          </a:r>
          <a:endParaRPr lang="en-US" dirty="0"/>
        </a:p>
      </dgm:t>
    </dgm:pt>
    <dgm:pt modelId="{E85CEC4D-4522-466A-9EFB-CB6BE91F1EBA}" type="parTrans" cxnId="{90C5F9E7-D0AF-490E-B0DE-E51D121C59B5}">
      <dgm:prSet/>
      <dgm:spPr/>
      <dgm:t>
        <a:bodyPr/>
        <a:lstStyle/>
        <a:p>
          <a:endParaRPr lang="en-US"/>
        </a:p>
      </dgm:t>
    </dgm:pt>
    <dgm:pt modelId="{FA39B69E-6298-4955-9DE0-2DFF281E69F6}" type="sibTrans" cxnId="{90C5F9E7-D0AF-490E-B0DE-E51D121C59B5}">
      <dgm:prSet/>
      <dgm:spPr/>
      <dgm:t>
        <a:bodyPr/>
        <a:lstStyle/>
        <a:p>
          <a:endParaRPr lang="en-US"/>
        </a:p>
      </dgm:t>
    </dgm:pt>
    <dgm:pt modelId="{ED77CA6D-30F1-4CE8-AEBD-6A4F2AAD6820}" type="pres">
      <dgm:prSet presAssocID="{A935BC44-EBA4-4258-BA41-2A341AECC3C0}" presName="outerComposite" presStyleCnt="0">
        <dgm:presLayoutVars>
          <dgm:chMax val="5"/>
          <dgm:dir/>
          <dgm:resizeHandles val="exact"/>
        </dgm:presLayoutVars>
      </dgm:prSet>
      <dgm:spPr/>
    </dgm:pt>
    <dgm:pt modelId="{F1E408A5-57F4-4ACF-BCD4-D50643B30100}" type="pres">
      <dgm:prSet presAssocID="{A935BC44-EBA4-4258-BA41-2A341AECC3C0}" presName="dummyMaxCanvas" presStyleCnt="0">
        <dgm:presLayoutVars/>
      </dgm:prSet>
      <dgm:spPr/>
    </dgm:pt>
    <dgm:pt modelId="{830734DF-89F2-4227-96A4-13F714C62BA8}" type="pres">
      <dgm:prSet presAssocID="{A935BC44-EBA4-4258-BA41-2A341AECC3C0}" presName="ThreeNodes_1" presStyleLbl="node1" presStyleIdx="0" presStyleCnt="3">
        <dgm:presLayoutVars>
          <dgm:bulletEnabled val="1"/>
        </dgm:presLayoutVars>
      </dgm:prSet>
      <dgm:spPr/>
    </dgm:pt>
    <dgm:pt modelId="{FA73E2F3-18CC-4C1A-A1A6-FF89DC0DD6C4}" type="pres">
      <dgm:prSet presAssocID="{A935BC44-EBA4-4258-BA41-2A341AECC3C0}" presName="ThreeNodes_2" presStyleLbl="node1" presStyleIdx="1" presStyleCnt="3">
        <dgm:presLayoutVars>
          <dgm:bulletEnabled val="1"/>
        </dgm:presLayoutVars>
      </dgm:prSet>
      <dgm:spPr/>
    </dgm:pt>
    <dgm:pt modelId="{F44D9080-B561-4BB9-B1B9-E9299C775CE4}" type="pres">
      <dgm:prSet presAssocID="{A935BC44-EBA4-4258-BA41-2A341AECC3C0}" presName="ThreeNodes_3" presStyleLbl="node1" presStyleIdx="2" presStyleCnt="3">
        <dgm:presLayoutVars>
          <dgm:bulletEnabled val="1"/>
        </dgm:presLayoutVars>
      </dgm:prSet>
      <dgm:spPr/>
    </dgm:pt>
    <dgm:pt modelId="{A8218B58-0DB2-481A-A46B-D145D48C4414}" type="pres">
      <dgm:prSet presAssocID="{A935BC44-EBA4-4258-BA41-2A341AECC3C0}" presName="ThreeConn_1-2" presStyleLbl="fgAccFollowNode1" presStyleIdx="0" presStyleCnt="2">
        <dgm:presLayoutVars>
          <dgm:bulletEnabled val="1"/>
        </dgm:presLayoutVars>
      </dgm:prSet>
      <dgm:spPr/>
    </dgm:pt>
    <dgm:pt modelId="{B11C42F4-6668-407C-BE8B-F60024DC8DF5}" type="pres">
      <dgm:prSet presAssocID="{A935BC44-EBA4-4258-BA41-2A341AECC3C0}" presName="ThreeConn_2-3" presStyleLbl="fgAccFollowNode1" presStyleIdx="1" presStyleCnt="2">
        <dgm:presLayoutVars>
          <dgm:bulletEnabled val="1"/>
        </dgm:presLayoutVars>
      </dgm:prSet>
      <dgm:spPr/>
    </dgm:pt>
    <dgm:pt modelId="{83287ACC-C123-4073-BA2D-DC7D73C43277}" type="pres">
      <dgm:prSet presAssocID="{A935BC44-EBA4-4258-BA41-2A341AECC3C0}" presName="ThreeNodes_1_text" presStyleLbl="node1" presStyleIdx="2" presStyleCnt="3">
        <dgm:presLayoutVars>
          <dgm:bulletEnabled val="1"/>
        </dgm:presLayoutVars>
      </dgm:prSet>
      <dgm:spPr/>
    </dgm:pt>
    <dgm:pt modelId="{217A8926-A2C5-485E-AF53-B56EDE4CFED1}" type="pres">
      <dgm:prSet presAssocID="{A935BC44-EBA4-4258-BA41-2A341AECC3C0}" presName="ThreeNodes_2_text" presStyleLbl="node1" presStyleIdx="2" presStyleCnt="3">
        <dgm:presLayoutVars>
          <dgm:bulletEnabled val="1"/>
        </dgm:presLayoutVars>
      </dgm:prSet>
      <dgm:spPr/>
    </dgm:pt>
    <dgm:pt modelId="{94EDB375-93BE-448A-B142-B66A91DDED0F}" type="pres">
      <dgm:prSet presAssocID="{A935BC44-EBA4-4258-BA41-2A341AECC3C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D148200-7182-4D2F-B8A3-4E48F9F08D54}" srcId="{C0F1CDE3-30C8-4839-BFFE-4BCD52739931}" destId="{F3DFDEAA-9EF8-4026-A980-7F308AD6E803}" srcOrd="2" destOrd="0" parTransId="{36690BEE-0DF1-4131-B86E-AB50D89CADFA}" sibTransId="{4B561580-0AF9-428C-BA54-BB65BFAEA9EC}"/>
    <dgm:cxn modelId="{7421FE03-64AE-481A-9336-343F168FD7D8}" srcId="{A935BC44-EBA4-4258-BA41-2A341AECC3C0}" destId="{BCA17376-7AF8-40B0-949D-AF132C49E731}" srcOrd="0" destOrd="0" parTransId="{3E15ECF5-8152-40CB-9842-DA4EA588B3E7}" sibTransId="{7CF9BFF3-2FD7-493E-B9B5-9035CDDCE2AE}"/>
    <dgm:cxn modelId="{0396EF06-9705-43C5-8FCF-DD82425E02ED}" type="presOf" srcId="{BCA17376-7AF8-40B0-949D-AF132C49E731}" destId="{830734DF-89F2-4227-96A4-13F714C62BA8}" srcOrd="0" destOrd="0" presId="urn:microsoft.com/office/officeart/2005/8/layout/vProcess5"/>
    <dgm:cxn modelId="{63981D10-E3A0-4ED9-9A15-67E3DC885D2F}" type="presOf" srcId="{5CCF876C-194F-44A9-A4B5-CB24D0E0152D}" destId="{B11C42F4-6668-407C-BE8B-F60024DC8DF5}" srcOrd="0" destOrd="0" presId="urn:microsoft.com/office/officeart/2005/8/layout/vProcess5"/>
    <dgm:cxn modelId="{ADB0A510-571F-4939-B3F5-242819AAA25B}" type="presOf" srcId="{937455E7-BBA0-41F9-890B-02D17836BFC2}" destId="{94EDB375-93BE-448A-B142-B66A91DDED0F}" srcOrd="1" destOrd="6" presId="urn:microsoft.com/office/officeart/2005/8/layout/vProcess5"/>
    <dgm:cxn modelId="{215BDA18-C7A7-4A95-8F0B-653973EFDA44}" srcId="{BCA17376-7AF8-40B0-949D-AF132C49E731}" destId="{A77C96FA-66D6-4574-B78D-3FCAFC9B978B}" srcOrd="1" destOrd="0" parTransId="{4E9D966E-9A55-44A4-B892-50C2C097CE11}" sibTransId="{78DD80AC-F65F-4557-8148-0E8EFA98A1CB}"/>
    <dgm:cxn modelId="{24BB6719-3223-4098-A438-1045A16CAB11}" type="presOf" srcId="{CAD6A223-64C1-4A38-8AE4-39D9F83A3F40}" destId="{217A8926-A2C5-485E-AF53-B56EDE4CFED1}" srcOrd="1" destOrd="4" presId="urn:microsoft.com/office/officeart/2005/8/layout/vProcess5"/>
    <dgm:cxn modelId="{A051AF19-CDD0-4838-96CB-CC24B69C62CC}" type="presOf" srcId="{DF3360B9-F495-4259-A232-22767BBB2E6C}" destId="{830734DF-89F2-4227-96A4-13F714C62BA8}" srcOrd="0" destOrd="3" presId="urn:microsoft.com/office/officeart/2005/8/layout/vProcess5"/>
    <dgm:cxn modelId="{96BF8C1A-9D54-445F-985B-B9C9B90D223E}" type="presOf" srcId="{2CAF02A3-59FF-4097-9A1A-6263B718E2FC}" destId="{830734DF-89F2-4227-96A4-13F714C62BA8}" srcOrd="0" destOrd="5" presId="urn:microsoft.com/office/officeart/2005/8/layout/vProcess5"/>
    <dgm:cxn modelId="{BB1B4623-8A1B-4730-ACEF-DB21776255B9}" type="presOf" srcId="{24B1AD5B-B528-4B22-9A88-39E9CC2DEC97}" destId="{94EDB375-93BE-448A-B142-B66A91DDED0F}" srcOrd="1" destOrd="4" presId="urn:microsoft.com/office/officeart/2005/8/layout/vProcess5"/>
    <dgm:cxn modelId="{62783A2D-9C2A-412A-B7FD-6F76065690A8}" srcId="{BCA17376-7AF8-40B0-949D-AF132C49E731}" destId="{EF68EFE0-AD14-442A-9471-44C175B7A254}" srcOrd="0" destOrd="0" parTransId="{74148BB4-6E63-4AAF-AE0D-841485ADC3FC}" sibTransId="{996CB5C9-CF46-4EFA-831E-BD7D41DF4C87}"/>
    <dgm:cxn modelId="{FDFD1F32-FB8F-4BC1-B65C-ECDFC55F4CFD}" srcId="{C0F1CDE3-30C8-4839-BFFE-4BCD52739931}" destId="{FA51D474-B8A9-4FFA-AC18-2C2EF6C93EC7}" srcOrd="0" destOrd="0" parTransId="{8CCD12B7-D330-44EE-8473-F363D95FD35F}" sibTransId="{CADFB6E8-6819-4559-A71F-09E8D3CC57F8}"/>
    <dgm:cxn modelId="{855D8438-2DE3-4D87-9459-F6AB66EF7A87}" type="presOf" srcId="{DF3360B9-F495-4259-A232-22767BBB2E6C}" destId="{83287ACC-C123-4073-BA2D-DC7D73C43277}" srcOrd="1" destOrd="3" presId="urn:microsoft.com/office/officeart/2005/8/layout/vProcess5"/>
    <dgm:cxn modelId="{3B86C639-1A72-4F74-B798-43752F57BA2B}" type="presOf" srcId="{A935BC44-EBA4-4258-BA41-2A341AECC3C0}" destId="{ED77CA6D-30F1-4CE8-AEBD-6A4F2AAD6820}" srcOrd="0" destOrd="0" presId="urn:microsoft.com/office/officeart/2005/8/layout/vProcess5"/>
    <dgm:cxn modelId="{E0FF9F41-88D4-4F86-8735-7A9C4C31A469}" type="presOf" srcId="{EF68EFE0-AD14-442A-9471-44C175B7A254}" destId="{830734DF-89F2-4227-96A4-13F714C62BA8}" srcOrd="0" destOrd="1" presId="urn:microsoft.com/office/officeart/2005/8/layout/vProcess5"/>
    <dgm:cxn modelId="{F5C2FF64-D51B-4B2C-B38F-A3D4B38C6D67}" type="presOf" srcId="{7CF9BFF3-2FD7-493E-B9B5-9035CDDCE2AE}" destId="{A8218B58-0DB2-481A-A46B-D145D48C4414}" srcOrd="0" destOrd="0" presId="urn:microsoft.com/office/officeart/2005/8/layout/vProcess5"/>
    <dgm:cxn modelId="{8D219D65-08D7-4617-8A68-91D46B662E45}" type="presOf" srcId="{B98836F4-798B-4323-828D-0D42EE1DC1EF}" destId="{FA73E2F3-18CC-4C1A-A1A6-FF89DC0DD6C4}" srcOrd="0" destOrd="2" presId="urn:microsoft.com/office/officeart/2005/8/layout/vProcess5"/>
    <dgm:cxn modelId="{5DA8B847-96F4-48DB-A3EF-5EDB91256AD1}" type="presOf" srcId="{FC22BCCD-09B6-4414-BB4B-CF44768034ED}" destId="{FA73E2F3-18CC-4C1A-A1A6-FF89DC0DD6C4}" srcOrd="0" destOrd="3" presId="urn:microsoft.com/office/officeart/2005/8/layout/vProcess5"/>
    <dgm:cxn modelId="{9DA56D4C-CF9E-46F6-B091-B6557C3B6C8E}" type="presOf" srcId="{B98836F4-798B-4323-828D-0D42EE1DC1EF}" destId="{217A8926-A2C5-485E-AF53-B56EDE4CFED1}" srcOrd="1" destOrd="2" presId="urn:microsoft.com/office/officeart/2005/8/layout/vProcess5"/>
    <dgm:cxn modelId="{8B1F896C-0F87-415A-B830-2FA51B783F9A}" srcId="{D4FB1464-6B5E-4D03-8AB1-D54BF7C4B54F}" destId="{CAD6A223-64C1-4A38-8AE4-39D9F83A3F40}" srcOrd="3" destOrd="0" parTransId="{3854ABC4-405B-418C-B891-FF2D4D841DB7}" sibTransId="{FC8DED04-A44D-4DC5-B680-20FD8CC3D00F}"/>
    <dgm:cxn modelId="{335CAF50-0318-4107-AEFA-B6AAC02D7A17}" type="presOf" srcId="{7C2AA46D-C338-477C-BE0D-A3CDE0609B4F}" destId="{830734DF-89F2-4227-96A4-13F714C62BA8}" srcOrd="0" destOrd="4" presId="urn:microsoft.com/office/officeart/2005/8/layout/vProcess5"/>
    <dgm:cxn modelId="{EF9E9071-E5AA-435D-BB03-9D01568BBA36}" srcId="{D4FB1464-6B5E-4D03-8AB1-D54BF7C4B54F}" destId="{78E83485-E912-4A1D-A3AB-5688D9288AFC}" srcOrd="0" destOrd="0" parTransId="{CE3860BA-7673-4A72-AA0F-DBB39E86EF72}" sibTransId="{1C262567-021D-4DCF-B4DF-A2750289C8A3}"/>
    <dgm:cxn modelId="{D1957C53-C234-4DD4-8E5F-12C99D3F05D4}" srcId="{D4FB1464-6B5E-4D03-8AB1-D54BF7C4B54F}" destId="{B98836F4-798B-4323-828D-0D42EE1DC1EF}" srcOrd="1" destOrd="0" parTransId="{002B7D71-26E9-4627-8167-CEB93C00C111}" sibTransId="{829D74B1-B4B4-48FE-8905-DD4DACAEEC63}"/>
    <dgm:cxn modelId="{50B98F54-2CCD-4F08-8E25-1B0EF416A190}" type="presOf" srcId="{F3DFDEAA-9EF8-4026-A980-7F308AD6E803}" destId="{94EDB375-93BE-448A-B142-B66A91DDED0F}" srcOrd="1" destOrd="3" presId="urn:microsoft.com/office/officeart/2005/8/layout/vProcess5"/>
    <dgm:cxn modelId="{2F301375-460B-4453-B05C-D5EF3B1E86E2}" type="presOf" srcId="{FA51D474-B8A9-4FFA-AC18-2C2EF6C93EC7}" destId="{F44D9080-B561-4BB9-B1B9-E9299C775CE4}" srcOrd="0" destOrd="1" presId="urn:microsoft.com/office/officeart/2005/8/layout/vProcess5"/>
    <dgm:cxn modelId="{78C97B55-924D-4508-98B2-3DA1C7D05826}" type="presOf" srcId="{996C94F3-1F01-4DD6-813B-5BE2DAD123E5}" destId="{217A8926-A2C5-485E-AF53-B56EDE4CFED1}" srcOrd="1" destOrd="5" presId="urn:microsoft.com/office/officeart/2005/8/layout/vProcess5"/>
    <dgm:cxn modelId="{D62B4556-20B5-4650-B090-2D2FBB883310}" srcId="{D4FB1464-6B5E-4D03-8AB1-D54BF7C4B54F}" destId="{996C94F3-1F01-4DD6-813B-5BE2DAD123E5}" srcOrd="4" destOrd="0" parTransId="{11CC38A7-6614-4D8D-B4E4-3565FD4A4B7C}" sibTransId="{E6325E76-F260-473A-88B3-C42BF1CB9129}"/>
    <dgm:cxn modelId="{61336678-B0E2-48E0-AD6D-1BAA806C01E3}" srcId="{A935BC44-EBA4-4258-BA41-2A341AECC3C0}" destId="{D4FB1464-6B5E-4D03-8AB1-D54BF7C4B54F}" srcOrd="1" destOrd="0" parTransId="{934D223C-CD66-4857-96CC-5F612D827A8A}" sibTransId="{5CCF876C-194F-44A9-A4B5-CB24D0E0152D}"/>
    <dgm:cxn modelId="{B8B00D59-F7F5-4D57-A2AB-42944565B5BD}" type="presOf" srcId="{C0F1CDE3-30C8-4839-BFFE-4BCD52739931}" destId="{94EDB375-93BE-448A-B142-B66A91DDED0F}" srcOrd="1" destOrd="0" presId="urn:microsoft.com/office/officeart/2005/8/layout/vProcess5"/>
    <dgm:cxn modelId="{798F6D59-FA58-4940-9C62-5F24567E3124}" srcId="{BCA17376-7AF8-40B0-949D-AF132C49E731}" destId="{2CAF02A3-59FF-4097-9A1A-6263B718E2FC}" srcOrd="4" destOrd="0" parTransId="{4D9553B3-561F-48A2-AE45-CF73EC018EB3}" sibTransId="{BE657C81-3A1E-4FC8-9F78-9D87D66C8824}"/>
    <dgm:cxn modelId="{05A6DC7A-6638-480A-9AF7-9A56252AB485}" type="presOf" srcId="{7C2AA46D-C338-477C-BE0D-A3CDE0609B4F}" destId="{83287ACC-C123-4073-BA2D-DC7D73C43277}" srcOrd="1" destOrd="4" presId="urn:microsoft.com/office/officeart/2005/8/layout/vProcess5"/>
    <dgm:cxn modelId="{514ACE7B-BD00-4EDD-BC58-B83AD24CE426}" type="presOf" srcId="{2CAF02A3-59FF-4097-9A1A-6263B718E2FC}" destId="{83287ACC-C123-4073-BA2D-DC7D73C43277}" srcOrd="1" destOrd="5" presId="urn:microsoft.com/office/officeart/2005/8/layout/vProcess5"/>
    <dgm:cxn modelId="{3ECD627F-165B-45F4-ACAA-F530B75CC2FB}" type="presOf" srcId="{D4FB1464-6B5E-4D03-8AB1-D54BF7C4B54F}" destId="{217A8926-A2C5-485E-AF53-B56EDE4CFED1}" srcOrd="1" destOrd="0" presId="urn:microsoft.com/office/officeart/2005/8/layout/vProcess5"/>
    <dgm:cxn modelId="{B2C45484-C515-4204-80E7-96B0B276D06F}" srcId="{C0F1CDE3-30C8-4839-BFFE-4BCD52739931}" destId="{24B1AD5B-B528-4B22-9A88-39E9CC2DEC97}" srcOrd="3" destOrd="0" parTransId="{1C669798-C6F9-4D04-9150-6350ED048AFB}" sibTransId="{87F93180-04C7-409D-A71D-A0226EDB6380}"/>
    <dgm:cxn modelId="{C0082186-69EC-442E-94C9-E382FCD875A1}" srcId="{D4FB1464-6B5E-4D03-8AB1-D54BF7C4B54F}" destId="{FC22BCCD-09B6-4414-BB4B-CF44768034ED}" srcOrd="2" destOrd="0" parTransId="{CADB0C43-8128-48ED-9FA2-D880AFF37642}" sibTransId="{3C3C0399-D62D-48D5-BC6C-0449F87BA02E}"/>
    <dgm:cxn modelId="{16F86198-D5C6-418F-9929-461B23D5F4D1}" type="presOf" srcId="{CEFF4514-FBFB-4BD4-A425-049BA84C1B51}" destId="{F44D9080-B561-4BB9-B1B9-E9299C775CE4}" srcOrd="0" destOrd="2" presId="urn:microsoft.com/office/officeart/2005/8/layout/vProcess5"/>
    <dgm:cxn modelId="{40765F9E-2279-4D89-895B-CBF897DF5171}" type="presOf" srcId="{BCA17376-7AF8-40B0-949D-AF132C49E731}" destId="{83287ACC-C123-4073-BA2D-DC7D73C43277}" srcOrd="1" destOrd="0" presId="urn:microsoft.com/office/officeart/2005/8/layout/vProcess5"/>
    <dgm:cxn modelId="{677C65A2-1C19-437A-994C-11E73B5E6FE9}" type="presOf" srcId="{54A4C544-5C94-4920-A217-18D44DAD8FF2}" destId="{F44D9080-B561-4BB9-B1B9-E9299C775CE4}" srcOrd="0" destOrd="5" presId="urn:microsoft.com/office/officeart/2005/8/layout/vProcess5"/>
    <dgm:cxn modelId="{B2170CA3-E1C9-4B7E-A1B9-25198CCD9818}" type="presOf" srcId="{78E83485-E912-4A1D-A3AB-5688D9288AFC}" destId="{FA73E2F3-18CC-4C1A-A1A6-FF89DC0DD6C4}" srcOrd="0" destOrd="1" presId="urn:microsoft.com/office/officeart/2005/8/layout/vProcess5"/>
    <dgm:cxn modelId="{E3BF34A5-FE7F-45BC-A2F7-E27FD618CCCA}" srcId="{A935BC44-EBA4-4258-BA41-2A341AECC3C0}" destId="{C0F1CDE3-30C8-4839-BFFE-4BCD52739931}" srcOrd="2" destOrd="0" parTransId="{D05FC315-81AC-437E-AC22-4E39E6133E1F}" sibTransId="{C3DD277C-9CF0-4A2E-9696-0C0741AC766C}"/>
    <dgm:cxn modelId="{FB6345AA-20F6-462E-B0B2-94AEC4778CBE}" type="presOf" srcId="{CEFF4514-FBFB-4BD4-A425-049BA84C1B51}" destId="{94EDB375-93BE-448A-B142-B66A91DDED0F}" srcOrd="1" destOrd="2" presId="urn:microsoft.com/office/officeart/2005/8/layout/vProcess5"/>
    <dgm:cxn modelId="{A966F4AF-ACFC-4065-B385-81DC56ACF9AA}" type="presOf" srcId="{EF68EFE0-AD14-442A-9471-44C175B7A254}" destId="{83287ACC-C123-4073-BA2D-DC7D73C43277}" srcOrd="1" destOrd="1" presId="urn:microsoft.com/office/officeart/2005/8/layout/vProcess5"/>
    <dgm:cxn modelId="{0BAA17BB-018B-428A-AD03-9F5A02CAE7C9}" type="presOf" srcId="{78E83485-E912-4A1D-A3AB-5688D9288AFC}" destId="{217A8926-A2C5-485E-AF53-B56EDE4CFED1}" srcOrd="1" destOrd="1" presId="urn:microsoft.com/office/officeart/2005/8/layout/vProcess5"/>
    <dgm:cxn modelId="{D0E007C2-49F4-4B12-BF2B-0465D8FA559A}" type="presOf" srcId="{C0F1CDE3-30C8-4839-BFFE-4BCD52739931}" destId="{F44D9080-B561-4BB9-B1B9-E9299C775CE4}" srcOrd="0" destOrd="0" presId="urn:microsoft.com/office/officeart/2005/8/layout/vProcess5"/>
    <dgm:cxn modelId="{8271D6C3-8DBE-4659-B9B1-DE06DAF5BE1A}" srcId="{C0F1CDE3-30C8-4839-BFFE-4BCD52739931}" destId="{CEFF4514-FBFB-4BD4-A425-049BA84C1B51}" srcOrd="1" destOrd="0" parTransId="{7E5FD14C-534C-4DDD-A63D-875C2088EF76}" sibTransId="{317F5BD3-5724-4357-89C4-FC6B04FA0EA7}"/>
    <dgm:cxn modelId="{D7D7D1CE-76AC-4B4A-92D0-F9A68223A809}" srcId="{C0F1CDE3-30C8-4839-BFFE-4BCD52739931}" destId="{54A4C544-5C94-4920-A217-18D44DAD8FF2}" srcOrd="4" destOrd="0" parTransId="{C09A884F-445D-47E0-828A-199C55E139B8}" sibTransId="{B7D21756-5F78-42BC-835D-1714170D7F5F}"/>
    <dgm:cxn modelId="{3160B1CF-8095-49FF-A46E-D0B432C243DF}" type="presOf" srcId="{D4FB1464-6B5E-4D03-8AB1-D54BF7C4B54F}" destId="{FA73E2F3-18CC-4C1A-A1A6-FF89DC0DD6C4}" srcOrd="0" destOrd="0" presId="urn:microsoft.com/office/officeart/2005/8/layout/vProcess5"/>
    <dgm:cxn modelId="{6F8797D2-2A34-487D-B632-53D8C8A9F0CE}" srcId="{BCA17376-7AF8-40B0-949D-AF132C49E731}" destId="{7C2AA46D-C338-477C-BE0D-A3CDE0609B4F}" srcOrd="3" destOrd="0" parTransId="{C008F7F5-67A2-45D8-8810-EE38EF88AD58}" sibTransId="{4DBF5632-192B-4C16-A199-396418A8BD45}"/>
    <dgm:cxn modelId="{1344A1D6-126B-4FE3-9CA2-96571D417861}" srcId="{BCA17376-7AF8-40B0-949D-AF132C49E731}" destId="{DF3360B9-F495-4259-A232-22767BBB2E6C}" srcOrd="2" destOrd="0" parTransId="{4B496AEC-5283-4D33-8C0A-A94BA90D0B9C}" sibTransId="{1A17A9F2-8A12-48F5-A333-066A16A60C48}"/>
    <dgm:cxn modelId="{7FEA69DB-906C-4094-8EB3-8A2FEB604AB7}" type="presOf" srcId="{F3DFDEAA-9EF8-4026-A980-7F308AD6E803}" destId="{F44D9080-B561-4BB9-B1B9-E9299C775CE4}" srcOrd="0" destOrd="3" presId="urn:microsoft.com/office/officeart/2005/8/layout/vProcess5"/>
    <dgm:cxn modelId="{AB8851DC-DB6D-4382-9629-7D402E138470}" type="presOf" srcId="{937455E7-BBA0-41F9-890B-02D17836BFC2}" destId="{F44D9080-B561-4BB9-B1B9-E9299C775CE4}" srcOrd="0" destOrd="6" presId="urn:microsoft.com/office/officeart/2005/8/layout/vProcess5"/>
    <dgm:cxn modelId="{37BB70DE-2F3F-4D8A-A2CB-C32243BDAB3F}" type="presOf" srcId="{54A4C544-5C94-4920-A217-18D44DAD8FF2}" destId="{94EDB375-93BE-448A-B142-B66A91DDED0F}" srcOrd="1" destOrd="5" presId="urn:microsoft.com/office/officeart/2005/8/layout/vProcess5"/>
    <dgm:cxn modelId="{82530FDF-1B9B-4CE7-8771-CF7BD2602E08}" type="presOf" srcId="{CAD6A223-64C1-4A38-8AE4-39D9F83A3F40}" destId="{FA73E2F3-18CC-4C1A-A1A6-FF89DC0DD6C4}" srcOrd="0" destOrd="4" presId="urn:microsoft.com/office/officeart/2005/8/layout/vProcess5"/>
    <dgm:cxn modelId="{E3471EE7-59AD-4618-8F9A-0E1813F3560F}" type="presOf" srcId="{A77C96FA-66D6-4574-B78D-3FCAFC9B978B}" destId="{830734DF-89F2-4227-96A4-13F714C62BA8}" srcOrd="0" destOrd="2" presId="urn:microsoft.com/office/officeart/2005/8/layout/vProcess5"/>
    <dgm:cxn modelId="{90C5F9E7-D0AF-490E-B0DE-E51D121C59B5}" srcId="{C0F1CDE3-30C8-4839-BFFE-4BCD52739931}" destId="{937455E7-BBA0-41F9-890B-02D17836BFC2}" srcOrd="5" destOrd="0" parTransId="{E85CEC4D-4522-466A-9EFB-CB6BE91F1EBA}" sibTransId="{FA39B69E-6298-4955-9DE0-2DFF281E69F6}"/>
    <dgm:cxn modelId="{24C3FDE8-DC36-45DD-B309-08D9CA773D23}" type="presOf" srcId="{A77C96FA-66D6-4574-B78D-3FCAFC9B978B}" destId="{83287ACC-C123-4073-BA2D-DC7D73C43277}" srcOrd="1" destOrd="2" presId="urn:microsoft.com/office/officeart/2005/8/layout/vProcess5"/>
    <dgm:cxn modelId="{6743EBEE-193C-48F5-8738-42A39099EB71}" type="presOf" srcId="{996C94F3-1F01-4DD6-813B-5BE2DAD123E5}" destId="{FA73E2F3-18CC-4C1A-A1A6-FF89DC0DD6C4}" srcOrd="0" destOrd="5" presId="urn:microsoft.com/office/officeart/2005/8/layout/vProcess5"/>
    <dgm:cxn modelId="{E27C77F1-29D9-438A-80D1-3FE596552331}" type="presOf" srcId="{24B1AD5B-B528-4B22-9A88-39E9CC2DEC97}" destId="{F44D9080-B561-4BB9-B1B9-E9299C775CE4}" srcOrd="0" destOrd="4" presId="urn:microsoft.com/office/officeart/2005/8/layout/vProcess5"/>
    <dgm:cxn modelId="{D8369DF1-CC9E-4173-B0D4-AFBE4EF7696E}" type="presOf" srcId="{FA51D474-B8A9-4FFA-AC18-2C2EF6C93EC7}" destId="{94EDB375-93BE-448A-B142-B66A91DDED0F}" srcOrd="1" destOrd="1" presId="urn:microsoft.com/office/officeart/2005/8/layout/vProcess5"/>
    <dgm:cxn modelId="{7EA9FBF9-F0EF-49F0-AAF2-21A768108DEB}" type="presOf" srcId="{FC22BCCD-09B6-4414-BB4B-CF44768034ED}" destId="{217A8926-A2C5-485E-AF53-B56EDE4CFED1}" srcOrd="1" destOrd="3" presId="urn:microsoft.com/office/officeart/2005/8/layout/vProcess5"/>
    <dgm:cxn modelId="{8E27D9DD-931C-42E7-81CB-EF4C7F468BF4}" type="presParOf" srcId="{ED77CA6D-30F1-4CE8-AEBD-6A4F2AAD6820}" destId="{F1E408A5-57F4-4ACF-BCD4-D50643B30100}" srcOrd="0" destOrd="0" presId="urn:microsoft.com/office/officeart/2005/8/layout/vProcess5"/>
    <dgm:cxn modelId="{A5591E17-E524-48E0-BE91-74E17B2D96E1}" type="presParOf" srcId="{ED77CA6D-30F1-4CE8-AEBD-6A4F2AAD6820}" destId="{830734DF-89F2-4227-96A4-13F714C62BA8}" srcOrd="1" destOrd="0" presId="urn:microsoft.com/office/officeart/2005/8/layout/vProcess5"/>
    <dgm:cxn modelId="{BEE72039-0C0B-4A05-8307-59B4EA21EDA6}" type="presParOf" srcId="{ED77CA6D-30F1-4CE8-AEBD-6A4F2AAD6820}" destId="{FA73E2F3-18CC-4C1A-A1A6-FF89DC0DD6C4}" srcOrd="2" destOrd="0" presId="urn:microsoft.com/office/officeart/2005/8/layout/vProcess5"/>
    <dgm:cxn modelId="{C288763F-0ABF-4514-9A86-CD18F31FDAC3}" type="presParOf" srcId="{ED77CA6D-30F1-4CE8-AEBD-6A4F2AAD6820}" destId="{F44D9080-B561-4BB9-B1B9-E9299C775CE4}" srcOrd="3" destOrd="0" presId="urn:microsoft.com/office/officeart/2005/8/layout/vProcess5"/>
    <dgm:cxn modelId="{BDF4EEFA-F96E-412C-A7AC-0BD3A07FBB7A}" type="presParOf" srcId="{ED77CA6D-30F1-4CE8-AEBD-6A4F2AAD6820}" destId="{A8218B58-0DB2-481A-A46B-D145D48C4414}" srcOrd="4" destOrd="0" presId="urn:microsoft.com/office/officeart/2005/8/layout/vProcess5"/>
    <dgm:cxn modelId="{8DC60C32-2E96-494C-B74A-3345DF3ECBA5}" type="presParOf" srcId="{ED77CA6D-30F1-4CE8-AEBD-6A4F2AAD6820}" destId="{B11C42F4-6668-407C-BE8B-F60024DC8DF5}" srcOrd="5" destOrd="0" presId="urn:microsoft.com/office/officeart/2005/8/layout/vProcess5"/>
    <dgm:cxn modelId="{63310EFE-3C36-4EB5-BFD8-3F5448E33755}" type="presParOf" srcId="{ED77CA6D-30F1-4CE8-AEBD-6A4F2AAD6820}" destId="{83287ACC-C123-4073-BA2D-DC7D73C43277}" srcOrd="6" destOrd="0" presId="urn:microsoft.com/office/officeart/2005/8/layout/vProcess5"/>
    <dgm:cxn modelId="{C5E37087-23C7-4791-80ED-0996FE0B6B1B}" type="presParOf" srcId="{ED77CA6D-30F1-4CE8-AEBD-6A4F2AAD6820}" destId="{217A8926-A2C5-485E-AF53-B56EDE4CFED1}" srcOrd="7" destOrd="0" presId="urn:microsoft.com/office/officeart/2005/8/layout/vProcess5"/>
    <dgm:cxn modelId="{D817CCFB-A568-46F8-A59F-65808B7B9720}" type="presParOf" srcId="{ED77CA6D-30F1-4CE8-AEBD-6A4F2AAD6820}" destId="{94EDB375-93BE-448A-B142-B66A91DDED0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22BCAD-3347-46F1-92D3-B5558CCD2C3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6EDBB78-836D-48C9-AEB4-436C61F2D0B1}">
      <dgm:prSet phldrT="[Text]"/>
      <dgm:spPr/>
      <dgm:t>
        <a:bodyPr/>
        <a:lstStyle/>
        <a:p>
          <a:r>
            <a:rPr lang="en-US" dirty="0"/>
            <a:t>model.json</a:t>
          </a:r>
        </a:p>
      </dgm:t>
    </dgm:pt>
    <dgm:pt modelId="{D1B62811-EC70-4EE2-BFA0-F247F7AC02A1}" type="parTrans" cxnId="{B2BBAA9C-597D-40DD-A397-EF4754C09308}">
      <dgm:prSet/>
      <dgm:spPr/>
      <dgm:t>
        <a:bodyPr/>
        <a:lstStyle/>
        <a:p>
          <a:endParaRPr lang="en-US"/>
        </a:p>
      </dgm:t>
    </dgm:pt>
    <dgm:pt modelId="{2F38EABB-8C9A-4A0A-AE44-16B1451718A8}" type="sibTrans" cxnId="{B2BBAA9C-597D-40DD-A397-EF4754C09308}">
      <dgm:prSet/>
      <dgm:spPr/>
      <dgm:t>
        <a:bodyPr/>
        <a:lstStyle/>
        <a:p>
          <a:endParaRPr lang="en-US"/>
        </a:p>
      </dgm:t>
    </dgm:pt>
    <dgm:pt modelId="{598CB75B-D6B4-44CD-816E-A7DD063972EF}">
      <dgm:prSet phldrT="[Text]"/>
      <dgm:spPr/>
      <dgm:t>
        <a:bodyPr/>
        <a:lstStyle/>
        <a:p>
          <a:r>
            <a:rPr lang="en-US" dirty="0"/>
            <a:t>actions</a:t>
          </a:r>
        </a:p>
      </dgm:t>
    </dgm:pt>
    <dgm:pt modelId="{8E5FB844-EFED-4FF3-94E2-8B4D27DC7EE0}" type="parTrans" cxnId="{1315E893-02D7-46EB-AFE6-C2A3D0568619}">
      <dgm:prSet/>
      <dgm:spPr/>
      <dgm:t>
        <a:bodyPr/>
        <a:lstStyle/>
        <a:p>
          <a:endParaRPr lang="en-US"/>
        </a:p>
      </dgm:t>
    </dgm:pt>
    <dgm:pt modelId="{C80D68E5-7FB7-42B9-8F3B-20CA6A60C72F}" type="sibTrans" cxnId="{1315E893-02D7-46EB-AFE6-C2A3D0568619}">
      <dgm:prSet/>
      <dgm:spPr/>
      <dgm:t>
        <a:bodyPr/>
        <a:lstStyle/>
        <a:p>
          <a:endParaRPr lang="en-US"/>
        </a:p>
      </dgm:t>
    </dgm:pt>
    <dgm:pt modelId="{DF3BEED8-DC47-4176-A9AD-A7B69071D572}">
      <dgm:prSet phldrT="[Text]"/>
      <dgm:spPr/>
      <dgm:t>
        <a:bodyPr/>
        <a:lstStyle/>
        <a:p>
          <a:r>
            <a:rPr lang="en-US" dirty="0"/>
            <a:t>dialogs</a:t>
          </a:r>
        </a:p>
      </dgm:t>
    </dgm:pt>
    <dgm:pt modelId="{5E726B84-FC03-4582-943C-CF3172F7C632}" type="parTrans" cxnId="{C8199BC5-6A95-443D-9A3B-6B9722F1CF70}">
      <dgm:prSet/>
      <dgm:spPr/>
      <dgm:t>
        <a:bodyPr/>
        <a:lstStyle/>
        <a:p>
          <a:endParaRPr lang="en-US"/>
        </a:p>
      </dgm:t>
    </dgm:pt>
    <dgm:pt modelId="{E4E5F051-C551-4080-8CE4-A20F1C1864D2}" type="sibTrans" cxnId="{C8199BC5-6A95-443D-9A3B-6B9722F1CF70}">
      <dgm:prSet/>
      <dgm:spPr/>
      <dgm:t>
        <a:bodyPr/>
        <a:lstStyle/>
        <a:p>
          <a:endParaRPr lang="en-US"/>
        </a:p>
      </dgm:t>
    </dgm:pt>
    <dgm:pt modelId="{9F067730-ED1E-4F49-80A9-DBF08CF9C4EF}">
      <dgm:prSet phldrT="[Text]"/>
      <dgm:spPr/>
      <dgm:t>
        <a:bodyPr/>
        <a:lstStyle/>
        <a:p>
          <a:r>
            <a:rPr lang="en-US" dirty="0"/>
            <a:t>popups</a:t>
          </a:r>
        </a:p>
      </dgm:t>
    </dgm:pt>
    <dgm:pt modelId="{4FD0E80E-0FF1-41D0-BB59-B8A13A581766}" type="parTrans" cxnId="{51068E0D-FD6A-49ED-8835-BCFF9EEFF301}">
      <dgm:prSet/>
      <dgm:spPr/>
      <dgm:t>
        <a:bodyPr/>
        <a:lstStyle/>
        <a:p>
          <a:endParaRPr lang="en-US"/>
        </a:p>
      </dgm:t>
    </dgm:pt>
    <dgm:pt modelId="{EF584099-B21B-4CD1-9DAB-747CE2573D57}" type="sibTrans" cxnId="{51068E0D-FD6A-49ED-8835-BCFF9EEFF301}">
      <dgm:prSet/>
      <dgm:spPr/>
      <dgm:t>
        <a:bodyPr/>
        <a:lstStyle/>
        <a:p>
          <a:endParaRPr lang="en-US"/>
        </a:p>
      </dgm:t>
    </dgm:pt>
    <dgm:pt modelId="{0DBB83D7-9E7C-4E15-8BC5-6C9CB4F6E94C}">
      <dgm:prSet phldrT="[Text]"/>
      <dgm:spPr/>
      <dgm:t>
        <a:bodyPr/>
        <a:lstStyle/>
        <a:p>
          <a:r>
            <a:rPr lang="en-US" dirty="0"/>
            <a:t>commands</a:t>
          </a:r>
        </a:p>
      </dgm:t>
    </dgm:pt>
    <dgm:pt modelId="{ECF924B3-5FB6-4205-AB87-6D71ECF514FE}" type="parTrans" cxnId="{2F3A6CD5-9D30-4D73-954C-17C325E08560}">
      <dgm:prSet/>
      <dgm:spPr/>
      <dgm:t>
        <a:bodyPr/>
        <a:lstStyle/>
        <a:p>
          <a:endParaRPr lang="en-US"/>
        </a:p>
      </dgm:t>
    </dgm:pt>
    <dgm:pt modelId="{05028327-51E4-4BD6-BAAE-B71A22B81D75}" type="sibTrans" cxnId="{2F3A6CD5-9D30-4D73-954C-17C325E08560}">
      <dgm:prSet/>
      <dgm:spPr/>
      <dgm:t>
        <a:bodyPr/>
        <a:lstStyle/>
        <a:p>
          <a:endParaRPr lang="en-US"/>
        </a:p>
      </dgm:t>
    </dgm:pt>
    <dgm:pt modelId="{15E7E817-D145-4116-BEAC-FCCD79C702B0}">
      <dgm:prSet phldrT="[Text]"/>
      <dgm:spPr/>
      <dgm:t>
        <a:bodyPr/>
        <a:lstStyle/>
        <a:p>
          <a:r>
            <a:rPr lang="en-US" dirty="0"/>
            <a:t>reports</a:t>
          </a:r>
        </a:p>
      </dgm:t>
    </dgm:pt>
    <dgm:pt modelId="{13DAB4F9-F57A-4489-9298-A09EBB1E4344}" type="parTrans" cxnId="{995257F3-24CB-4324-BD94-FB91AE5BBD13}">
      <dgm:prSet/>
      <dgm:spPr/>
      <dgm:t>
        <a:bodyPr/>
        <a:lstStyle/>
        <a:p>
          <a:endParaRPr lang="en-US"/>
        </a:p>
      </dgm:t>
    </dgm:pt>
    <dgm:pt modelId="{2CAA3873-34FE-4B95-A503-EFC7DCF45D57}" type="sibTrans" cxnId="{995257F3-24CB-4324-BD94-FB91AE5BBD13}">
      <dgm:prSet/>
      <dgm:spPr/>
      <dgm:t>
        <a:bodyPr/>
        <a:lstStyle/>
        <a:p>
          <a:endParaRPr lang="en-US"/>
        </a:p>
      </dgm:t>
    </dgm:pt>
    <dgm:pt modelId="{120E6721-6F7E-4230-B0D7-B7D8A28AB369}" type="pres">
      <dgm:prSet presAssocID="{D022BCAD-3347-46F1-92D3-B5558CCD2C3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860C85-2AEB-4124-B894-24C7CD7FC0AD}" type="pres">
      <dgm:prSet presAssocID="{A6EDBB78-836D-48C9-AEB4-436C61F2D0B1}" presName="root1" presStyleCnt="0"/>
      <dgm:spPr/>
    </dgm:pt>
    <dgm:pt modelId="{AAFF35E2-F8A8-4C75-925C-099405CCA728}" type="pres">
      <dgm:prSet presAssocID="{A6EDBB78-836D-48C9-AEB4-436C61F2D0B1}" presName="LevelOneTextNode" presStyleLbl="node0" presStyleIdx="0" presStyleCnt="1">
        <dgm:presLayoutVars>
          <dgm:chPref val="3"/>
        </dgm:presLayoutVars>
      </dgm:prSet>
      <dgm:spPr/>
    </dgm:pt>
    <dgm:pt modelId="{379AB7C8-D701-4578-A0F2-181AFE4F0010}" type="pres">
      <dgm:prSet presAssocID="{A6EDBB78-836D-48C9-AEB4-436C61F2D0B1}" presName="level2hierChild" presStyleCnt="0"/>
      <dgm:spPr/>
    </dgm:pt>
    <dgm:pt modelId="{2B8CC9F6-0CD9-4CFA-BEF6-2CE6B86C73D7}" type="pres">
      <dgm:prSet presAssocID="{8E5FB844-EFED-4FF3-94E2-8B4D27DC7EE0}" presName="conn2-1" presStyleLbl="parChTrans1D2" presStyleIdx="0" presStyleCnt="5"/>
      <dgm:spPr/>
    </dgm:pt>
    <dgm:pt modelId="{630D8810-2E57-4ED3-9DF8-E98BF70E1502}" type="pres">
      <dgm:prSet presAssocID="{8E5FB844-EFED-4FF3-94E2-8B4D27DC7EE0}" presName="connTx" presStyleLbl="parChTrans1D2" presStyleIdx="0" presStyleCnt="5"/>
      <dgm:spPr/>
    </dgm:pt>
    <dgm:pt modelId="{F3C3114A-1674-463B-8EFF-C507FD4ADE2F}" type="pres">
      <dgm:prSet presAssocID="{598CB75B-D6B4-44CD-816E-A7DD063972EF}" presName="root2" presStyleCnt="0"/>
      <dgm:spPr/>
    </dgm:pt>
    <dgm:pt modelId="{E2FE87B2-F4E3-433A-B50E-B34D37DC9E80}" type="pres">
      <dgm:prSet presAssocID="{598CB75B-D6B4-44CD-816E-A7DD063972EF}" presName="LevelTwoTextNode" presStyleLbl="node2" presStyleIdx="0" presStyleCnt="5">
        <dgm:presLayoutVars>
          <dgm:chPref val="3"/>
        </dgm:presLayoutVars>
      </dgm:prSet>
      <dgm:spPr/>
    </dgm:pt>
    <dgm:pt modelId="{839F94E9-D4F4-4D5E-9923-3D69D7284F86}" type="pres">
      <dgm:prSet presAssocID="{598CB75B-D6B4-44CD-816E-A7DD063972EF}" presName="level3hierChild" presStyleCnt="0"/>
      <dgm:spPr/>
    </dgm:pt>
    <dgm:pt modelId="{C8B144FF-9886-4D3C-BACE-0233D38DD063}" type="pres">
      <dgm:prSet presAssocID="{5E726B84-FC03-4582-943C-CF3172F7C632}" presName="conn2-1" presStyleLbl="parChTrans1D2" presStyleIdx="1" presStyleCnt="5"/>
      <dgm:spPr/>
    </dgm:pt>
    <dgm:pt modelId="{EB88083A-6547-441D-8AD5-9698E5CBFA51}" type="pres">
      <dgm:prSet presAssocID="{5E726B84-FC03-4582-943C-CF3172F7C632}" presName="connTx" presStyleLbl="parChTrans1D2" presStyleIdx="1" presStyleCnt="5"/>
      <dgm:spPr/>
    </dgm:pt>
    <dgm:pt modelId="{F8C7B0EC-A48A-4C6C-8F6F-4971A18D3E3B}" type="pres">
      <dgm:prSet presAssocID="{DF3BEED8-DC47-4176-A9AD-A7B69071D572}" presName="root2" presStyleCnt="0"/>
      <dgm:spPr/>
    </dgm:pt>
    <dgm:pt modelId="{0F438418-4E27-40DF-9BAF-DBAA5A0CBF57}" type="pres">
      <dgm:prSet presAssocID="{DF3BEED8-DC47-4176-A9AD-A7B69071D572}" presName="LevelTwoTextNode" presStyleLbl="node2" presStyleIdx="1" presStyleCnt="5">
        <dgm:presLayoutVars>
          <dgm:chPref val="3"/>
        </dgm:presLayoutVars>
      </dgm:prSet>
      <dgm:spPr/>
    </dgm:pt>
    <dgm:pt modelId="{4BBA92E0-07E0-43D8-A050-86C3E3C2A898}" type="pres">
      <dgm:prSet presAssocID="{DF3BEED8-DC47-4176-A9AD-A7B69071D572}" presName="level3hierChild" presStyleCnt="0"/>
      <dgm:spPr/>
    </dgm:pt>
    <dgm:pt modelId="{BAD8611C-BD75-497E-BDBF-8C3DC1E591DE}" type="pres">
      <dgm:prSet presAssocID="{4FD0E80E-0FF1-41D0-BB59-B8A13A581766}" presName="conn2-1" presStyleLbl="parChTrans1D2" presStyleIdx="2" presStyleCnt="5"/>
      <dgm:spPr/>
    </dgm:pt>
    <dgm:pt modelId="{7407ADCD-42C2-4052-897D-90A75D6936D3}" type="pres">
      <dgm:prSet presAssocID="{4FD0E80E-0FF1-41D0-BB59-B8A13A581766}" presName="connTx" presStyleLbl="parChTrans1D2" presStyleIdx="2" presStyleCnt="5"/>
      <dgm:spPr/>
    </dgm:pt>
    <dgm:pt modelId="{8EE0A8D7-676D-4164-87C2-5789426C989D}" type="pres">
      <dgm:prSet presAssocID="{9F067730-ED1E-4F49-80A9-DBF08CF9C4EF}" presName="root2" presStyleCnt="0"/>
      <dgm:spPr/>
    </dgm:pt>
    <dgm:pt modelId="{A5BC51AE-40AC-4CDD-BF84-2C1A97ED318A}" type="pres">
      <dgm:prSet presAssocID="{9F067730-ED1E-4F49-80A9-DBF08CF9C4EF}" presName="LevelTwoTextNode" presStyleLbl="node2" presStyleIdx="2" presStyleCnt="5">
        <dgm:presLayoutVars>
          <dgm:chPref val="3"/>
        </dgm:presLayoutVars>
      </dgm:prSet>
      <dgm:spPr/>
    </dgm:pt>
    <dgm:pt modelId="{C9759725-7D06-4B18-BD79-A2EF8E7F4A81}" type="pres">
      <dgm:prSet presAssocID="{9F067730-ED1E-4F49-80A9-DBF08CF9C4EF}" presName="level3hierChild" presStyleCnt="0"/>
      <dgm:spPr/>
    </dgm:pt>
    <dgm:pt modelId="{8C7CD64E-25C1-4DEB-A4EE-0668439BAC4D}" type="pres">
      <dgm:prSet presAssocID="{ECF924B3-5FB6-4205-AB87-6D71ECF514FE}" presName="conn2-1" presStyleLbl="parChTrans1D2" presStyleIdx="3" presStyleCnt="5"/>
      <dgm:spPr/>
    </dgm:pt>
    <dgm:pt modelId="{174441EF-7888-4F3A-81F4-113EFBF8AF48}" type="pres">
      <dgm:prSet presAssocID="{ECF924B3-5FB6-4205-AB87-6D71ECF514FE}" presName="connTx" presStyleLbl="parChTrans1D2" presStyleIdx="3" presStyleCnt="5"/>
      <dgm:spPr/>
    </dgm:pt>
    <dgm:pt modelId="{C0BACD33-EEF5-4643-B0AE-A6EFC37AE215}" type="pres">
      <dgm:prSet presAssocID="{0DBB83D7-9E7C-4E15-8BC5-6C9CB4F6E94C}" presName="root2" presStyleCnt="0"/>
      <dgm:spPr/>
    </dgm:pt>
    <dgm:pt modelId="{EABC1680-E25D-4F6E-9958-9991DAE10FE8}" type="pres">
      <dgm:prSet presAssocID="{0DBB83D7-9E7C-4E15-8BC5-6C9CB4F6E94C}" presName="LevelTwoTextNode" presStyleLbl="node2" presStyleIdx="3" presStyleCnt="5" custScaleX="125019">
        <dgm:presLayoutVars>
          <dgm:chPref val="3"/>
        </dgm:presLayoutVars>
      </dgm:prSet>
      <dgm:spPr/>
    </dgm:pt>
    <dgm:pt modelId="{C399D694-8C01-4E90-9CFC-85EEAA3AD86B}" type="pres">
      <dgm:prSet presAssocID="{0DBB83D7-9E7C-4E15-8BC5-6C9CB4F6E94C}" presName="level3hierChild" presStyleCnt="0"/>
      <dgm:spPr/>
    </dgm:pt>
    <dgm:pt modelId="{0C0FA4FE-A348-4DE8-879A-BF9A044D9005}" type="pres">
      <dgm:prSet presAssocID="{13DAB4F9-F57A-4489-9298-A09EBB1E4344}" presName="conn2-1" presStyleLbl="parChTrans1D2" presStyleIdx="4" presStyleCnt="5"/>
      <dgm:spPr/>
    </dgm:pt>
    <dgm:pt modelId="{B099B242-16F4-4A10-8793-42AC88F3FD4F}" type="pres">
      <dgm:prSet presAssocID="{13DAB4F9-F57A-4489-9298-A09EBB1E4344}" presName="connTx" presStyleLbl="parChTrans1D2" presStyleIdx="4" presStyleCnt="5"/>
      <dgm:spPr/>
    </dgm:pt>
    <dgm:pt modelId="{991F0734-A6D0-4429-880F-C4076793AADE}" type="pres">
      <dgm:prSet presAssocID="{15E7E817-D145-4116-BEAC-FCCD79C702B0}" presName="root2" presStyleCnt="0"/>
      <dgm:spPr/>
    </dgm:pt>
    <dgm:pt modelId="{FC8D34A5-8C57-421E-BBCA-1FDAFD46082B}" type="pres">
      <dgm:prSet presAssocID="{15E7E817-D145-4116-BEAC-FCCD79C702B0}" presName="LevelTwoTextNode" presStyleLbl="node2" presStyleIdx="4" presStyleCnt="5">
        <dgm:presLayoutVars>
          <dgm:chPref val="3"/>
        </dgm:presLayoutVars>
      </dgm:prSet>
      <dgm:spPr/>
    </dgm:pt>
    <dgm:pt modelId="{8B0F85D5-9EE4-49AE-8D7C-A4EDE22AAC9E}" type="pres">
      <dgm:prSet presAssocID="{15E7E817-D145-4116-BEAC-FCCD79C702B0}" presName="level3hierChild" presStyleCnt="0"/>
      <dgm:spPr/>
    </dgm:pt>
  </dgm:ptLst>
  <dgm:cxnLst>
    <dgm:cxn modelId="{4F4BED00-381C-4345-8CC4-900737FC89C8}" type="presOf" srcId="{4FD0E80E-0FF1-41D0-BB59-B8A13A581766}" destId="{7407ADCD-42C2-4052-897D-90A75D6936D3}" srcOrd="1" destOrd="0" presId="urn:microsoft.com/office/officeart/2008/layout/HorizontalMultiLevelHierarchy"/>
    <dgm:cxn modelId="{8532FB07-2208-45DF-9AD0-D853E523144E}" type="presOf" srcId="{4FD0E80E-0FF1-41D0-BB59-B8A13A581766}" destId="{BAD8611C-BD75-497E-BDBF-8C3DC1E591DE}" srcOrd="0" destOrd="0" presId="urn:microsoft.com/office/officeart/2008/layout/HorizontalMultiLevelHierarchy"/>
    <dgm:cxn modelId="{88B73209-4B2F-4BC4-9E21-BE785EB254DC}" type="presOf" srcId="{5E726B84-FC03-4582-943C-CF3172F7C632}" destId="{EB88083A-6547-441D-8AD5-9698E5CBFA51}" srcOrd="1" destOrd="0" presId="urn:microsoft.com/office/officeart/2008/layout/HorizontalMultiLevelHierarchy"/>
    <dgm:cxn modelId="{9E360A0A-D02F-4499-92FB-6967324B911D}" type="presOf" srcId="{D022BCAD-3347-46F1-92D3-B5558CCD2C32}" destId="{120E6721-6F7E-4230-B0D7-B7D8A28AB369}" srcOrd="0" destOrd="0" presId="urn:microsoft.com/office/officeart/2008/layout/HorizontalMultiLevelHierarchy"/>
    <dgm:cxn modelId="{FBC29D0C-ED77-4F2A-857E-BB18133F2BFE}" type="presOf" srcId="{DF3BEED8-DC47-4176-A9AD-A7B69071D572}" destId="{0F438418-4E27-40DF-9BAF-DBAA5A0CBF57}" srcOrd="0" destOrd="0" presId="urn:microsoft.com/office/officeart/2008/layout/HorizontalMultiLevelHierarchy"/>
    <dgm:cxn modelId="{51068E0D-FD6A-49ED-8835-BCFF9EEFF301}" srcId="{A6EDBB78-836D-48C9-AEB4-436C61F2D0B1}" destId="{9F067730-ED1E-4F49-80A9-DBF08CF9C4EF}" srcOrd="2" destOrd="0" parTransId="{4FD0E80E-0FF1-41D0-BB59-B8A13A581766}" sibTransId="{EF584099-B21B-4CD1-9DAB-747CE2573D57}"/>
    <dgm:cxn modelId="{AE53190F-938C-422A-AFD2-C4E850B05913}" type="presOf" srcId="{ECF924B3-5FB6-4205-AB87-6D71ECF514FE}" destId="{174441EF-7888-4F3A-81F4-113EFBF8AF48}" srcOrd="1" destOrd="0" presId="urn:microsoft.com/office/officeart/2008/layout/HorizontalMultiLevelHierarchy"/>
    <dgm:cxn modelId="{BC519E34-4CC8-4DE4-9937-4670CD69CD91}" type="presOf" srcId="{13DAB4F9-F57A-4489-9298-A09EBB1E4344}" destId="{B099B242-16F4-4A10-8793-42AC88F3FD4F}" srcOrd="1" destOrd="0" presId="urn:microsoft.com/office/officeart/2008/layout/HorizontalMultiLevelHierarchy"/>
    <dgm:cxn modelId="{2E9E315C-1D1C-4790-80DB-769E4A04F310}" type="presOf" srcId="{A6EDBB78-836D-48C9-AEB4-436C61F2D0B1}" destId="{AAFF35E2-F8A8-4C75-925C-099405CCA728}" srcOrd="0" destOrd="0" presId="urn:microsoft.com/office/officeart/2008/layout/HorizontalMultiLevelHierarchy"/>
    <dgm:cxn modelId="{E75DC060-1A1C-41A4-8B55-39214679BD57}" type="presOf" srcId="{15E7E817-D145-4116-BEAC-FCCD79C702B0}" destId="{FC8D34A5-8C57-421E-BBCA-1FDAFD46082B}" srcOrd="0" destOrd="0" presId="urn:microsoft.com/office/officeart/2008/layout/HorizontalMultiLevelHierarchy"/>
    <dgm:cxn modelId="{B745A163-72F7-41D1-A38F-8638A88BE9E9}" type="presOf" srcId="{8E5FB844-EFED-4FF3-94E2-8B4D27DC7EE0}" destId="{630D8810-2E57-4ED3-9DF8-E98BF70E1502}" srcOrd="1" destOrd="0" presId="urn:microsoft.com/office/officeart/2008/layout/HorizontalMultiLevelHierarchy"/>
    <dgm:cxn modelId="{ADA64E49-A043-432F-9A0C-374EC72C224D}" type="presOf" srcId="{8E5FB844-EFED-4FF3-94E2-8B4D27DC7EE0}" destId="{2B8CC9F6-0CD9-4CFA-BEF6-2CE6B86C73D7}" srcOrd="0" destOrd="0" presId="urn:microsoft.com/office/officeart/2008/layout/HorizontalMultiLevelHierarchy"/>
    <dgm:cxn modelId="{B730EC7F-2E91-4D21-9921-BB028B179DC4}" type="presOf" srcId="{9F067730-ED1E-4F49-80A9-DBF08CF9C4EF}" destId="{A5BC51AE-40AC-4CDD-BF84-2C1A97ED318A}" srcOrd="0" destOrd="0" presId="urn:microsoft.com/office/officeart/2008/layout/HorizontalMultiLevelHierarchy"/>
    <dgm:cxn modelId="{B0398181-3987-4589-9829-BD9FBC0EA820}" type="presOf" srcId="{0DBB83D7-9E7C-4E15-8BC5-6C9CB4F6E94C}" destId="{EABC1680-E25D-4F6E-9958-9991DAE10FE8}" srcOrd="0" destOrd="0" presId="urn:microsoft.com/office/officeart/2008/layout/HorizontalMultiLevelHierarchy"/>
    <dgm:cxn modelId="{A584CC85-35AD-4D7B-9659-F0CC6CF56FC9}" type="presOf" srcId="{13DAB4F9-F57A-4489-9298-A09EBB1E4344}" destId="{0C0FA4FE-A348-4DE8-879A-BF9A044D9005}" srcOrd="0" destOrd="0" presId="urn:microsoft.com/office/officeart/2008/layout/HorizontalMultiLevelHierarchy"/>
    <dgm:cxn modelId="{1315E893-02D7-46EB-AFE6-C2A3D0568619}" srcId="{A6EDBB78-836D-48C9-AEB4-436C61F2D0B1}" destId="{598CB75B-D6B4-44CD-816E-A7DD063972EF}" srcOrd="0" destOrd="0" parTransId="{8E5FB844-EFED-4FF3-94E2-8B4D27DC7EE0}" sibTransId="{C80D68E5-7FB7-42B9-8F3B-20CA6A60C72F}"/>
    <dgm:cxn modelId="{B2BBAA9C-597D-40DD-A397-EF4754C09308}" srcId="{D022BCAD-3347-46F1-92D3-B5558CCD2C32}" destId="{A6EDBB78-836D-48C9-AEB4-436C61F2D0B1}" srcOrd="0" destOrd="0" parTransId="{D1B62811-EC70-4EE2-BFA0-F247F7AC02A1}" sibTransId="{2F38EABB-8C9A-4A0A-AE44-16B1451718A8}"/>
    <dgm:cxn modelId="{D41E2CA2-3F9A-46DA-86D7-3C93563B3B52}" type="presOf" srcId="{5E726B84-FC03-4582-943C-CF3172F7C632}" destId="{C8B144FF-9886-4D3C-BACE-0233D38DD063}" srcOrd="0" destOrd="0" presId="urn:microsoft.com/office/officeart/2008/layout/HorizontalMultiLevelHierarchy"/>
    <dgm:cxn modelId="{C8199BC5-6A95-443D-9A3B-6B9722F1CF70}" srcId="{A6EDBB78-836D-48C9-AEB4-436C61F2D0B1}" destId="{DF3BEED8-DC47-4176-A9AD-A7B69071D572}" srcOrd="1" destOrd="0" parTransId="{5E726B84-FC03-4582-943C-CF3172F7C632}" sibTransId="{E4E5F051-C551-4080-8CE4-A20F1C1864D2}"/>
    <dgm:cxn modelId="{2F3A6CD5-9D30-4D73-954C-17C325E08560}" srcId="{A6EDBB78-836D-48C9-AEB4-436C61F2D0B1}" destId="{0DBB83D7-9E7C-4E15-8BC5-6C9CB4F6E94C}" srcOrd="3" destOrd="0" parTransId="{ECF924B3-5FB6-4205-AB87-6D71ECF514FE}" sibTransId="{05028327-51E4-4BD6-BAAE-B71A22B81D75}"/>
    <dgm:cxn modelId="{913EC1D9-295F-40C6-9E9C-6DCAF7A77DF2}" type="presOf" srcId="{ECF924B3-5FB6-4205-AB87-6D71ECF514FE}" destId="{8C7CD64E-25C1-4DEB-A4EE-0668439BAC4D}" srcOrd="0" destOrd="0" presId="urn:microsoft.com/office/officeart/2008/layout/HorizontalMultiLevelHierarchy"/>
    <dgm:cxn modelId="{87084AE6-0788-4E60-A00A-26CA7BCC40FE}" type="presOf" srcId="{598CB75B-D6B4-44CD-816E-A7DD063972EF}" destId="{E2FE87B2-F4E3-433A-B50E-B34D37DC9E80}" srcOrd="0" destOrd="0" presId="urn:microsoft.com/office/officeart/2008/layout/HorizontalMultiLevelHierarchy"/>
    <dgm:cxn modelId="{995257F3-24CB-4324-BD94-FB91AE5BBD13}" srcId="{A6EDBB78-836D-48C9-AEB4-436C61F2D0B1}" destId="{15E7E817-D145-4116-BEAC-FCCD79C702B0}" srcOrd="4" destOrd="0" parTransId="{13DAB4F9-F57A-4489-9298-A09EBB1E4344}" sibTransId="{2CAA3873-34FE-4B95-A503-EFC7DCF45D57}"/>
    <dgm:cxn modelId="{8C2CF85C-F6C2-420D-82F9-4FF947541896}" type="presParOf" srcId="{120E6721-6F7E-4230-B0D7-B7D8A28AB369}" destId="{06860C85-2AEB-4124-B894-24C7CD7FC0AD}" srcOrd="0" destOrd="0" presId="urn:microsoft.com/office/officeart/2008/layout/HorizontalMultiLevelHierarchy"/>
    <dgm:cxn modelId="{631D17E2-33EF-41FF-A2B1-F1CC8B5CD5F6}" type="presParOf" srcId="{06860C85-2AEB-4124-B894-24C7CD7FC0AD}" destId="{AAFF35E2-F8A8-4C75-925C-099405CCA728}" srcOrd="0" destOrd="0" presId="urn:microsoft.com/office/officeart/2008/layout/HorizontalMultiLevelHierarchy"/>
    <dgm:cxn modelId="{A8E08C48-E524-4D16-9900-AD2277088B34}" type="presParOf" srcId="{06860C85-2AEB-4124-B894-24C7CD7FC0AD}" destId="{379AB7C8-D701-4578-A0F2-181AFE4F0010}" srcOrd="1" destOrd="0" presId="urn:microsoft.com/office/officeart/2008/layout/HorizontalMultiLevelHierarchy"/>
    <dgm:cxn modelId="{65E314B6-BB88-4493-83E9-90174BB04166}" type="presParOf" srcId="{379AB7C8-D701-4578-A0F2-181AFE4F0010}" destId="{2B8CC9F6-0CD9-4CFA-BEF6-2CE6B86C73D7}" srcOrd="0" destOrd="0" presId="urn:microsoft.com/office/officeart/2008/layout/HorizontalMultiLevelHierarchy"/>
    <dgm:cxn modelId="{642CAAA2-EA2A-4D48-9029-580FA118A1FA}" type="presParOf" srcId="{2B8CC9F6-0CD9-4CFA-BEF6-2CE6B86C73D7}" destId="{630D8810-2E57-4ED3-9DF8-E98BF70E1502}" srcOrd="0" destOrd="0" presId="urn:microsoft.com/office/officeart/2008/layout/HorizontalMultiLevelHierarchy"/>
    <dgm:cxn modelId="{272115CA-E2BC-4EE1-8BB9-EBCF5F21A453}" type="presParOf" srcId="{379AB7C8-D701-4578-A0F2-181AFE4F0010}" destId="{F3C3114A-1674-463B-8EFF-C507FD4ADE2F}" srcOrd="1" destOrd="0" presId="urn:microsoft.com/office/officeart/2008/layout/HorizontalMultiLevelHierarchy"/>
    <dgm:cxn modelId="{088C7FB2-A6E9-4DDC-AEE6-9E13DFB646EF}" type="presParOf" srcId="{F3C3114A-1674-463B-8EFF-C507FD4ADE2F}" destId="{E2FE87B2-F4E3-433A-B50E-B34D37DC9E80}" srcOrd="0" destOrd="0" presId="urn:microsoft.com/office/officeart/2008/layout/HorizontalMultiLevelHierarchy"/>
    <dgm:cxn modelId="{27DABD31-D3F0-487E-94E8-117BEFD08829}" type="presParOf" srcId="{F3C3114A-1674-463B-8EFF-C507FD4ADE2F}" destId="{839F94E9-D4F4-4D5E-9923-3D69D7284F86}" srcOrd="1" destOrd="0" presId="urn:microsoft.com/office/officeart/2008/layout/HorizontalMultiLevelHierarchy"/>
    <dgm:cxn modelId="{691DE39C-955E-4794-BB35-6E36ADD42EE1}" type="presParOf" srcId="{379AB7C8-D701-4578-A0F2-181AFE4F0010}" destId="{C8B144FF-9886-4D3C-BACE-0233D38DD063}" srcOrd="2" destOrd="0" presId="urn:microsoft.com/office/officeart/2008/layout/HorizontalMultiLevelHierarchy"/>
    <dgm:cxn modelId="{0A53BDBC-0BAE-4F0F-8DC5-25C1966239CF}" type="presParOf" srcId="{C8B144FF-9886-4D3C-BACE-0233D38DD063}" destId="{EB88083A-6547-441D-8AD5-9698E5CBFA51}" srcOrd="0" destOrd="0" presId="urn:microsoft.com/office/officeart/2008/layout/HorizontalMultiLevelHierarchy"/>
    <dgm:cxn modelId="{E2E64602-826C-481A-9C3E-C6F659499C8B}" type="presParOf" srcId="{379AB7C8-D701-4578-A0F2-181AFE4F0010}" destId="{F8C7B0EC-A48A-4C6C-8F6F-4971A18D3E3B}" srcOrd="3" destOrd="0" presId="urn:microsoft.com/office/officeart/2008/layout/HorizontalMultiLevelHierarchy"/>
    <dgm:cxn modelId="{0B47D435-595D-4CF8-A76A-32D0A7849DB1}" type="presParOf" srcId="{F8C7B0EC-A48A-4C6C-8F6F-4971A18D3E3B}" destId="{0F438418-4E27-40DF-9BAF-DBAA5A0CBF57}" srcOrd="0" destOrd="0" presId="urn:microsoft.com/office/officeart/2008/layout/HorizontalMultiLevelHierarchy"/>
    <dgm:cxn modelId="{832D1629-3FFB-484C-B185-238176132A31}" type="presParOf" srcId="{F8C7B0EC-A48A-4C6C-8F6F-4971A18D3E3B}" destId="{4BBA92E0-07E0-43D8-A050-86C3E3C2A898}" srcOrd="1" destOrd="0" presId="urn:microsoft.com/office/officeart/2008/layout/HorizontalMultiLevelHierarchy"/>
    <dgm:cxn modelId="{1056EFF6-BC9B-46FF-A311-421A63D4EA92}" type="presParOf" srcId="{379AB7C8-D701-4578-A0F2-181AFE4F0010}" destId="{BAD8611C-BD75-497E-BDBF-8C3DC1E591DE}" srcOrd="4" destOrd="0" presId="urn:microsoft.com/office/officeart/2008/layout/HorizontalMultiLevelHierarchy"/>
    <dgm:cxn modelId="{9C2064C6-3C9C-4EF7-98CD-4FB7DB095B6D}" type="presParOf" srcId="{BAD8611C-BD75-497E-BDBF-8C3DC1E591DE}" destId="{7407ADCD-42C2-4052-897D-90A75D6936D3}" srcOrd="0" destOrd="0" presId="urn:microsoft.com/office/officeart/2008/layout/HorizontalMultiLevelHierarchy"/>
    <dgm:cxn modelId="{FD720DE9-190F-452D-B84E-CF93A26F72BB}" type="presParOf" srcId="{379AB7C8-D701-4578-A0F2-181AFE4F0010}" destId="{8EE0A8D7-676D-4164-87C2-5789426C989D}" srcOrd="5" destOrd="0" presId="urn:microsoft.com/office/officeart/2008/layout/HorizontalMultiLevelHierarchy"/>
    <dgm:cxn modelId="{CCB13CA5-CA44-497E-B83B-CC1EC66EE282}" type="presParOf" srcId="{8EE0A8D7-676D-4164-87C2-5789426C989D}" destId="{A5BC51AE-40AC-4CDD-BF84-2C1A97ED318A}" srcOrd="0" destOrd="0" presId="urn:microsoft.com/office/officeart/2008/layout/HorizontalMultiLevelHierarchy"/>
    <dgm:cxn modelId="{90D15DB9-6E56-4FA1-BCC8-B5794679A7C7}" type="presParOf" srcId="{8EE0A8D7-676D-4164-87C2-5789426C989D}" destId="{C9759725-7D06-4B18-BD79-A2EF8E7F4A81}" srcOrd="1" destOrd="0" presId="urn:microsoft.com/office/officeart/2008/layout/HorizontalMultiLevelHierarchy"/>
    <dgm:cxn modelId="{CA3E2993-3F6D-40F2-AF20-121E3D29C0FD}" type="presParOf" srcId="{379AB7C8-D701-4578-A0F2-181AFE4F0010}" destId="{8C7CD64E-25C1-4DEB-A4EE-0668439BAC4D}" srcOrd="6" destOrd="0" presId="urn:microsoft.com/office/officeart/2008/layout/HorizontalMultiLevelHierarchy"/>
    <dgm:cxn modelId="{95D514FC-02C5-4E02-87D5-46AE9D7614ED}" type="presParOf" srcId="{8C7CD64E-25C1-4DEB-A4EE-0668439BAC4D}" destId="{174441EF-7888-4F3A-81F4-113EFBF8AF48}" srcOrd="0" destOrd="0" presId="urn:microsoft.com/office/officeart/2008/layout/HorizontalMultiLevelHierarchy"/>
    <dgm:cxn modelId="{D71937E0-58C5-450F-8F16-FDCF07BB5040}" type="presParOf" srcId="{379AB7C8-D701-4578-A0F2-181AFE4F0010}" destId="{C0BACD33-EEF5-4643-B0AE-A6EFC37AE215}" srcOrd="7" destOrd="0" presId="urn:microsoft.com/office/officeart/2008/layout/HorizontalMultiLevelHierarchy"/>
    <dgm:cxn modelId="{EFB375FA-C3E0-4385-8E91-D827E07AFE85}" type="presParOf" srcId="{C0BACD33-EEF5-4643-B0AE-A6EFC37AE215}" destId="{EABC1680-E25D-4F6E-9958-9991DAE10FE8}" srcOrd="0" destOrd="0" presId="urn:microsoft.com/office/officeart/2008/layout/HorizontalMultiLevelHierarchy"/>
    <dgm:cxn modelId="{D5BD82BB-DE18-4B8E-BA16-B4EDE41D20C5}" type="presParOf" srcId="{C0BACD33-EEF5-4643-B0AE-A6EFC37AE215}" destId="{C399D694-8C01-4E90-9CFC-85EEAA3AD86B}" srcOrd="1" destOrd="0" presId="urn:microsoft.com/office/officeart/2008/layout/HorizontalMultiLevelHierarchy"/>
    <dgm:cxn modelId="{FD88BF38-D012-4BFE-8C1B-F5DA64EDC984}" type="presParOf" srcId="{379AB7C8-D701-4578-A0F2-181AFE4F0010}" destId="{0C0FA4FE-A348-4DE8-879A-BF9A044D9005}" srcOrd="8" destOrd="0" presId="urn:microsoft.com/office/officeart/2008/layout/HorizontalMultiLevelHierarchy"/>
    <dgm:cxn modelId="{0EF5805E-55AB-4867-9E4F-0B1E2CB9579D}" type="presParOf" srcId="{0C0FA4FE-A348-4DE8-879A-BF9A044D9005}" destId="{B099B242-16F4-4A10-8793-42AC88F3FD4F}" srcOrd="0" destOrd="0" presId="urn:microsoft.com/office/officeart/2008/layout/HorizontalMultiLevelHierarchy"/>
    <dgm:cxn modelId="{33725092-2BF8-496F-8D51-507B5D536417}" type="presParOf" srcId="{379AB7C8-D701-4578-A0F2-181AFE4F0010}" destId="{991F0734-A6D0-4429-880F-C4076793AADE}" srcOrd="9" destOrd="0" presId="urn:microsoft.com/office/officeart/2008/layout/HorizontalMultiLevelHierarchy"/>
    <dgm:cxn modelId="{58E9439A-42F4-46E4-AD89-BE1EF135CFC1}" type="presParOf" srcId="{991F0734-A6D0-4429-880F-C4076793AADE}" destId="{FC8D34A5-8C57-421E-BBCA-1FDAFD46082B}" srcOrd="0" destOrd="0" presId="urn:microsoft.com/office/officeart/2008/layout/HorizontalMultiLevelHierarchy"/>
    <dgm:cxn modelId="{B892B8EF-B65D-465B-8394-7009F08CD628}" type="presParOf" srcId="{991F0734-A6D0-4429-880F-C4076793AADE}" destId="{8B0F85D5-9EE4-49AE-8D7C-A4EDE22AAC9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EEC975-DDFA-4BD4-880C-BD7DC1E7BDED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1F323DC-3528-450D-802D-AAA57DBEE600}">
      <dgm:prSet phldrT="[Text]"/>
      <dgm:spPr/>
      <dgm:t>
        <a:bodyPr/>
        <a:lstStyle/>
        <a:p>
          <a:r>
            <a:rPr lang="ru-UA" dirty="0"/>
            <a:t>Объекты</a:t>
          </a:r>
          <a:r>
            <a:rPr lang="en-US" dirty="0"/>
            <a:t> (Object)</a:t>
          </a:r>
        </a:p>
      </dgm:t>
    </dgm:pt>
    <dgm:pt modelId="{D5B64FFE-939D-40CB-9097-C7D4D624AC2D}" type="parTrans" cxnId="{BCA7944E-8004-430E-A56C-6060FF96C8E5}">
      <dgm:prSet/>
      <dgm:spPr/>
      <dgm:t>
        <a:bodyPr/>
        <a:lstStyle/>
        <a:p>
          <a:endParaRPr lang="en-US"/>
        </a:p>
      </dgm:t>
    </dgm:pt>
    <dgm:pt modelId="{2EB4CB94-F573-474B-9F3D-BC1BB8171B2D}" type="sibTrans" cxnId="{BCA7944E-8004-430E-A56C-6060FF96C8E5}">
      <dgm:prSet/>
      <dgm:spPr/>
      <dgm:t>
        <a:bodyPr/>
        <a:lstStyle/>
        <a:p>
          <a:endParaRPr lang="en-US"/>
        </a:p>
      </dgm:t>
    </dgm:pt>
    <dgm:pt modelId="{55FD79AE-A386-432A-A305-A435F03C4E8F}">
      <dgm:prSet phldrT="[Text]"/>
      <dgm:spPr/>
      <dgm:t>
        <a:bodyPr/>
        <a:lstStyle/>
        <a:p>
          <a:r>
            <a:rPr lang="ru-UA" dirty="0"/>
            <a:t>Массивы</a:t>
          </a:r>
          <a:r>
            <a:rPr lang="en-US" dirty="0"/>
            <a:t> (Array)</a:t>
          </a:r>
        </a:p>
      </dgm:t>
    </dgm:pt>
    <dgm:pt modelId="{1C6F927C-9993-4194-A6FF-D6E8D9DC856C}" type="parTrans" cxnId="{4E3E84A4-5CD0-436D-A272-20064F09D1C7}">
      <dgm:prSet/>
      <dgm:spPr/>
      <dgm:t>
        <a:bodyPr/>
        <a:lstStyle/>
        <a:p>
          <a:endParaRPr lang="en-US"/>
        </a:p>
      </dgm:t>
    </dgm:pt>
    <dgm:pt modelId="{077AF4F1-DD35-4D0F-B18A-7BCD89D0CCFB}" type="sibTrans" cxnId="{4E3E84A4-5CD0-436D-A272-20064F09D1C7}">
      <dgm:prSet/>
      <dgm:spPr/>
      <dgm:t>
        <a:bodyPr/>
        <a:lstStyle/>
        <a:p>
          <a:endParaRPr lang="en-US"/>
        </a:p>
      </dgm:t>
    </dgm:pt>
    <dgm:pt modelId="{C5F2C1E7-BC53-48F7-AC79-7C3DF7247604}">
      <dgm:prSet phldrT="[Text]"/>
      <dgm:spPr/>
      <dgm:t>
        <a:bodyPr/>
        <a:lstStyle/>
        <a:p>
          <a:r>
            <a:rPr lang="ru-UA" dirty="0"/>
            <a:t>Ссылки и карты </a:t>
          </a:r>
          <a:r>
            <a:rPr lang="uk-UA" dirty="0"/>
            <a:t>(</a:t>
          </a:r>
          <a:r>
            <a:rPr lang="en-US" dirty="0"/>
            <a:t>Maps)</a:t>
          </a:r>
        </a:p>
      </dgm:t>
    </dgm:pt>
    <dgm:pt modelId="{82572A6A-4957-49B2-B3A4-109CC59CC071}" type="parTrans" cxnId="{D077D7BC-B8A2-444C-962B-5D108405A37B}">
      <dgm:prSet/>
      <dgm:spPr/>
      <dgm:t>
        <a:bodyPr/>
        <a:lstStyle/>
        <a:p>
          <a:endParaRPr lang="en-US"/>
        </a:p>
      </dgm:t>
    </dgm:pt>
    <dgm:pt modelId="{9808E8E5-DDD8-40E3-A06B-8B16CABC8DC9}" type="sibTrans" cxnId="{D077D7BC-B8A2-444C-962B-5D108405A37B}">
      <dgm:prSet/>
      <dgm:spPr/>
      <dgm:t>
        <a:bodyPr/>
        <a:lstStyle/>
        <a:p>
          <a:endParaRPr lang="en-US"/>
        </a:p>
      </dgm:t>
    </dgm:pt>
    <dgm:pt modelId="{1EE5B14A-248F-44E5-87D7-5646515CA0A9}">
      <dgm:prSet phldrT="[Text]"/>
      <dgm:spPr/>
      <dgm:t>
        <a:bodyPr/>
        <a:lstStyle/>
        <a:p>
          <a:r>
            <a:rPr lang="ru-UA" dirty="0"/>
            <a:t>Вложенные объекты</a:t>
          </a:r>
          <a:endParaRPr lang="en-US" dirty="0"/>
        </a:p>
      </dgm:t>
    </dgm:pt>
    <dgm:pt modelId="{2B7F9098-4007-48F1-BABC-2E01E8F33E61}" type="parTrans" cxnId="{C5EED4AC-AEF1-41BC-9CC2-2484CCC174E6}">
      <dgm:prSet/>
      <dgm:spPr/>
      <dgm:t>
        <a:bodyPr/>
        <a:lstStyle/>
        <a:p>
          <a:endParaRPr lang="en-US"/>
        </a:p>
      </dgm:t>
    </dgm:pt>
    <dgm:pt modelId="{446D2AF1-F51E-4B5E-87AA-86C11F7C5AD1}" type="sibTrans" cxnId="{C5EED4AC-AEF1-41BC-9CC2-2484CCC174E6}">
      <dgm:prSet/>
      <dgm:spPr/>
      <dgm:t>
        <a:bodyPr/>
        <a:lstStyle/>
        <a:p>
          <a:endParaRPr lang="en-US"/>
        </a:p>
      </dgm:t>
    </dgm:pt>
    <dgm:pt modelId="{B991B50E-0019-470A-8DC9-92337E0D3C0A}" type="pres">
      <dgm:prSet presAssocID="{ECEEC975-DDFA-4BD4-880C-BD7DC1E7BDED}" presName="linear" presStyleCnt="0">
        <dgm:presLayoutVars>
          <dgm:dir/>
          <dgm:animLvl val="lvl"/>
          <dgm:resizeHandles val="exact"/>
        </dgm:presLayoutVars>
      </dgm:prSet>
      <dgm:spPr/>
    </dgm:pt>
    <dgm:pt modelId="{6CB95AA9-D11C-43EF-81CE-24DB6C04F1B3}" type="pres">
      <dgm:prSet presAssocID="{C1F323DC-3528-450D-802D-AAA57DBEE600}" presName="parentLin" presStyleCnt="0"/>
      <dgm:spPr/>
    </dgm:pt>
    <dgm:pt modelId="{822E3082-D716-468B-9AF8-DFB96B017C75}" type="pres">
      <dgm:prSet presAssocID="{C1F323DC-3528-450D-802D-AAA57DBEE600}" presName="parentLeftMargin" presStyleLbl="node1" presStyleIdx="0" presStyleCnt="4"/>
      <dgm:spPr/>
    </dgm:pt>
    <dgm:pt modelId="{917F3C53-68F8-427A-8D1A-4A5C08218CD7}" type="pres">
      <dgm:prSet presAssocID="{C1F323DC-3528-450D-802D-AAA57DBEE60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BDAD175-0CA9-47AC-B980-41A7F4D9D43D}" type="pres">
      <dgm:prSet presAssocID="{C1F323DC-3528-450D-802D-AAA57DBEE600}" presName="negativeSpace" presStyleCnt="0"/>
      <dgm:spPr/>
    </dgm:pt>
    <dgm:pt modelId="{FB20865E-85C0-47BB-A8BF-88328C9704E2}" type="pres">
      <dgm:prSet presAssocID="{C1F323DC-3528-450D-802D-AAA57DBEE600}" presName="childText" presStyleLbl="conFgAcc1" presStyleIdx="0" presStyleCnt="4">
        <dgm:presLayoutVars>
          <dgm:bulletEnabled val="1"/>
        </dgm:presLayoutVars>
      </dgm:prSet>
      <dgm:spPr/>
    </dgm:pt>
    <dgm:pt modelId="{EE779CAE-8EBD-4ABF-AA1A-C1B40A15779C}" type="pres">
      <dgm:prSet presAssocID="{2EB4CB94-F573-474B-9F3D-BC1BB8171B2D}" presName="spaceBetweenRectangles" presStyleCnt="0"/>
      <dgm:spPr/>
    </dgm:pt>
    <dgm:pt modelId="{3C07C3D5-477F-492F-8ABB-558335543284}" type="pres">
      <dgm:prSet presAssocID="{55FD79AE-A386-432A-A305-A435F03C4E8F}" presName="parentLin" presStyleCnt="0"/>
      <dgm:spPr/>
    </dgm:pt>
    <dgm:pt modelId="{6ACE3A1D-5337-4C93-850E-836301EFF09E}" type="pres">
      <dgm:prSet presAssocID="{55FD79AE-A386-432A-A305-A435F03C4E8F}" presName="parentLeftMargin" presStyleLbl="node1" presStyleIdx="0" presStyleCnt="4"/>
      <dgm:spPr/>
    </dgm:pt>
    <dgm:pt modelId="{82BF9734-98AE-4887-922F-889A969CF849}" type="pres">
      <dgm:prSet presAssocID="{55FD79AE-A386-432A-A305-A435F03C4E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DDC9987-D71E-4D8B-AC7C-731A6BE4A7C8}" type="pres">
      <dgm:prSet presAssocID="{55FD79AE-A386-432A-A305-A435F03C4E8F}" presName="negativeSpace" presStyleCnt="0"/>
      <dgm:spPr/>
    </dgm:pt>
    <dgm:pt modelId="{590A3A3A-40A0-438E-816E-04F591721257}" type="pres">
      <dgm:prSet presAssocID="{55FD79AE-A386-432A-A305-A435F03C4E8F}" presName="childText" presStyleLbl="conFgAcc1" presStyleIdx="1" presStyleCnt="4">
        <dgm:presLayoutVars>
          <dgm:bulletEnabled val="1"/>
        </dgm:presLayoutVars>
      </dgm:prSet>
      <dgm:spPr/>
    </dgm:pt>
    <dgm:pt modelId="{1566FAE0-0778-4CF4-B9CC-5F676AF48A66}" type="pres">
      <dgm:prSet presAssocID="{077AF4F1-DD35-4D0F-B18A-7BCD89D0CCFB}" presName="spaceBetweenRectangles" presStyleCnt="0"/>
      <dgm:spPr/>
    </dgm:pt>
    <dgm:pt modelId="{E9CCB021-80D3-44CD-A579-00FF5D51F177}" type="pres">
      <dgm:prSet presAssocID="{C5F2C1E7-BC53-48F7-AC79-7C3DF7247604}" presName="parentLin" presStyleCnt="0"/>
      <dgm:spPr/>
    </dgm:pt>
    <dgm:pt modelId="{7113A26D-8E75-4B0B-A128-48E19A871D4F}" type="pres">
      <dgm:prSet presAssocID="{C5F2C1E7-BC53-48F7-AC79-7C3DF7247604}" presName="parentLeftMargin" presStyleLbl="node1" presStyleIdx="1" presStyleCnt="4"/>
      <dgm:spPr/>
    </dgm:pt>
    <dgm:pt modelId="{BFAFE066-EFB8-41D9-B644-6567E399CD8E}" type="pres">
      <dgm:prSet presAssocID="{C5F2C1E7-BC53-48F7-AC79-7C3DF72476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051392D-EDD4-4A8D-A3E0-D5F8A788DBFA}" type="pres">
      <dgm:prSet presAssocID="{C5F2C1E7-BC53-48F7-AC79-7C3DF7247604}" presName="negativeSpace" presStyleCnt="0"/>
      <dgm:spPr/>
    </dgm:pt>
    <dgm:pt modelId="{359D64D1-AE38-4D11-8CA3-A352820BAF7E}" type="pres">
      <dgm:prSet presAssocID="{C5F2C1E7-BC53-48F7-AC79-7C3DF7247604}" presName="childText" presStyleLbl="conFgAcc1" presStyleIdx="2" presStyleCnt="4">
        <dgm:presLayoutVars>
          <dgm:bulletEnabled val="1"/>
        </dgm:presLayoutVars>
      </dgm:prSet>
      <dgm:spPr/>
    </dgm:pt>
    <dgm:pt modelId="{44A2B404-F552-46FA-9E81-130EB8FB8D76}" type="pres">
      <dgm:prSet presAssocID="{9808E8E5-DDD8-40E3-A06B-8B16CABC8DC9}" presName="spaceBetweenRectangles" presStyleCnt="0"/>
      <dgm:spPr/>
    </dgm:pt>
    <dgm:pt modelId="{15DD1BAC-E648-444E-98F4-51F13F1CFBD7}" type="pres">
      <dgm:prSet presAssocID="{1EE5B14A-248F-44E5-87D7-5646515CA0A9}" presName="parentLin" presStyleCnt="0"/>
      <dgm:spPr/>
    </dgm:pt>
    <dgm:pt modelId="{3E3C72C7-EF66-4373-A89F-BC7C5E1A4E60}" type="pres">
      <dgm:prSet presAssocID="{1EE5B14A-248F-44E5-87D7-5646515CA0A9}" presName="parentLeftMargin" presStyleLbl="node1" presStyleIdx="2" presStyleCnt="4"/>
      <dgm:spPr/>
    </dgm:pt>
    <dgm:pt modelId="{27F9A915-1E1C-4E8B-AB21-1E0E184B8866}" type="pres">
      <dgm:prSet presAssocID="{1EE5B14A-248F-44E5-87D7-5646515CA0A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2B814AC-E9CE-4857-89BF-6B60A0B26DC0}" type="pres">
      <dgm:prSet presAssocID="{1EE5B14A-248F-44E5-87D7-5646515CA0A9}" presName="negativeSpace" presStyleCnt="0"/>
      <dgm:spPr/>
    </dgm:pt>
    <dgm:pt modelId="{7300BDD7-BBAB-4C46-9E4B-51AFE5CB9001}" type="pres">
      <dgm:prSet presAssocID="{1EE5B14A-248F-44E5-87D7-5646515CA0A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C26536D-8DE6-47D3-8FFA-2F0E2C463A68}" type="presOf" srcId="{C1F323DC-3528-450D-802D-AAA57DBEE600}" destId="{822E3082-D716-468B-9AF8-DFB96B017C75}" srcOrd="0" destOrd="0" presId="urn:microsoft.com/office/officeart/2005/8/layout/list1"/>
    <dgm:cxn modelId="{BCA7944E-8004-430E-A56C-6060FF96C8E5}" srcId="{ECEEC975-DDFA-4BD4-880C-BD7DC1E7BDED}" destId="{C1F323DC-3528-450D-802D-AAA57DBEE600}" srcOrd="0" destOrd="0" parTransId="{D5B64FFE-939D-40CB-9097-C7D4D624AC2D}" sibTransId="{2EB4CB94-F573-474B-9F3D-BC1BB8171B2D}"/>
    <dgm:cxn modelId="{2994DD6F-A45A-433B-BC7A-8AA9F16D3494}" type="presOf" srcId="{55FD79AE-A386-432A-A305-A435F03C4E8F}" destId="{6ACE3A1D-5337-4C93-850E-836301EFF09E}" srcOrd="0" destOrd="0" presId="urn:microsoft.com/office/officeart/2005/8/layout/list1"/>
    <dgm:cxn modelId="{045F8C70-EB3C-4242-86B4-8C559E0E2F72}" type="presOf" srcId="{1EE5B14A-248F-44E5-87D7-5646515CA0A9}" destId="{27F9A915-1E1C-4E8B-AB21-1E0E184B8866}" srcOrd="1" destOrd="0" presId="urn:microsoft.com/office/officeart/2005/8/layout/list1"/>
    <dgm:cxn modelId="{E6C16776-B406-47B1-9836-B2950BDE19B7}" type="presOf" srcId="{C1F323DC-3528-450D-802D-AAA57DBEE600}" destId="{917F3C53-68F8-427A-8D1A-4A5C08218CD7}" srcOrd="1" destOrd="0" presId="urn:microsoft.com/office/officeart/2005/8/layout/list1"/>
    <dgm:cxn modelId="{FBD0C476-8599-4B3F-BAE7-2BF8AD8CFD9E}" type="presOf" srcId="{ECEEC975-DDFA-4BD4-880C-BD7DC1E7BDED}" destId="{B991B50E-0019-470A-8DC9-92337E0D3C0A}" srcOrd="0" destOrd="0" presId="urn:microsoft.com/office/officeart/2005/8/layout/list1"/>
    <dgm:cxn modelId="{201B0E77-4405-4DC4-A8D6-53A56B78C4E5}" type="presOf" srcId="{1EE5B14A-248F-44E5-87D7-5646515CA0A9}" destId="{3E3C72C7-EF66-4373-A89F-BC7C5E1A4E60}" srcOrd="0" destOrd="0" presId="urn:microsoft.com/office/officeart/2005/8/layout/list1"/>
    <dgm:cxn modelId="{4E3E84A4-5CD0-436D-A272-20064F09D1C7}" srcId="{ECEEC975-DDFA-4BD4-880C-BD7DC1E7BDED}" destId="{55FD79AE-A386-432A-A305-A435F03C4E8F}" srcOrd="1" destOrd="0" parTransId="{1C6F927C-9993-4194-A6FF-D6E8D9DC856C}" sibTransId="{077AF4F1-DD35-4D0F-B18A-7BCD89D0CCFB}"/>
    <dgm:cxn modelId="{C5EED4AC-AEF1-41BC-9CC2-2484CCC174E6}" srcId="{ECEEC975-DDFA-4BD4-880C-BD7DC1E7BDED}" destId="{1EE5B14A-248F-44E5-87D7-5646515CA0A9}" srcOrd="3" destOrd="0" parTransId="{2B7F9098-4007-48F1-BABC-2E01E8F33E61}" sibTransId="{446D2AF1-F51E-4B5E-87AA-86C11F7C5AD1}"/>
    <dgm:cxn modelId="{28FB9CAD-944A-4AEA-8CD4-5342971D5B7B}" type="presOf" srcId="{C5F2C1E7-BC53-48F7-AC79-7C3DF7247604}" destId="{7113A26D-8E75-4B0B-A128-48E19A871D4F}" srcOrd="0" destOrd="0" presId="urn:microsoft.com/office/officeart/2005/8/layout/list1"/>
    <dgm:cxn modelId="{D077D7BC-B8A2-444C-962B-5D108405A37B}" srcId="{ECEEC975-DDFA-4BD4-880C-BD7DC1E7BDED}" destId="{C5F2C1E7-BC53-48F7-AC79-7C3DF7247604}" srcOrd="2" destOrd="0" parTransId="{82572A6A-4957-49B2-B3A4-109CC59CC071}" sibTransId="{9808E8E5-DDD8-40E3-A06B-8B16CABC8DC9}"/>
    <dgm:cxn modelId="{8C8FEEE4-6049-45E1-A74D-4A1B61B41D17}" type="presOf" srcId="{C5F2C1E7-BC53-48F7-AC79-7C3DF7247604}" destId="{BFAFE066-EFB8-41D9-B644-6567E399CD8E}" srcOrd="1" destOrd="0" presId="urn:microsoft.com/office/officeart/2005/8/layout/list1"/>
    <dgm:cxn modelId="{19030EE9-3DAD-48F4-9DF9-0BDBF9043B48}" type="presOf" srcId="{55FD79AE-A386-432A-A305-A435F03C4E8F}" destId="{82BF9734-98AE-4887-922F-889A969CF849}" srcOrd="1" destOrd="0" presId="urn:microsoft.com/office/officeart/2005/8/layout/list1"/>
    <dgm:cxn modelId="{159732F2-14EB-482E-A546-4DF98602B5C0}" type="presParOf" srcId="{B991B50E-0019-470A-8DC9-92337E0D3C0A}" destId="{6CB95AA9-D11C-43EF-81CE-24DB6C04F1B3}" srcOrd="0" destOrd="0" presId="urn:microsoft.com/office/officeart/2005/8/layout/list1"/>
    <dgm:cxn modelId="{156F8629-EC18-4F09-8CC6-D036CEE52ED2}" type="presParOf" srcId="{6CB95AA9-D11C-43EF-81CE-24DB6C04F1B3}" destId="{822E3082-D716-468B-9AF8-DFB96B017C75}" srcOrd="0" destOrd="0" presId="urn:microsoft.com/office/officeart/2005/8/layout/list1"/>
    <dgm:cxn modelId="{B0CC87DF-8E46-42B3-BC17-AFF9A99AA2E7}" type="presParOf" srcId="{6CB95AA9-D11C-43EF-81CE-24DB6C04F1B3}" destId="{917F3C53-68F8-427A-8D1A-4A5C08218CD7}" srcOrd="1" destOrd="0" presId="urn:microsoft.com/office/officeart/2005/8/layout/list1"/>
    <dgm:cxn modelId="{775142F1-1B8A-4307-9A7F-E285FBF2AE85}" type="presParOf" srcId="{B991B50E-0019-470A-8DC9-92337E0D3C0A}" destId="{ABDAD175-0CA9-47AC-B980-41A7F4D9D43D}" srcOrd="1" destOrd="0" presId="urn:microsoft.com/office/officeart/2005/8/layout/list1"/>
    <dgm:cxn modelId="{97957C40-EF81-4B8F-AE3C-12FF65E5EED7}" type="presParOf" srcId="{B991B50E-0019-470A-8DC9-92337E0D3C0A}" destId="{FB20865E-85C0-47BB-A8BF-88328C9704E2}" srcOrd="2" destOrd="0" presId="urn:microsoft.com/office/officeart/2005/8/layout/list1"/>
    <dgm:cxn modelId="{15CFF2FF-5C8A-4867-9559-3C664BB2305F}" type="presParOf" srcId="{B991B50E-0019-470A-8DC9-92337E0D3C0A}" destId="{EE779CAE-8EBD-4ABF-AA1A-C1B40A15779C}" srcOrd="3" destOrd="0" presId="urn:microsoft.com/office/officeart/2005/8/layout/list1"/>
    <dgm:cxn modelId="{90053238-D47B-42C4-9E06-5B5DA8B71D51}" type="presParOf" srcId="{B991B50E-0019-470A-8DC9-92337E0D3C0A}" destId="{3C07C3D5-477F-492F-8ABB-558335543284}" srcOrd="4" destOrd="0" presId="urn:microsoft.com/office/officeart/2005/8/layout/list1"/>
    <dgm:cxn modelId="{76A58929-2C69-4CBD-B220-97EDA9021590}" type="presParOf" srcId="{3C07C3D5-477F-492F-8ABB-558335543284}" destId="{6ACE3A1D-5337-4C93-850E-836301EFF09E}" srcOrd="0" destOrd="0" presId="urn:microsoft.com/office/officeart/2005/8/layout/list1"/>
    <dgm:cxn modelId="{BC101AD9-C134-44E2-BD2A-593854AFAE6A}" type="presParOf" srcId="{3C07C3D5-477F-492F-8ABB-558335543284}" destId="{82BF9734-98AE-4887-922F-889A969CF849}" srcOrd="1" destOrd="0" presId="urn:microsoft.com/office/officeart/2005/8/layout/list1"/>
    <dgm:cxn modelId="{82CF7093-14AF-452F-8A7F-16926CF97BC6}" type="presParOf" srcId="{B991B50E-0019-470A-8DC9-92337E0D3C0A}" destId="{1DDC9987-D71E-4D8B-AC7C-731A6BE4A7C8}" srcOrd="5" destOrd="0" presId="urn:microsoft.com/office/officeart/2005/8/layout/list1"/>
    <dgm:cxn modelId="{38F16861-7663-40D2-94B3-422FB0B05D7E}" type="presParOf" srcId="{B991B50E-0019-470A-8DC9-92337E0D3C0A}" destId="{590A3A3A-40A0-438E-816E-04F591721257}" srcOrd="6" destOrd="0" presId="urn:microsoft.com/office/officeart/2005/8/layout/list1"/>
    <dgm:cxn modelId="{5A9284ED-C74D-4EE0-A1FF-261171604932}" type="presParOf" srcId="{B991B50E-0019-470A-8DC9-92337E0D3C0A}" destId="{1566FAE0-0778-4CF4-B9CC-5F676AF48A66}" srcOrd="7" destOrd="0" presId="urn:microsoft.com/office/officeart/2005/8/layout/list1"/>
    <dgm:cxn modelId="{E85A01B6-DC8D-4EAF-85B4-8DC5114B8DC5}" type="presParOf" srcId="{B991B50E-0019-470A-8DC9-92337E0D3C0A}" destId="{E9CCB021-80D3-44CD-A579-00FF5D51F177}" srcOrd="8" destOrd="0" presId="urn:microsoft.com/office/officeart/2005/8/layout/list1"/>
    <dgm:cxn modelId="{D08A7B96-ABF8-4125-B027-294C3FECE20D}" type="presParOf" srcId="{E9CCB021-80D3-44CD-A579-00FF5D51F177}" destId="{7113A26D-8E75-4B0B-A128-48E19A871D4F}" srcOrd="0" destOrd="0" presId="urn:microsoft.com/office/officeart/2005/8/layout/list1"/>
    <dgm:cxn modelId="{D861DA2A-E6E3-4956-A652-BA1EF235B1BE}" type="presParOf" srcId="{E9CCB021-80D3-44CD-A579-00FF5D51F177}" destId="{BFAFE066-EFB8-41D9-B644-6567E399CD8E}" srcOrd="1" destOrd="0" presId="urn:microsoft.com/office/officeart/2005/8/layout/list1"/>
    <dgm:cxn modelId="{4017D670-A14B-4E5C-9373-80E55853D7AF}" type="presParOf" srcId="{B991B50E-0019-470A-8DC9-92337E0D3C0A}" destId="{6051392D-EDD4-4A8D-A3E0-D5F8A788DBFA}" srcOrd="9" destOrd="0" presId="urn:microsoft.com/office/officeart/2005/8/layout/list1"/>
    <dgm:cxn modelId="{7632FBF8-CBA8-46D3-B76F-0E223ED98133}" type="presParOf" srcId="{B991B50E-0019-470A-8DC9-92337E0D3C0A}" destId="{359D64D1-AE38-4D11-8CA3-A352820BAF7E}" srcOrd="10" destOrd="0" presId="urn:microsoft.com/office/officeart/2005/8/layout/list1"/>
    <dgm:cxn modelId="{357B0F85-704E-4E2D-874A-69B58184E050}" type="presParOf" srcId="{B991B50E-0019-470A-8DC9-92337E0D3C0A}" destId="{44A2B404-F552-46FA-9E81-130EB8FB8D76}" srcOrd="11" destOrd="0" presId="urn:microsoft.com/office/officeart/2005/8/layout/list1"/>
    <dgm:cxn modelId="{509B57D7-FFAF-40CF-A4AC-DEE26C29750A}" type="presParOf" srcId="{B991B50E-0019-470A-8DC9-92337E0D3C0A}" destId="{15DD1BAC-E648-444E-98F4-51F13F1CFBD7}" srcOrd="12" destOrd="0" presId="urn:microsoft.com/office/officeart/2005/8/layout/list1"/>
    <dgm:cxn modelId="{F3C77BCD-98F7-463B-81A4-4F95BE16849D}" type="presParOf" srcId="{15DD1BAC-E648-444E-98F4-51F13F1CFBD7}" destId="{3E3C72C7-EF66-4373-A89F-BC7C5E1A4E60}" srcOrd="0" destOrd="0" presId="urn:microsoft.com/office/officeart/2005/8/layout/list1"/>
    <dgm:cxn modelId="{BE01F5D4-0CD0-476A-8CA9-3CFF7766D3FF}" type="presParOf" srcId="{15DD1BAC-E648-444E-98F4-51F13F1CFBD7}" destId="{27F9A915-1E1C-4E8B-AB21-1E0E184B8866}" srcOrd="1" destOrd="0" presId="urn:microsoft.com/office/officeart/2005/8/layout/list1"/>
    <dgm:cxn modelId="{C1A31D79-9AA7-4E24-B721-65E65D368397}" type="presParOf" srcId="{B991B50E-0019-470A-8DC9-92337E0D3C0A}" destId="{C2B814AC-E9CE-4857-89BF-6B60A0B26DC0}" srcOrd="13" destOrd="0" presId="urn:microsoft.com/office/officeart/2005/8/layout/list1"/>
    <dgm:cxn modelId="{FF763F08-CC6D-408D-A39A-7A1A780BF72C}" type="presParOf" srcId="{B991B50E-0019-470A-8DC9-92337E0D3C0A}" destId="{7300BDD7-BBAB-4C46-9E4B-51AFE5CB900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22BCAD-3347-46F1-92D3-B5558CCD2C3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EDBB78-836D-48C9-AEB4-436C61F2D0B1}">
      <dgm:prSet phldrT="[Text]"/>
      <dgm:spPr/>
      <dgm:t>
        <a:bodyPr/>
        <a:lstStyle/>
        <a:p>
          <a:r>
            <a:rPr lang="en-US" dirty="0"/>
            <a:t>template</a:t>
          </a:r>
        </a:p>
      </dgm:t>
    </dgm:pt>
    <dgm:pt modelId="{D1B62811-EC70-4EE2-BFA0-F247F7AC02A1}" type="parTrans" cxnId="{B2BBAA9C-597D-40DD-A397-EF4754C09308}">
      <dgm:prSet/>
      <dgm:spPr/>
      <dgm:t>
        <a:bodyPr/>
        <a:lstStyle/>
        <a:p>
          <a:endParaRPr lang="en-US"/>
        </a:p>
      </dgm:t>
    </dgm:pt>
    <dgm:pt modelId="{2F38EABB-8C9A-4A0A-AE44-16B1451718A8}" type="sibTrans" cxnId="{B2BBAA9C-597D-40DD-A397-EF4754C09308}">
      <dgm:prSet/>
      <dgm:spPr/>
      <dgm:t>
        <a:bodyPr/>
        <a:lstStyle/>
        <a:p>
          <a:endParaRPr lang="en-US"/>
        </a:p>
      </dgm:t>
    </dgm:pt>
    <dgm:pt modelId="{598CB75B-D6B4-44CD-816E-A7DD063972EF}">
      <dgm:prSet phldrT="[Text]"/>
      <dgm:spPr/>
      <dgm:t>
        <a:bodyPr/>
        <a:lstStyle/>
        <a:p>
          <a:r>
            <a:rPr lang="en-US" dirty="0"/>
            <a:t>properties</a:t>
          </a:r>
        </a:p>
      </dgm:t>
    </dgm:pt>
    <dgm:pt modelId="{8E5FB844-EFED-4FF3-94E2-8B4D27DC7EE0}" type="parTrans" cxnId="{1315E893-02D7-46EB-AFE6-C2A3D0568619}">
      <dgm:prSet/>
      <dgm:spPr/>
      <dgm:t>
        <a:bodyPr/>
        <a:lstStyle/>
        <a:p>
          <a:endParaRPr lang="en-US"/>
        </a:p>
      </dgm:t>
    </dgm:pt>
    <dgm:pt modelId="{C80D68E5-7FB7-42B9-8F3B-20CA6A60C72F}" type="sibTrans" cxnId="{1315E893-02D7-46EB-AFE6-C2A3D0568619}">
      <dgm:prSet/>
      <dgm:spPr/>
      <dgm:t>
        <a:bodyPr/>
        <a:lstStyle/>
        <a:p>
          <a:endParaRPr lang="en-US"/>
        </a:p>
      </dgm:t>
    </dgm:pt>
    <dgm:pt modelId="{DF3BEED8-DC47-4176-A9AD-A7B69071D572}">
      <dgm:prSet phldrT="[Text]"/>
      <dgm:spPr/>
      <dgm:t>
        <a:bodyPr/>
        <a:lstStyle/>
        <a:p>
          <a:r>
            <a:rPr lang="en-US" dirty="0"/>
            <a:t>events</a:t>
          </a:r>
        </a:p>
      </dgm:t>
    </dgm:pt>
    <dgm:pt modelId="{5E726B84-FC03-4582-943C-CF3172F7C632}" type="parTrans" cxnId="{C8199BC5-6A95-443D-9A3B-6B9722F1CF70}">
      <dgm:prSet/>
      <dgm:spPr/>
      <dgm:t>
        <a:bodyPr/>
        <a:lstStyle/>
        <a:p>
          <a:endParaRPr lang="en-US"/>
        </a:p>
      </dgm:t>
    </dgm:pt>
    <dgm:pt modelId="{E4E5F051-C551-4080-8CE4-A20F1C1864D2}" type="sibTrans" cxnId="{C8199BC5-6A95-443D-9A3B-6B9722F1CF70}">
      <dgm:prSet/>
      <dgm:spPr/>
      <dgm:t>
        <a:bodyPr/>
        <a:lstStyle/>
        <a:p>
          <a:endParaRPr lang="en-US"/>
        </a:p>
      </dgm:t>
    </dgm:pt>
    <dgm:pt modelId="{9F067730-ED1E-4F49-80A9-DBF08CF9C4EF}">
      <dgm:prSet phldrT="[Text]"/>
      <dgm:spPr/>
      <dgm:t>
        <a:bodyPr/>
        <a:lstStyle/>
        <a:p>
          <a:r>
            <a:rPr lang="en-US" dirty="0"/>
            <a:t>validators</a:t>
          </a:r>
        </a:p>
      </dgm:t>
    </dgm:pt>
    <dgm:pt modelId="{4FD0E80E-0FF1-41D0-BB59-B8A13A581766}" type="parTrans" cxnId="{51068E0D-FD6A-49ED-8835-BCFF9EEFF301}">
      <dgm:prSet/>
      <dgm:spPr/>
      <dgm:t>
        <a:bodyPr/>
        <a:lstStyle/>
        <a:p>
          <a:endParaRPr lang="en-US"/>
        </a:p>
      </dgm:t>
    </dgm:pt>
    <dgm:pt modelId="{EF584099-B21B-4CD1-9DAB-747CE2573D57}" type="sibTrans" cxnId="{51068E0D-FD6A-49ED-8835-BCFF9EEFF301}">
      <dgm:prSet/>
      <dgm:spPr/>
      <dgm:t>
        <a:bodyPr/>
        <a:lstStyle/>
        <a:p>
          <a:endParaRPr lang="en-US"/>
        </a:p>
      </dgm:t>
    </dgm:pt>
    <dgm:pt modelId="{0DBB83D7-9E7C-4E15-8BC5-6C9CB4F6E94C}">
      <dgm:prSet phldrT="[Text]"/>
      <dgm:spPr/>
      <dgm:t>
        <a:bodyPr/>
        <a:lstStyle/>
        <a:p>
          <a:r>
            <a:rPr lang="en-US" dirty="0"/>
            <a:t>commands</a:t>
          </a:r>
        </a:p>
      </dgm:t>
    </dgm:pt>
    <dgm:pt modelId="{ECF924B3-5FB6-4205-AB87-6D71ECF514FE}" type="parTrans" cxnId="{2F3A6CD5-9D30-4D73-954C-17C325E08560}">
      <dgm:prSet/>
      <dgm:spPr/>
      <dgm:t>
        <a:bodyPr/>
        <a:lstStyle/>
        <a:p>
          <a:endParaRPr lang="en-US"/>
        </a:p>
      </dgm:t>
    </dgm:pt>
    <dgm:pt modelId="{05028327-51E4-4BD6-BAAE-B71A22B81D75}" type="sibTrans" cxnId="{2F3A6CD5-9D30-4D73-954C-17C325E08560}">
      <dgm:prSet/>
      <dgm:spPr/>
      <dgm:t>
        <a:bodyPr/>
        <a:lstStyle/>
        <a:p>
          <a:endParaRPr lang="en-US"/>
        </a:p>
      </dgm:t>
    </dgm:pt>
    <dgm:pt modelId="{15E7E817-D145-4116-BEAC-FCCD79C702B0}">
      <dgm:prSet phldrT="[Text]"/>
      <dgm:spPr/>
      <dgm:t>
        <a:bodyPr/>
        <a:lstStyle/>
        <a:p>
          <a:r>
            <a:rPr lang="en-US" dirty="0"/>
            <a:t>delegates</a:t>
          </a:r>
        </a:p>
      </dgm:t>
    </dgm:pt>
    <dgm:pt modelId="{13DAB4F9-F57A-4489-9298-A09EBB1E4344}" type="parTrans" cxnId="{995257F3-24CB-4324-BD94-FB91AE5BBD13}">
      <dgm:prSet/>
      <dgm:spPr/>
      <dgm:t>
        <a:bodyPr/>
        <a:lstStyle/>
        <a:p>
          <a:endParaRPr lang="en-US"/>
        </a:p>
      </dgm:t>
    </dgm:pt>
    <dgm:pt modelId="{2CAA3873-34FE-4B95-A503-EFC7DCF45D57}" type="sibTrans" cxnId="{995257F3-24CB-4324-BD94-FB91AE5BBD13}">
      <dgm:prSet/>
      <dgm:spPr/>
      <dgm:t>
        <a:bodyPr/>
        <a:lstStyle/>
        <a:p>
          <a:endParaRPr lang="en-US"/>
        </a:p>
      </dgm:t>
    </dgm:pt>
    <dgm:pt modelId="{120E6721-6F7E-4230-B0D7-B7D8A28AB369}" type="pres">
      <dgm:prSet presAssocID="{D022BCAD-3347-46F1-92D3-B5558CCD2C3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860C85-2AEB-4124-B894-24C7CD7FC0AD}" type="pres">
      <dgm:prSet presAssocID="{A6EDBB78-836D-48C9-AEB4-436C61F2D0B1}" presName="root1" presStyleCnt="0"/>
      <dgm:spPr/>
    </dgm:pt>
    <dgm:pt modelId="{AAFF35E2-F8A8-4C75-925C-099405CCA728}" type="pres">
      <dgm:prSet presAssocID="{A6EDBB78-836D-48C9-AEB4-436C61F2D0B1}" presName="LevelOneTextNode" presStyleLbl="node0" presStyleIdx="0" presStyleCnt="1">
        <dgm:presLayoutVars>
          <dgm:chPref val="3"/>
        </dgm:presLayoutVars>
      </dgm:prSet>
      <dgm:spPr/>
    </dgm:pt>
    <dgm:pt modelId="{379AB7C8-D701-4578-A0F2-181AFE4F0010}" type="pres">
      <dgm:prSet presAssocID="{A6EDBB78-836D-48C9-AEB4-436C61F2D0B1}" presName="level2hierChild" presStyleCnt="0"/>
      <dgm:spPr/>
    </dgm:pt>
    <dgm:pt modelId="{2B8CC9F6-0CD9-4CFA-BEF6-2CE6B86C73D7}" type="pres">
      <dgm:prSet presAssocID="{8E5FB844-EFED-4FF3-94E2-8B4D27DC7EE0}" presName="conn2-1" presStyleLbl="parChTrans1D2" presStyleIdx="0" presStyleCnt="5"/>
      <dgm:spPr/>
    </dgm:pt>
    <dgm:pt modelId="{630D8810-2E57-4ED3-9DF8-E98BF70E1502}" type="pres">
      <dgm:prSet presAssocID="{8E5FB844-EFED-4FF3-94E2-8B4D27DC7EE0}" presName="connTx" presStyleLbl="parChTrans1D2" presStyleIdx="0" presStyleCnt="5"/>
      <dgm:spPr/>
    </dgm:pt>
    <dgm:pt modelId="{F3C3114A-1674-463B-8EFF-C507FD4ADE2F}" type="pres">
      <dgm:prSet presAssocID="{598CB75B-D6B4-44CD-816E-A7DD063972EF}" presName="root2" presStyleCnt="0"/>
      <dgm:spPr/>
    </dgm:pt>
    <dgm:pt modelId="{E2FE87B2-F4E3-433A-B50E-B34D37DC9E80}" type="pres">
      <dgm:prSet presAssocID="{598CB75B-D6B4-44CD-816E-A7DD063972EF}" presName="LevelTwoTextNode" presStyleLbl="node2" presStyleIdx="0" presStyleCnt="5">
        <dgm:presLayoutVars>
          <dgm:chPref val="3"/>
        </dgm:presLayoutVars>
      </dgm:prSet>
      <dgm:spPr/>
    </dgm:pt>
    <dgm:pt modelId="{839F94E9-D4F4-4D5E-9923-3D69D7284F86}" type="pres">
      <dgm:prSet presAssocID="{598CB75B-D6B4-44CD-816E-A7DD063972EF}" presName="level3hierChild" presStyleCnt="0"/>
      <dgm:spPr/>
    </dgm:pt>
    <dgm:pt modelId="{C8B144FF-9886-4D3C-BACE-0233D38DD063}" type="pres">
      <dgm:prSet presAssocID="{5E726B84-FC03-4582-943C-CF3172F7C632}" presName="conn2-1" presStyleLbl="parChTrans1D2" presStyleIdx="1" presStyleCnt="5"/>
      <dgm:spPr/>
    </dgm:pt>
    <dgm:pt modelId="{EB88083A-6547-441D-8AD5-9698E5CBFA51}" type="pres">
      <dgm:prSet presAssocID="{5E726B84-FC03-4582-943C-CF3172F7C632}" presName="connTx" presStyleLbl="parChTrans1D2" presStyleIdx="1" presStyleCnt="5"/>
      <dgm:spPr/>
    </dgm:pt>
    <dgm:pt modelId="{F8C7B0EC-A48A-4C6C-8F6F-4971A18D3E3B}" type="pres">
      <dgm:prSet presAssocID="{DF3BEED8-DC47-4176-A9AD-A7B69071D572}" presName="root2" presStyleCnt="0"/>
      <dgm:spPr/>
    </dgm:pt>
    <dgm:pt modelId="{0F438418-4E27-40DF-9BAF-DBAA5A0CBF57}" type="pres">
      <dgm:prSet presAssocID="{DF3BEED8-DC47-4176-A9AD-A7B69071D572}" presName="LevelTwoTextNode" presStyleLbl="node2" presStyleIdx="1" presStyleCnt="5">
        <dgm:presLayoutVars>
          <dgm:chPref val="3"/>
        </dgm:presLayoutVars>
      </dgm:prSet>
      <dgm:spPr/>
    </dgm:pt>
    <dgm:pt modelId="{4BBA92E0-07E0-43D8-A050-86C3E3C2A898}" type="pres">
      <dgm:prSet presAssocID="{DF3BEED8-DC47-4176-A9AD-A7B69071D572}" presName="level3hierChild" presStyleCnt="0"/>
      <dgm:spPr/>
    </dgm:pt>
    <dgm:pt modelId="{BAD8611C-BD75-497E-BDBF-8C3DC1E591DE}" type="pres">
      <dgm:prSet presAssocID="{4FD0E80E-0FF1-41D0-BB59-B8A13A581766}" presName="conn2-1" presStyleLbl="parChTrans1D2" presStyleIdx="2" presStyleCnt="5"/>
      <dgm:spPr/>
    </dgm:pt>
    <dgm:pt modelId="{7407ADCD-42C2-4052-897D-90A75D6936D3}" type="pres">
      <dgm:prSet presAssocID="{4FD0E80E-0FF1-41D0-BB59-B8A13A581766}" presName="connTx" presStyleLbl="parChTrans1D2" presStyleIdx="2" presStyleCnt="5"/>
      <dgm:spPr/>
    </dgm:pt>
    <dgm:pt modelId="{8EE0A8D7-676D-4164-87C2-5789426C989D}" type="pres">
      <dgm:prSet presAssocID="{9F067730-ED1E-4F49-80A9-DBF08CF9C4EF}" presName="root2" presStyleCnt="0"/>
      <dgm:spPr/>
    </dgm:pt>
    <dgm:pt modelId="{A5BC51AE-40AC-4CDD-BF84-2C1A97ED318A}" type="pres">
      <dgm:prSet presAssocID="{9F067730-ED1E-4F49-80A9-DBF08CF9C4EF}" presName="LevelTwoTextNode" presStyleLbl="node2" presStyleIdx="2" presStyleCnt="5">
        <dgm:presLayoutVars>
          <dgm:chPref val="3"/>
        </dgm:presLayoutVars>
      </dgm:prSet>
      <dgm:spPr/>
    </dgm:pt>
    <dgm:pt modelId="{C9759725-7D06-4B18-BD79-A2EF8E7F4A81}" type="pres">
      <dgm:prSet presAssocID="{9F067730-ED1E-4F49-80A9-DBF08CF9C4EF}" presName="level3hierChild" presStyleCnt="0"/>
      <dgm:spPr/>
    </dgm:pt>
    <dgm:pt modelId="{8C7CD64E-25C1-4DEB-A4EE-0668439BAC4D}" type="pres">
      <dgm:prSet presAssocID="{ECF924B3-5FB6-4205-AB87-6D71ECF514FE}" presName="conn2-1" presStyleLbl="parChTrans1D2" presStyleIdx="3" presStyleCnt="5"/>
      <dgm:spPr/>
    </dgm:pt>
    <dgm:pt modelId="{174441EF-7888-4F3A-81F4-113EFBF8AF48}" type="pres">
      <dgm:prSet presAssocID="{ECF924B3-5FB6-4205-AB87-6D71ECF514FE}" presName="connTx" presStyleLbl="parChTrans1D2" presStyleIdx="3" presStyleCnt="5"/>
      <dgm:spPr/>
    </dgm:pt>
    <dgm:pt modelId="{C0BACD33-EEF5-4643-B0AE-A6EFC37AE215}" type="pres">
      <dgm:prSet presAssocID="{0DBB83D7-9E7C-4E15-8BC5-6C9CB4F6E94C}" presName="root2" presStyleCnt="0"/>
      <dgm:spPr/>
    </dgm:pt>
    <dgm:pt modelId="{EABC1680-E25D-4F6E-9958-9991DAE10FE8}" type="pres">
      <dgm:prSet presAssocID="{0DBB83D7-9E7C-4E15-8BC5-6C9CB4F6E94C}" presName="LevelTwoTextNode" presStyleLbl="node2" presStyleIdx="3" presStyleCnt="5" custScaleX="125019">
        <dgm:presLayoutVars>
          <dgm:chPref val="3"/>
        </dgm:presLayoutVars>
      </dgm:prSet>
      <dgm:spPr/>
    </dgm:pt>
    <dgm:pt modelId="{C399D694-8C01-4E90-9CFC-85EEAA3AD86B}" type="pres">
      <dgm:prSet presAssocID="{0DBB83D7-9E7C-4E15-8BC5-6C9CB4F6E94C}" presName="level3hierChild" presStyleCnt="0"/>
      <dgm:spPr/>
    </dgm:pt>
    <dgm:pt modelId="{0C0FA4FE-A348-4DE8-879A-BF9A044D9005}" type="pres">
      <dgm:prSet presAssocID="{13DAB4F9-F57A-4489-9298-A09EBB1E4344}" presName="conn2-1" presStyleLbl="parChTrans1D2" presStyleIdx="4" presStyleCnt="5"/>
      <dgm:spPr/>
    </dgm:pt>
    <dgm:pt modelId="{B099B242-16F4-4A10-8793-42AC88F3FD4F}" type="pres">
      <dgm:prSet presAssocID="{13DAB4F9-F57A-4489-9298-A09EBB1E4344}" presName="connTx" presStyleLbl="parChTrans1D2" presStyleIdx="4" presStyleCnt="5"/>
      <dgm:spPr/>
    </dgm:pt>
    <dgm:pt modelId="{991F0734-A6D0-4429-880F-C4076793AADE}" type="pres">
      <dgm:prSet presAssocID="{15E7E817-D145-4116-BEAC-FCCD79C702B0}" presName="root2" presStyleCnt="0"/>
      <dgm:spPr/>
    </dgm:pt>
    <dgm:pt modelId="{FC8D34A5-8C57-421E-BBCA-1FDAFD46082B}" type="pres">
      <dgm:prSet presAssocID="{15E7E817-D145-4116-BEAC-FCCD79C702B0}" presName="LevelTwoTextNode" presStyleLbl="node2" presStyleIdx="4" presStyleCnt="5">
        <dgm:presLayoutVars>
          <dgm:chPref val="3"/>
        </dgm:presLayoutVars>
      </dgm:prSet>
      <dgm:spPr/>
    </dgm:pt>
    <dgm:pt modelId="{8B0F85D5-9EE4-49AE-8D7C-A4EDE22AAC9E}" type="pres">
      <dgm:prSet presAssocID="{15E7E817-D145-4116-BEAC-FCCD79C702B0}" presName="level3hierChild" presStyleCnt="0"/>
      <dgm:spPr/>
    </dgm:pt>
  </dgm:ptLst>
  <dgm:cxnLst>
    <dgm:cxn modelId="{4F4BED00-381C-4345-8CC4-900737FC89C8}" type="presOf" srcId="{4FD0E80E-0FF1-41D0-BB59-B8A13A581766}" destId="{7407ADCD-42C2-4052-897D-90A75D6936D3}" srcOrd="1" destOrd="0" presId="urn:microsoft.com/office/officeart/2008/layout/HorizontalMultiLevelHierarchy"/>
    <dgm:cxn modelId="{8532FB07-2208-45DF-9AD0-D853E523144E}" type="presOf" srcId="{4FD0E80E-0FF1-41D0-BB59-B8A13A581766}" destId="{BAD8611C-BD75-497E-BDBF-8C3DC1E591DE}" srcOrd="0" destOrd="0" presId="urn:microsoft.com/office/officeart/2008/layout/HorizontalMultiLevelHierarchy"/>
    <dgm:cxn modelId="{88B73209-4B2F-4BC4-9E21-BE785EB254DC}" type="presOf" srcId="{5E726B84-FC03-4582-943C-CF3172F7C632}" destId="{EB88083A-6547-441D-8AD5-9698E5CBFA51}" srcOrd="1" destOrd="0" presId="urn:microsoft.com/office/officeart/2008/layout/HorizontalMultiLevelHierarchy"/>
    <dgm:cxn modelId="{9E360A0A-D02F-4499-92FB-6967324B911D}" type="presOf" srcId="{D022BCAD-3347-46F1-92D3-B5558CCD2C32}" destId="{120E6721-6F7E-4230-B0D7-B7D8A28AB369}" srcOrd="0" destOrd="0" presId="urn:microsoft.com/office/officeart/2008/layout/HorizontalMultiLevelHierarchy"/>
    <dgm:cxn modelId="{FBC29D0C-ED77-4F2A-857E-BB18133F2BFE}" type="presOf" srcId="{DF3BEED8-DC47-4176-A9AD-A7B69071D572}" destId="{0F438418-4E27-40DF-9BAF-DBAA5A0CBF57}" srcOrd="0" destOrd="0" presId="urn:microsoft.com/office/officeart/2008/layout/HorizontalMultiLevelHierarchy"/>
    <dgm:cxn modelId="{51068E0D-FD6A-49ED-8835-BCFF9EEFF301}" srcId="{A6EDBB78-836D-48C9-AEB4-436C61F2D0B1}" destId="{9F067730-ED1E-4F49-80A9-DBF08CF9C4EF}" srcOrd="2" destOrd="0" parTransId="{4FD0E80E-0FF1-41D0-BB59-B8A13A581766}" sibTransId="{EF584099-B21B-4CD1-9DAB-747CE2573D57}"/>
    <dgm:cxn modelId="{AE53190F-938C-422A-AFD2-C4E850B05913}" type="presOf" srcId="{ECF924B3-5FB6-4205-AB87-6D71ECF514FE}" destId="{174441EF-7888-4F3A-81F4-113EFBF8AF48}" srcOrd="1" destOrd="0" presId="urn:microsoft.com/office/officeart/2008/layout/HorizontalMultiLevelHierarchy"/>
    <dgm:cxn modelId="{BC519E34-4CC8-4DE4-9937-4670CD69CD91}" type="presOf" srcId="{13DAB4F9-F57A-4489-9298-A09EBB1E4344}" destId="{B099B242-16F4-4A10-8793-42AC88F3FD4F}" srcOrd="1" destOrd="0" presId="urn:microsoft.com/office/officeart/2008/layout/HorizontalMultiLevelHierarchy"/>
    <dgm:cxn modelId="{2E9E315C-1D1C-4790-80DB-769E4A04F310}" type="presOf" srcId="{A6EDBB78-836D-48C9-AEB4-436C61F2D0B1}" destId="{AAFF35E2-F8A8-4C75-925C-099405CCA728}" srcOrd="0" destOrd="0" presId="urn:microsoft.com/office/officeart/2008/layout/HorizontalMultiLevelHierarchy"/>
    <dgm:cxn modelId="{E75DC060-1A1C-41A4-8B55-39214679BD57}" type="presOf" srcId="{15E7E817-D145-4116-BEAC-FCCD79C702B0}" destId="{FC8D34A5-8C57-421E-BBCA-1FDAFD46082B}" srcOrd="0" destOrd="0" presId="urn:microsoft.com/office/officeart/2008/layout/HorizontalMultiLevelHierarchy"/>
    <dgm:cxn modelId="{B745A163-72F7-41D1-A38F-8638A88BE9E9}" type="presOf" srcId="{8E5FB844-EFED-4FF3-94E2-8B4D27DC7EE0}" destId="{630D8810-2E57-4ED3-9DF8-E98BF70E1502}" srcOrd="1" destOrd="0" presId="urn:microsoft.com/office/officeart/2008/layout/HorizontalMultiLevelHierarchy"/>
    <dgm:cxn modelId="{ADA64E49-A043-432F-9A0C-374EC72C224D}" type="presOf" srcId="{8E5FB844-EFED-4FF3-94E2-8B4D27DC7EE0}" destId="{2B8CC9F6-0CD9-4CFA-BEF6-2CE6B86C73D7}" srcOrd="0" destOrd="0" presId="urn:microsoft.com/office/officeart/2008/layout/HorizontalMultiLevelHierarchy"/>
    <dgm:cxn modelId="{B730EC7F-2E91-4D21-9921-BB028B179DC4}" type="presOf" srcId="{9F067730-ED1E-4F49-80A9-DBF08CF9C4EF}" destId="{A5BC51AE-40AC-4CDD-BF84-2C1A97ED318A}" srcOrd="0" destOrd="0" presId="urn:microsoft.com/office/officeart/2008/layout/HorizontalMultiLevelHierarchy"/>
    <dgm:cxn modelId="{B0398181-3987-4589-9829-BD9FBC0EA820}" type="presOf" srcId="{0DBB83D7-9E7C-4E15-8BC5-6C9CB4F6E94C}" destId="{EABC1680-E25D-4F6E-9958-9991DAE10FE8}" srcOrd="0" destOrd="0" presId="urn:microsoft.com/office/officeart/2008/layout/HorizontalMultiLevelHierarchy"/>
    <dgm:cxn modelId="{A584CC85-35AD-4D7B-9659-F0CC6CF56FC9}" type="presOf" srcId="{13DAB4F9-F57A-4489-9298-A09EBB1E4344}" destId="{0C0FA4FE-A348-4DE8-879A-BF9A044D9005}" srcOrd="0" destOrd="0" presId="urn:microsoft.com/office/officeart/2008/layout/HorizontalMultiLevelHierarchy"/>
    <dgm:cxn modelId="{1315E893-02D7-46EB-AFE6-C2A3D0568619}" srcId="{A6EDBB78-836D-48C9-AEB4-436C61F2D0B1}" destId="{598CB75B-D6B4-44CD-816E-A7DD063972EF}" srcOrd="0" destOrd="0" parTransId="{8E5FB844-EFED-4FF3-94E2-8B4D27DC7EE0}" sibTransId="{C80D68E5-7FB7-42B9-8F3B-20CA6A60C72F}"/>
    <dgm:cxn modelId="{B2BBAA9C-597D-40DD-A397-EF4754C09308}" srcId="{D022BCAD-3347-46F1-92D3-B5558CCD2C32}" destId="{A6EDBB78-836D-48C9-AEB4-436C61F2D0B1}" srcOrd="0" destOrd="0" parTransId="{D1B62811-EC70-4EE2-BFA0-F247F7AC02A1}" sibTransId="{2F38EABB-8C9A-4A0A-AE44-16B1451718A8}"/>
    <dgm:cxn modelId="{D41E2CA2-3F9A-46DA-86D7-3C93563B3B52}" type="presOf" srcId="{5E726B84-FC03-4582-943C-CF3172F7C632}" destId="{C8B144FF-9886-4D3C-BACE-0233D38DD063}" srcOrd="0" destOrd="0" presId="urn:microsoft.com/office/officeart/2008/layout/HorizontalMultiLevelHierarchy"/>
    <dgm:cxn modelId="{C8199BC5-6A95-443D-9A3B-6B9722F1CF70}" srcId="{A6EDBB78-836D-48C9-AEB4-436C61F2D0B1}" destId="{DF3BEED8-DC47-4176-A9AD-A7B69071D572}" srcOrd="1" destOrd="0" parTransId="{5E726B84-FC03-4582-943C-CF3172F7C632}" sibTransId="{E4E5F051-C551-4080-8CE4-A20F1C1864D2}"/>
    <dgm:cxn modelId="{2F3A6CD5-9D30-4D73-954C-17C325E08560}" srcId="{A6EDBB78-836D-48C9-AEB4-436C61F2D0B1}" destId="{0DBB83D7-9E7C-4E15-8BC5-6C9CB4F6E94C}" srcOrd="3" destOrd="0" parTransId="{ECF924B3-5FB6-4205-AB87-6D71ECF514FE}" sibTransId="{05028327-51E4-4BD6-BAAE-B71A22B81D75}"/>
    <dgm:cxn modelId="{913EC1D9-295F-40C6-9E9C-6DCAF7A77DF2}" type="presOf" srcId="{ECF924B3-5FB6-4205-AB87-6D71ECF514FE}" destId="{8C7CD64E-25C1-4DEB-A4EE-0668439BAC4D}" srcOrd="0" destOrd="0" presId="urn:microsoft.com/office/officeart/2008/layout/HorizontalMultiLevelHierarchy"/>
    <dgm:cxn modelId="{87084AE6-0788-4E60-A00A-26CA7BCC40FE}" type="presOf" srcId="{598CB75B-D6B4-44CD-816E-A7DD063972EF}" destId="{E2FE87B2-F4E3-433A-B50E-B34D37DC9E80}" srcOrd="0" destOrd="0" presId="urn:microsoft.com/office/officeart/2008/layout/HorizontalMultiLevelHierarchy"/>
    <dgm:cxn modelId="{995257F3-24CB-4324-BD94-FB91AE5BBD13}" srcId="{A6EDBB78-836D-48C9-AEB4-436C61F2D0B1}" destId="{15E7E817-D145-4116-BEAC-FCCD79C702B0}" srcOrd="4" destOrd="0" parTransId="{13DAB4F9-F57A-4489-9298-A09EBB1E4344}" sibTransId="{2CAA3873-34FE-4B95-A503-EFC7DCF45D57}"/>
    <dgm:cxn modelId="{8C2CF85C-F6C2-420D-82F9-4FF947541896}" type="presParOf" srcId="{120E6721-6F7E-4230-B0D7-B7D8A28AB369}" destId="{06860C85-2AEB-4124-B894-24C7CD7FC0AD}" srcOrd="0" destOrd="0" presId="urn:microsoft.com/office/officeart/2008/layout/HorizontalMultiLevelHierarchy"/>
    <dgm:cxn modelId="{631D17E2-33EF-41FF-A2B1-F1CC8B5CD5F6}" type="presParOf" srcId="{06860C85-2AEB-4124-B894-24C7CD7FC0AD}" destId="{AAFF35E2-F8A8-4C75-925C-099405CCA728}" srcOrd="0" destOrd="0" presId="urn:microsoft.com/office/officeart/2008/layout/HorizontalMultiLevelHierarchy"/>
    <dgm:cxn modelId="{A8E08C48-E524-4D16-9900-AD2277088B34}" type="presParOf" srcId="{06860C85-2AEB-4124-B894-24C7CD7FC0AD}" destId="{379AB7C8-D701-4578-A0F2-181AFE4F0010}" srcOrd="1" destOrd="0" presId="urn:microsoft.com/office/officeart/2008/layout/HorizontalMultiLevelHierarchy"/>
    <dgm:cxn modelId="{65E314B6-BB88-4493-83E9-90174BB04166}" type="presParOf" srcId="{379AB7C8-D701-4578-A0F2-181AFE4F0010}" destId="{2B8CC9F6-0CD9-4CFA-BEF6-2CE6B86C73D7}" srcOrd="0" destOrd="0" presId="urn:microsoft.com/office/officeart/2008/layout/HorizontalMultiLevelHierarchy"/>
    <dgm:cxn modelId="{642CAAA2-EA2A-4D48-9029-580FA118A1FA}" type="presParOf" srcId="{2B8CC9F6-0CD9-4CFA-BEF6-2CE6B86C73D7}" destId="{630D8810-2E57-4ED3-9DF8-E98BF70E1502}" srcOrd="0" destOrd="0" presId="urn:microsoft.com/office/officeart/2008/layout/HorizontalMultiLevelHierarchy"/>
    <dgm:cxn modelId="{272115CA-E2BC-4EE1-8BB9-EBCF5F21A453}" type="presParOf" srcId="{379AB7C8-D701-4578-A0F2-181AFE4F0010}" destId="{F3C3114A-1674-463B-8EFF-C507FD4ADE2F}" srcOrd="1" destOrd="0" presId="urn:microsoft.com/office/officeart/2008/layout/HorizontalMultiLevelHierarchy"/>
    <dgm:cxn modelId="{088C7FB2-A6E9-4DDC-AEE6-9E13DFB646EF}" type="presParOf" srcId="{F3C3114A-1674-463B-8EFF-C507FD4ADE2F}" destId="{E2FE87B2-F4E3-433A-B50E-B34D37DC9E80}" srcOrd="0" destOrd="0" presId="urn:microsoft.com/office/officeart/2008/layout/HorizontalMultiLevelHierarchy"/>
    <dgm:cxn modelId="{27DABD31-D3F0-487E-94E8-117BEFD08829}" type="presParOf" srcId="{F3C3114A-1674-463B-8EFF-C507FD4ADE2F}" destId="{839F94E9-D4F4-4D5E-9923-3D69D7284F86}" srcOrd="1" destOrd="0" presId="urn:microsoft.com/office/officeart/2008/layout/HorizontalMultiLevelHierarchy"/>
    <dgm:cxn modelId="{691DE39C-955E-4794-BB35-6E36ADD42EE1}" type="presParOf" srcId="{379AB7C8-D701-4578-A0F2-181AFE4F0010}" destId="{C8B144FF-9886-4D3C-BACE-0233D38DD063}" srcOrd="2" destOrd="0" presId="urn:microsoft.com/office/officeart/2008/layout/HorizontalMultiLevelHierarchy"/>
    <dgm:cxn modelId="{0A53BDBC-0BAE-4F0F-8DC5-25C1966239CF}" type="presParOf" srcId="{C8B144FF-9886-4D3C-BACE-0233D38DD063}" destId="{EB88083A-6547-441D-8AD5-9698E5CBFA51}" srcOrd="0" destOrd="0" presId="urn:microsoft.com/office/officeart/2008/layout/HorizontalMultiLevelHierarchy"/>
    <dgm:cxn modelId="{E2E64602-826C-481A-9C3E-C6F659499C8B}" type="presParOf" srcId="{379AB7C8-D701-4578-A0F2-181AFE4F0010}" destId="{F8C7B0EC-A48A-4C6C-8F6F-4971A18D3E3B}" srcOrd="3" destOrd="0" presId="urn:microsoft.com/office/officeart/2008/layout/HorizontalMultiLevelHierarchy"/>
    <dgm:cxn modelId="{0B47D435-595D-4CF8-A76A-32D0A7849DB1}" type="presParOf" srcId="{F8C7B0EC-A48A-4C6C-8F6F-4971A18D3E3B}" destId="{0F438418-4E27-40DF-9BAF-DBAA5A0CBF57}" srcOrd="0" destOrd="0" presId="urn:microsoft.com/office/officeart/2008/layout/HorizontalMultiLevelHierarchy"/>
    <dgm:cxn modelId="{832D1629-3FFB-484C-B185-238176132A31}" type="presParOf" srcId="{F8C7B0EC-A48A-4C6C-8F6F-4971A18D3E3B}" destId="{4BBA92E0-07E0-43D8-A050-86C3E3C2A898}" srcOrd="1" destOrd="0" presId="urn:microsoft.com/office/officeart/2008/layout/HorizontalMultiLevelHierarchy"/>
    <dgm:cxn modelId="{1056EFF6-BC9B-46FF-A311-421A63D4EA92}" type="presParOf" srcId="{379AB7C8-D701-4578-A0F2-181AFE4F0010}" destId="{BAD8611C-BD75-497E-BDBF-8C3DC1E591DE}" srcOrd="4" destOrd="0" presId="urn:microsoft.com/office/officeart/2008/layout/HorizontalMultiLevelHierarchy"/>
    <dgm:cxn modelId="{9C2064C6-3C9C-4EF7-98CD-4FB7DB095B6D}" type="presParOf" srcId="{BAD8611C-BD75-497E-BDBF-8C3DC1E591DE}" destId="{7407ADCD-42C2-4052-897D-90A75D6936D3}" srcOrd="0" destOrd="0" presId="urn:microsoft.com/office/officeart/2008/layout/HorizontalMultiLevelHierarchy"/>
    <dgm:cxn modelId="{FD720DE9-190F-452D-B84E-CF93A26F72BB}" type="presParOf" srcId="{379AB7C8-D701-4578-A0F2-181AFE4F0010}" destId="{8EE0A8D7-676D-4164-87C2-5789426C989D}" srcOrd="5" destOrd="0" presId="urn:microsoft.com/office/officeart/2008/layout/HorizontalMultiLevelHierarchy"/>
    <dgm:cxn modelId="{CCB13CA5-CA44-497E-B83B-CC1EC66EE282}" type="presParOf" srcId="{8EE0A8D7-676D-4164-87C2-5789426C989D}" destId="{A5BC51AE-40AC-4CDD-BF84-2C1A97ED318A}" srcOrd="0" destOrd="0" presId="urn:microsoft.com/office/officeart/2008/layout/HorizontalMultiLevelHierarchy"/>
    <dgm:cxn modelId="{90D15DB9-6E56-4FA1-BCC8-B5794679A7C7}" type="presParOf" srcId="{8EE0A8D7-676D-4164-87C2-5789426C989D}" destId="{C9759725-7D06-4B18-BD79-A2EF8E7F4A81}" srcOrd="1" destOrd="0" presId="urn:microsoft.com/office/officeart/2008/layout/HorizontalMultiLevelHierarchy"/>
    <dgm:cxn modelId="{CA3E2993-3F6D-40F2-AF20-121E3D29C0FD}" type="presParOf" srcId="{379AB7C8-D701-4578-A0F2-181AFE4F0010}" destId="{8C7CD64E-25C1-4DEB-A4EE-0668439BAC4D}" srcOrd="6" destOrd="0" presId="urn:microsoft.com/office/officeart/2008/layout/HorizontalMultiLevelHierarchy"/>
    <dgm:cxn modelId="{95D514FC-02C5-4E02-87D5-46AE9D7614ED}" type="presParOf" srcId="{8C7CD64E-25C1-4DEB-A4EE-0668439BAC4D}" destId="{174441EF-7888-4F3A-81F4-113EFBF8AF48}" srcOrd="0" destOrd="0" presId="urn:microsoft.com/office/officeart/2008/layout/HorizontalMultiLevelHierarchy"/>
    <dgm:cxn modelId="{D71937E0-58C5-450F-8F16-FDCF07BB5040}" type="presParOf" srcId="{379AB7C8-D701-4578-A0F2-181AFE4F0010}" destId="{C0BACD33-EEF5-4643-B0AE-A6EFC37AE215}" srcOrd="7" destOrd="0" presId="urn:microsoft.com/office/officeart/2008/layout/HorizontalMultiLevelHierarchy"/>
    <dgm:cxn modelId="{EFB375FA-C3E0-4385-8E91-D827E07AFE85}" type="presParOf" srcId="{C0BACD33-EEF5-4643-B0AE-A6EFC37AE215}" destId="{EABC1680-E25D-4F6E-9958-9991DAE10FE8}" srcOrd="0" destOrd="0" presId="urn:microsoft.com/office/officeart/2008/layout/HorizontalMultiLevelHierarchy"/>
    <dgm:cxn modelId="{D5BD82BB-DE18-4B8E-BA16-B4EDE41D20C5}" type="presParOf" srcId="{C0BACD33-EEF5-4643-B0AE-A6EFC37AE215}" destId="{C399D694-8C01-4E90-9CFC-85EEAA3AD86B}" srcOrd="1" destOrd="0" presId="urn:microsoft.com/office/officeart/2008/layout/HorizontalMultiLevelHierarchy"/>
    <dgm:cxn modelId="{FD88BF38-D012-4BFE-8C1B-F5DA64EDC984}" type="presParOf" srcId="{379AB7C8-D701-4578-A0F2-181AFE4F0010}" destId="{0C0FA4FE-A348-4DE8-879A-BF9A044D9005}" srcOrd="8" destOrd="0" presId="urn:microsoft.com/office/officeart/2008/layout/HorizontalMultiLevelHierarchy"/>
    <dgm:cxn modelId="{0EF5805E-55AB-4867-9E4F-0B1E2CB9579D}" type="presParOf" srcId="{0C0FA4FE-A348-4DE8-879A-BF9A044D9005}" destId="{B099B242-16F4-4A10-8793-42AC88F3FD4F}" srcOrd="0" destOrd="0" presId="urn:microsoft.com/office/officeart/2008/layout/HorizontalMultiLevelHierarchy"/>
    <dgm:cxn modelId="{33725092-2BF8-496F-8D51-507B5D536417}" type="presParOf" srcId="{379AB7C8-D701-4578-A0F2-181AFE4F0010}" destId="{991F0734-A6D0-4429-880F-C4076793AADE}" srcOrd="9" destOrd="0" presId="urn:microsoft.com/office/officeart/2008/layout/HorizontalMultiLevelHierarchy"/>
    <dgm:cxn modelId="{58E9439A-42F4-46E4-AD89-BE1EF135CFC1}" type="presParOf" srcId="{991F0734-A6D0-4429-880F-C4076793AADE}" destId="{FC8D34A5-8C57-421E-BBCA-1FDAFD46082B}" srcOrd="0" destOrd="0" presId="urn:microsoft.com/office/officeart/2008/layout/HorizontalMultiLevelHierarchy"/>
    <dgm:cxn modelId="{B892B8EF-B65D-465B-8394-7009F08CD628}" type="presParOf" srcId="{991F0734-A6D0-4429-880F-C4076793AADE}" destId="{8B0F85D5-9EE4-49AE-8D7C-A4EDE22AAC9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CD64E-25C1-4DEB-A4EE-0668439BAC4D}">
      <dsp:nvSpPr>
        <dsp:cNvPr id="0" name=""/>
        <dsp:cNvSpPr/>
      </dsp:nvSpPr>
      <dsp:spPr>
        <a:xfrm>
          <a:off x="1971488" y="1984889"/>
          <a:ext cx="494793" cy="1414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396" y="0"/>
              </a:lnTo>
              <a:lnTo>
                <a:pt x="247396" y="1414233"/>
              </a:lnTo>
              <a:lnTo>
                <a:pt x="494793" y="1414233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81428" y="2654549"/>
        <a:ext cx="74914" cy="74914"/>
      </dsp:txXfrm>
    </dsp:sp>
    <dsp:sp modelId="{BAD8611C-BD75-497E-BDBF-8C3DC1E591DE}">
      <dsp:nvSpPr>
        <dsp:cNvPr id="0" name=""/>
        <dsp:cNvSpPr/>
      </dsp:nvSpPr>
      <dsp:spPr>
        <a:xfrm>
          <a:off x="1971488" y="1984889"/>
          <a:ext cx="494793" cy="471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396" y="0"/>
              </a:lnTo>
              <a:lnTo>
                <a:pt x="247396" y="471411"/>
              </a:lnTo>
              <a:lnTo>
                <a:pt x="494793" y="471411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1800" y="2203509"/>
        <a:ext cx="34170" cy="34170"/>
      </dsp:txXfrm>
    </dsp:sp>
    <dsp:sp modelId="{C8B144FF-9886-4D3C-BACE-0233D38DD063}">
      <dsp:nvSpPr>
        <dsp:cNvPr id="0" name=""/>
        <dsp:cNvSpPr/>
      </dsp:nvSpPr>
      <dsp:spPr>
        <a:xfrm>
          <a:off x="1971488" y="1513478"/>
          <a:ext cx="494793" cy="471411"/>
        </a:xfrm>
        <a:custGeom>
          <a:avLst/>
          <a:gdLst/>
          <a:ahLst/>
          <a:cxnLst/>
          <a:rect l="0" t="0" r="0" b="0"/>
          <a:pathLst>
            <a:path>
              <a:moveTo>
                <a:pt x="0" y="471411"/>
              </a:moveTo>
              <a:lnTo>
                <a:pt x="247396" y="471411"/>
              </a:lnTo>
              <a:lnTo>
                <a:pt x="247396" y="0"/>
              </a:lnTo>
              <a:lnTo>
                <a:pt x="494793" y="0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1800" y="1732098"/>
        <a:ext cx="34170" cy="34170"/>
      </dsp:txXfrm>
    </dsp:sp>
    <dsp:sp modelId="{2B8CC9F6-0CD9-4CFA-BEF6-2CE6B86C73D7}">
      <dsp:nvSpPr>
        <dsp:cNvPr id="0" name=""/>
        <dsp:cNvSpPr/>
      </dsp:nvSpPr>
      <dsp:spPr>
        <a:xfrm>
          <a:off x="1971488" y="570655"/>
          <a:ext cx="494793" cy="1414233"/>
        </a:xfrm>
        <a:custGeom>
          <a:avLst/>
          <a:gdLst/>
          <a:ahLst/>
          <a:cxnLst/>
          <a:rect l="0" t="0" r="0" b="0"/>
          <a:pathLst>
            <a:path>
              <a:moveTo>
                <a:pt x="0" y="1414233"/>
              </a:moveTo>
              <a:lnTo>
                <a:pt x="247396" y="1414233"/>
              </a:lnTo>
              <a:lnTo>
                <a:pt x="247396" y="0"/>
              </a:lnTo>
              <a:lnTo>
                <a:pt x="494793" y="0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81428" y="1240315"/>
        <a:ext cx="74914" cy="74914"/>
      </dsp:txXfrm>
    </dsp:sp>
    <dsp:sp modelId="{AAFF35E2-F8A8-4C75-925C-099405CCA728}">
      <dsp:nvSpPr>
        <dsp:cNvPr id="0" name=""/>
        <dsp:cNvSpPr/>
      </dsp:nvSpPr>
      <dsp:spPr>
        <a:xfrm rot="16200000">
          <a:off x="-390529" y="1607760"/>
          <a:ext cx="3969779" cy="7542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5300" kern="1200" noProof="0" dirty="0"/>
            <a:t>Элемент</a:t>
          </a:r>
          <a:endParaRPr lang="ru-UA" sz="5300" kern="1200" dirty="0"/>
        </a:p>
      </dsp:txBody>
      <dsp:txXfrm>
        <a:off x="-390529" y="1607760"/>
        <a:ext cx="3969779" cy="754258"/>
      </dsp:txXfrm>
    </dsp:sp>
    <dsp:sp modelId="{E2FE87B2-F4E3-433A-B50E-B34D37DC9E80}">
      <dsp:nvSpPr>
        <dsp:cNvPr id="0" name=""/>
        <dsp:cNvSpPr/>
      </dsp:nvSpPr>
      <dsp:spPr>
        <a:xfrm>
          <a:off x="2466282" y="193526"/>
          <a:ext cx="2473966" cy="754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model</a:t>
          </a:r>
        </a:p>
      </dsp:txBody>
      <dsp:txXfrm>
        <a:off x="2466282" y="193526"/>
        <a:ext cx="2473966" cy="754258"/>
      </dsp:txXfrm>
    </dsp:sp>
    <dsp:sp modelId="{0F438418-4E27-40DF-9BAF-DBAA5A0CBF57}">
      <dsp:nvSpPr>
        <dsp:cNvPr id="0" name=""/>
        <dsp:cNvSpPr/>
      </dsp:nvSpPr>
      <dsp:spPr>
        <a:xfrm>
          <a:off x="2466282" y="1136349"/>
          <a:ext cx="2473966" cy="754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source</a:t>
          </a:r>
        </a:p>
      </dsp:txBody>
      <dsp:txXfrm>
        <a:off x="2466282" y="1136349"/>
        <a:ext cx="2473966" cy="754258"/>
      </dsp:txXfrm>
    </dsp:sp>
    <dsp:sp modelId="{A5BC51AE-40AC-4CDD-BF84-2C1A97ED318A}">
      <dsp:nvSpPr>
        <dsp:cNvPr id="0" name=""/>
        <dsp:cNvSpPr/>
      </dsp:nvSpPr>
      <dsp:spPr>
        <a:xfrm>
          <a:off x="2466282" y="2079171"/>
          <a:ext cx="2473966" cy="754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view</a:t>
          </a:r>
        </a:p>
      </dsp:txBody>
      <dsp:txXfrm>
        <a:off x="2466282" y="2079171"/>
        <a:ext cx="2473966" cy="754258"/>
      </dsp:txXfrm>
    </dsp:sp>
    <dsp:sp modelId="{EABC1680-E25D-4F6E-9958-9991DAE10FE8}">
      <dsp:nvSpPr>
        <dsp:cNvPr id="0" name=""/>
        <dsp:cNvSpPr/>
      </dsp:nvSpPr>
      <dsp:spPr>
        <a:xfrm>
          <a:off x="2466282" y="3021994"/>
          <a:ext cx="3092927" cy="754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template</a:t>
          </a:r>
        </a:p>
      </dsp:txBody>
      <dsp:txXfrm>
        <a:off x="2466282" y="3021994"/>
        <a:ext cx="3092927" cy="754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734DF-89F2-4227-96A4-13F714C62BA8}">
      <dsp:nvSpPr>
        <dsp:cNvPr id="0" name=""/>
        <dsp:cNvSpPr/>
      </dsp:nvSpPr>
      <dsp:spPr>
        <a:xfrm>
          <a:off x="0" y="0"/>
          <a:ext cx="8510421" cy="1459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dirty="0"/>
            <a:t>Сервер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Читает </a:t>
          </a:r>
          <a:r>
            <a:rPr lang="en-US" sz="1100" kern="1200" dirty="0"/>
            <a:t>model.json</a:t>
          </a:r>
          <a:r>
            <a:rPr lang="ru-UA" sz="1100" kern="1200" dirty="0"/>
            <a:t> и находит нужное действие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noProof="0" dirty="0"/>
            <a:t>Вызывает</a:t>
          </a:r>
          <a:r>
            <a:rPr lang="uk-UA" sz="1100" kern="1200" dirty="0"/>
            <a:t> </a:t>
          </a:r>
          <a:r>
            <a:rPr lang="ru-UA" sz="1100" kern="1200" dirty="0"/>
            <a:t>хранимую процедуру .</a:t>
          </a:r>
          <a:r>
            <a:rPr lang="en-US" sz="1100" kern="1200" dirty="0"/>
            <a:t>Load </a:t>
          </a:r>
          <a:r>
            <a:rPr lang="ru-UA" sz="1100" kern="1200" dirty="0"/>
            <a:t>или .</a:t>
          </a:r>
          <a:r>
            <a:rPr lang="en-US" sz="1100" kern="1200" dirty="0"/>
            <a:t>Index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Строит иерархическую модель данных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Рендерит представление, которое включает разметку, контроллер и шаблон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Отдает все это клиенту</a:t>
          </a:r>
          <a:endParaRPr lang="en-US" sz="1100" kern="1200" dirty="0"/>
        </a:p>
      </dsp:txBody>
      <dsp:txXfrm>
        <a:off x="42745" y="42745"/>
        <a:ext cx="6935585" cy="1373938"/>
      </dsp:txXfrm>
    </dsp:sp>
    <dsp:sp modelId="{FA73E2F3-18CC-4C1A-A1A6-FF89DC0DD6C4}">
      <dsp:nvSpPr>
        <dsp:cNvPr id="0" name=""/>
        <dsp:cNvSpPr/>
      </dsp:nvSpPr>
      <dsp:spPr>
        <a:xfrm>
          <a:off x="750919" y="1702666"/>
          <a:ext cx="8510421" cy="1459428"/>
        </a:xfrm>
        <a:prstGeom prst="roundRect">
          <a:avLst>
            <a:gd name="adj" fmla="val 10000"/>
          </a:avLst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dirty="0"/>
            <a:t>Клиент (браузер)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Создает клиентский контроллер (включая шаблон)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Строит клиентскую модель с данными и стандартными свойствами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Добавляет свойства из шаблона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Создает и подключает обработчики событий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Отображает представление и запускает цикл взаимодействия с пользователем</a:t>
          </a:r>
          <a:endParaRPr lang="en-US" sz="1100" kern="1200" dirty="0"/>
        </a:p>
      </dsp:txBody>
      <dsp:txXfrm>
        <a:off x="793664" y="1745411"/>
        <a:ext cx="6725383" cy="1373938"/>
      </dsp:txXfrm>
    </dsp:sp>
    <dsp:sp modelId="{F44D9080-B561-4BB9-B1B9-E9299C775CE4}">
      <dsp:nvSpPr>
        <dsp:cNvPr id="0" name=""/>
        <dsp:cNvSpPr/>
      </dsp:nvSpPr>
      <dsp:spPr>
        <a:xfrm>
          <a:off x="1501839" y="3405332"/>
          <a:ext cx="8510421" cy="1459428"/>
        </a:xfrm>
        <a:prstGeom prst="roundRect">
          <a:avLst>
            <a:gd name="adj" fmla="val 10000"/>
          </a:avLst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dirty="0"/>
            <a:t>Сервер (сохранение модели или выполнение команд)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Читает </a:t>
          </a:r>
          <a:r>
            <a:rPr lang="en-US" sz="1100" kern="1200" dirty="0"/>
            <a:t>model.json </a:t>
          </a:r>
          <a:r>
            <a:rPr lang="ru-UA" sz="1100" kern="1200" dirty="0"/>
            <a:t>и находит нужное действие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Преобразовывает полученную модель во внутреннее представление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Вызывает </a:t>
          </a:r>
          <a:r>
            <a:rPr lang="en-US" sz="1100" kern="1200" dirty="0"/>
            <a:t> </a:t>
          </a:r>
          <a:r>
            <a:rPr lang="ru-UA" sz="1100" kern="1200" dirty="0"/>
            <a:t>хранимую  процедуру </a:t>
          </a:r>
          <a:r>
            <a:rPr lang="uk-UA" sz="1100" kern="1200" dirty="0"/>
            <a:t>.</a:t>
          </a:r>
          <a:r>
            <a:rPr lang="en-US" sz="1100" kern="1200" dirty="0"/>
            <a:t>Metadata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Преобразовывает модель в набор таблиц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Вызывает хранимую процедуру .</a:t>
          </a:r>
          <a:r>
            <a:rPr lang="en-US" sz="1100" kern="1200" dirty="0"/>
            <a:t>Update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Возвращает полученные данные клиенту</a:t>
          </a:r>
          <a:endParaRPr lang="en-US" sz="1100" kern="1200" dirty="0"/>
        </a:p>
      </dsp:txBody>
      <dsp:txXfrm>
        <a:off x="1544584" y="3448077"/>
        <a:ext cx="6725383" cy="1373938"/>
      </dsp:txXfrm>
    </dsp:sp>
    <dsp:sp modelId="{A8218B58-0DB2-481A-A46B-D145D48C4414}">
      <dsp:nvSpPr>
        <dsp:cNvPr id="0" name=""/>
        <dsp:cNvSpPr/>
      </dsp:nvSpPr>
      <dsp:spPr>
        <a:xfrm>
          <a:off x="7561793" y="1106733"/>
          <a:ext cx="948628" cy="9486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75234" y="1106733"/>
        <a:ext cx="521746" cy="713843"/>
      </dsp:txXfrm>
    </dsp:sp>
    <dsp:sp modelId="{B11C42F4-6668-407C-BE8B-F60024DC8DF5}">
      <dsp:nvSpPr>
        <dsp:cNvPr id="0" name=""/>
        <dsp:cNvSpPr/>
      </dsp:nvSpPr>
      <dsp:spPr>
        <a:xfrm>
          <a:off x="8312713" y="2799669"/>
          <a:ext cx="948628" cy="9486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526154" y="2799669"/>
        <a:ext cx="521746" cy="713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FA4FE-A348-4DE8-879A-BF9A044D9005}">
      <dsp:nvSpPr>
        <dsp:cNvPr id="0" name=""/>
        <dsp:cNvSpPr/>
      </dsp:nvSpPr>
      <dsp:spPr>
        <a:xfrm>
          <a:off x="1889948" y="1984889"/>
          <a:ext cx="433910" cy="1653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6955" y="0"/>
              </a:lnTo>
              <a:lnTo>
                <a:pt x="216955" y="1653622"/>
              </a:lnTo>
              <a:lnTo>
                <a:pt x="433910" y="1653622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064163" y="2768960"/>
        <a:ext cx="85480" cy="85480"/>
      </dsp:txXfrm>
    </dsp:sp>
    <dsp:sp modelId="{8C7CD64E-25C1-4DEB-A4EE-0668439BAC4D}">
      <dsp:nvSpPr>
        <dsp:cNvPr id="0" name=""/>
        <dsp:cNvSpPr/>
      </dsp:nvSpPr>
      <dsp:spPr>
        <a:xfrm>
          <a:off x="1889948" y="1984889"/>
          <a:ext cx="433910" cy="826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6955" y="0"/>
              </a:lnTo>
              <a:lnTo>
                <a:pt x="216955" y="826811"/>
              </a:lnTo>
              <a:lnTo>
                <a:pt x="433910" y="826811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3560" y="2374951"/>
        <a:ext cx="46687" cy="46687"/>
      </dsp:txXfrm>
    </dsp:sp>
    <dsp:sp modelId="{BAD8611C-BD75-497E-BDBF-8C3DC1E591DE}">
      <dsp:nvSpPr>
        <dsp:cNvPr id="0" name=""/>
        <dsp:cNvSpPr/>
      </dsp:nvSpPr>
      <dsp:spPr>
        <a:xfrm>
          <a:off x="1889948" y="1939169"/>
          <a:ext cx="4339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910" y="4572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056" y="1974041"/>
        <a:ext cx="21695" cy="21695"/>
      </dsp:txXfrm>
    </dsp:sp>
    <dsp:sp modelId="{C8B144FF-9886-4D3C-BACE-0233D38DD063}">
      <dsp:nvSpPr>
        <dsp:cNvPr id="0" name=""/>
        <dsp:cNvSpPr/>
      </dsp:nvSpPr>
      <dsp:spPr>
        <a:xfrm>
          <a:off x="1889948" y="1158078"/>
          <a:ext cx="433910" cy="826811"/>
        </a:xfrm>
        <a:custGeom>
          <a:avLst/>
          <a:gdLst/>
          <a:ahLst/>
          <a:cxnLst/>
          <a:rect l="0" t="0" r="0" b="0"/>
          <a:pathLst>
            <a:path>
              <a:moveTo>
                <a:pt x="0" y="826811"/>
              </a:moveTo>
              <a:lnTo>
                <a:pt x="216955" y="826811"/>
              </a:lnTo>
              <a:lnTo>
                <a:pt x="216955" y="0"/>
              </a:lnTo>
              <a:lnTo>
                <a:pt x="433910" y="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3560" y="1548140"/>
        <a:ext cx="46687" cy="46687"/>
      </dsp:txXfrm>
    </dsp:sp>
    <dsp:sp modelId="{2B8CC9F6-0CD9-4CFA-BEF6-2CE6B86C73D7}">
      <dsp:nvSpPr>
        <dsp:cNvPr id="0" name=""/>
        <dsp:cNvSpPr/>
      </dsp:nvSpPr>
      <dsp:spPr>
        <a:xfrm>
          <a:off x="1889948" y="331267"/>
          <a:ext cx="433910" cy="1653622"/>
        </a:xfrm>
        <a:custGeom>
          <a:avLst/>
          <a:gdLst/>
          <a:ahLst/>
          <a:cxnLst/>
          <a:rect l="0" t="0" r="0" b="0"/>
          <a:pathLst>
            <a:path>
              <a:moveTo>
                <a:pt x="0" y="1653622"/>
              </a:moveTo>
              <a:lnTo>
                <a:pt x="216955" y="1653622"/>
              </a:lnTo>
              <a:lnTo>
                <a:pt x="216955" y="0"/>
              </a:lnTo>
              <a:lnTo>
                <a:pt x="433910" y="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064163" y="1115338"/>
        <a:ext cx="85480" cy="85480"/>
      </dsp:txXfrm>
    </dsp:sp>
    <dsp:sp modelId="{AAFF35E2-F8A8-4C75-925C-099405CCA728}">
      <dsp:nvSpPr>
        <dsp:cNvPr id="0" name=""/>
        <dsp:cNvSpPr/>
      </dsp:nvSpPr>
      <dsp:spPr>
        <a:xfrm rot="16200000">
          <a:off x="-181430" y="1654165"/>
          <a:ext cx="3481310" cy="661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model.json</a:t>
          </a:r>
        </a:p>
      </dsp:txBody>
      <dsp:txXfrm>
        <a:off x="-181430" y="1654165"/>
        <a:ext cx="3481310" cy="661448"/>
      </dsp:txXfrm>
    </dsp:sp>
    <dsp:sp modelId="{E2FE87B2-F4E3-433A-B50E-B34D37DC9E80}">
      <dsp:nvSpPr>
        <dsp:cNvPr id="0" name=""/>
        <dsp:cNvSpPr/>
      </dsp:nvSpPr>
      <dsp:spPr>
        <a:xfrm>
          <a:off x="2323859" y="542"/>
          <a:ext cx="2169552" cy="661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actions</a:t>
          </a:r>
        </a:p>
      </dsp:txBody>
      <dsp:txXfrm>
        <a:off x="2323859" y="542"/>
        <a:ext cx="2169552" cy="661448"/>
      </dsp:txXfrm>
    </dsp:sp>
    <dsp:sp modelId="{0F438418-4E27-40DF-9BAF-DBAA5A0CBF57}">
      <dsp:nvSpPr>
        <dsp:cNvPr id="0" name=""/>
        <dsp:cNvSpPr/>
      </dsp:nvSpPr>
      <dsp:spPr>
        <a:xfrm>
          <a:off x="2323859" y="827353"/>
          <a:ext cx="2169552" cy="661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dialogs</a:t>
          </a:r>
        </a:p>
      </dsp:txBody>
      <dsp:txXfrm>
        <a:off x="2323859" y="827353"/>
        <a:ext cx="2169552" cy="661448"/>
      </dsp:txXfrm>
    </dsp:sp>
    <dsp:sp modelId="{A5BC51AE-40AC-4CDD-BF84-2C1A97ED318A}">
      <dsp:nvSpPr>
        <dsp:cNvPr id="0" name=""/>
        <dsp:cNvSpPr/>
      </dsp:nvSpPr>
      <dsp:spPr>
        <a:xfrm>
          <a:off x="2323859" y="1654165"/>
          <a:ext cx="2169552" cy="661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popups</a:t>
          </a:r>
        </a:p>
      </dsp:txBody>
      <dsp:txXfrm>
        <a:off x="2323859" y="1654165"/>
        <a:ext cx="2169552" cy="661448"/>
      </dsp:txXfrm>
    </dsp:sp>
    <dsp:sp modelId="{EABC1680-E25D-4F6E-9958-9991DAE10FE8}">
      <dsp:nvSpPr>
        <dsp:cNvPr id="0" name=""/>
        <dsp:cNvSpPr/>
      </dsp:nvSpPr>
      <dsp:spPr>
        <a:xfrm>
          <a:off x="2323859" y="2480976"/>
          <a:ext cx="2712352" cy="661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commands</a:t>
          </a:r>
        </a:p>
      </dsp:txBody>
      <dsp:txXfrm>
        <a:off x="2323859" y="2480976"/>
        <a:ext cx="2712352" cy="661448"/>
      </dsp:txXfrm>
    </dsp:sp>
    <dsp:sp modelId="{FC8D34A5-8C57-421E-BBCA-1FDAFD46082B}">
      <dsp:nvSpPr>
        <dsp:cNvPr id="0" name=""/>
        <dsp:cNvSpPr/>
      </dsp:nvSpPr>
      <dsp:spPr>
        <a:xfrm>
          <a:off x="2323859" y="3307787"/>
          <a:ext cx="2169552" cy="661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reports</a:t>
          </a:r>
        </a:p>
      </dsp:txBody>
      <dsp:txXfrm>
        <a:off x="2323859" y="3307787"/>
        <a:ext cx="2169552" cy="6614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0865E-85C0-47BB-A8BF-88328C9704E2}">
      <dsp:nvSpPr>
        <dsp:cNvPr id="0" name=""/>
        <dsp:cNvSpPr/>
      </dsp:nvSpPr>
      <dsp:spPr>
        <a:xfrm>
          <a:off x="0" y="336941"/>
          <a:ext cx="4187038" cy="453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F3C53-68F8-427A-8D1A-4A5C08218CD7}">
      <dsp:nvSpPr>
        <dsp:cNvPr id="0" name=""/>
        <dsp:cNvSpPr/>
      </dsp:nvSpPr>
      <dsp:spPr>
        <a:xfrm>
          <a:off x="209351" y="71261"/>
          <a:ext cx="2930926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782" tIns="0" rIns="11078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800" kern="1200" dirty="0"/>
            <a:t>Объекты</a:t>
          </a:r>
          <a:r>
            <a:rPr lang="en-US" sz="1800" kern="1200" dirty="0"/>
            <a:t> (Object)</a:t>
          </a:r>
        </a:p>
      </dsp:txBody>
      <dsp:txXfrm>
        <a:off x="235290" y="97200"/>
        <a:ext cx="2879048" cy="479482"/>
      </dsp:txXfrm>
    </dsp:sp>
    <dsp:sp modelId="{590A3A3A-40A0-438E-816E-04F591721257}">
      <dsp:nvSpPr>
        <dsp:cNvPr id="0" name=""/>
        <dsp:cNvSpPr/>
      </dsp:nvSpPr>
      <dsp:spPr>
        <a:xfrm>
          <a:off x="0" y="1153421"/>
          <a:ext cx="4187038" cy="453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F9734-98AE-4887-922F-889A969CF849}">
      <dsp:nvSpPr>
        <dsp:cNvPr id="0" name=""/>
        <dsp:cNvSpPr/>
      </dsp:nvSpPr>
      <dsp:spPr>
        <a:xfrm>
          <a:off x="209351" y="887741"/>
          <a:ext cx="2930926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782" tIns="0" rIns="11078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800" kern="1200" dirty="0"/>
            <a:t>Массивы</a:t>
          </a:r>
          <a:r>
            <a:rPr lang="en-US" sz="1800" kern="1200" dirty="0"/>
            <a:t> (Array)</a:t>
          </a:r>
        </a:p>
      </dsp:txBody>
      <dsp:txXfrm>
        <a:off x="235290" y="913680"/>
        <a:ext cx="2879048" cy="479482"/>
      </dsp:txXfrm>
    </dsp:sp>
    <dsp:sp modelId="{359D64D1-AE38-4D11-8CA3-A352820BAF7E}">
      <dsp:nvSpPr>
        <dsp:cNvPr id="0" name=""/>
        <dsp:cNvSpPr/>
      </dsp:nvSpPr>
      <dsp:spPr>
        <a:xfrm>
          <a:off x="0" y="1969901"/>
          <a:ext cx="4187038" cy="453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FE066-EFB8-41D9-B644-6567E399CD8E}">
      <dsp:nvSpPr>
        <dsp:cNvPr id="0" name=""/>
        <dsp:cNvSpPr/>
      </dsp:nvSpPr>
      <dsp:spPr>
        <a:xfrm>
          <a:off x="209351" y="1704221"/>
          <a:ext cx="2930926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782" tIns="0" rIns="11078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800" kern="1200" dirty="0"/>
            <a:t>Ссылки и карты </a:t>
          </a:r>
          <a:r>
            <a:rPr lang="uk-UA" sz="1800" kern="1200" dirty="0"/>
            <a:t>(</a:t>
          </a:r>
          <a:r>
            <a:rPr lang="en-US" sz="1800" kern="1200" dirty="0"/>
            <a:t>Maps)</a:t>
          </a:r>
        </a:p>
      </dsp:txBody>
      <dsp:txXfrm>
        <a:off x="235290" y="1730160"/>
        <a:ext cx="2879048" cy="479482"/>
      </dsp:txXfrm>
    </dsp:sp>
    <dsp:sp modelId="{7300BDD7-BBAB-4C46-9E4B-51AFE5CB9001}">
      <dsp:nvSpPr>
        <dsp:cNvPr id="0" name=""/>
        <dsp:cNvSpPr/>
      </dsp:nvSpPr>
      <dsp:spPr>
        <a:xfrm>
          <a:off x="0" y="2786381"/>
          <a:ext cx="4187038" cy="453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9A915-1E1C-4E8B-AB21-1E0E184B8866}">
      <dsp:nvSpPr>
        <dsp:cNvPr id="0" name=""/>
        <dsp:cNvSpPr/>
      </dsp:nvSpPr>
      <dsp:spPr>
        <a:xfrm>
          <a:off x="209351" y="2520701"/>
          <a:ext cx="2930926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782" tIns="0" rIns="11078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800" kern="1200" dirty="0"/>
            <a:t>Вложенные объекты</a:t>
          </a:r>
          <a:endParaRPr lang="en-US" sz="1800" kern="1200" dirty="0"/>
        </a:p>
      </dsp:txBody>
      <dsp:txXfrm>
        <a:off x="235290" y="2546640"/>
        <a:ext cx="2879048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FA4FE-A348-4DE8-879A-BF9A044D9005}">
      <dsp:nvSpPr>
        <dsp:cNvPr id="0" name=""/>
        <dsp:cNvSpPr/>
      </dsp:nvSpPr>
      <dsp:spPr>
        <a:xfrm>
          <a:off x="1737587" y="2182885"/>
          <a:ext cx="477193" cy="1818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8596" y="0"/>
              </a:lnTo>
              <a:lnTo>
                <a:pt x="238596" y="1818573"/>
              </a:lnTo>
              <a:lnTo>
                <a:pt x="477193" y="181857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29180" y="3045168"/>
        <a:ext cx="94006" cy="94006"/>
      </dsp:txXfrm>
    </dsp:sp>
    <dsp:sp modelId="{8C7CD64E-25C1-4DEB-A4EE-0668439BAC4D}">
      <dsp:nvSpPr>
        <dsp:cNvPr id="0" name=""/>
        <dsp:cNvSpPr/>
      </dsp:nvSpPr>
      <dsp:spPr>
        <a:xfrm>
          <a:off x="1737587" y="2182885"/>
          <a:ext cx="477193" cy="909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8596" y="0"/>
              </a:lnTo>
              <a:lnTo>
                <a:pt x="238596" y="909286"/>
              </a:lnTo>
              <a:lnTo>
                <a:pt x="477193" y="909286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0511" y="2611855"/>
        <a:ext cx="51344" cy="51344"/>
      </dsp:txXfrm>
    </dsp:sp>
    <dsp:sp modelId="{BAD8611C-BD75-497E-BDBF-8C3DC1E591DE}">
      <dsp:nvSpPr>
        <dsp:cNvPr id="0" name=""/>
        <dsp:cNvSpPr/>
      </dsp:nvSpPr>
      <dsp:spPr>
        <a:xfrm>
          <a:off x="1737587" y="2137165"/>
          <a:ext cx="4771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193" y="45720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4254" y="2170955"/>
        <a:ext cx="23859" cy="23859"/>
      </dsp:txXfrm>
    </dsp:sp>
    <dsp:sp modelId="{C8B144FF-9886-4D3C-BACE-0233D38DD063}">
      <dsp:nvSpPr>
        <dsp:cNvPr id="0" name=""/>
        <dsp:cNvSpPr/>
      </dsp:nvSpPr>
      <dsp:spPr>
        <a:xfrm>
          <a:off x="1737587" y="1273598"/>
          <a:ext cx="477193" cy="909286"/>
        </a:xfrm>
        <a:custGeom>
          <a:avLst/>
          <a:gdLst/>
          <a:ahLst/>
          <a:cxnLst/>
          <a:rect l="0" t="0" r="0" b="0"/>
          <a:pathLst>
            <a:path>
              <a:moveTo>
                <a:pt x="0" y="909286"/>
              </a:moveTo>
              <a:lnTo>
                <a:pt x="238596" y="909286"/>
              </a:lnTo>
              <a:lnTo>
                <a:pt x="238596" y="0"/>
              </a:lnTo>
              <a:lnTo>
                <a:pt x="477193" y="0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0511" y="1702569"/>
        <a:ext cx="51344" cy="51344"/>
      </dsp:txXfrm>
    </dsp:sp>
    <dsp:sp modelId="{2B8CC9F6-0CD9-4CFA-BEF6-2CE6B86C73D7}">
      <dsp:nvSpPr>
        <dsp:cNvPr id="0" name=""/>
        <dsp:cNvSpPr/>
      </dsp:nvSpPr>
      <dsp:spPr>
        <a:xfrm>
          <a:off x="1737587" y="364311"/>
          <a:ext cx="477193" cy="1818573"/>
        </a:xfrm>
        <a:custGeom>
          <a:avLst/>
          <a:gdLst/>
          <a:ahLst/>
          <a:cxnLst/>
          <a:rect l="0" t="0" r="0" b="0"/>
          <a:pathLst>
            <a:path>
              <a:moveTo>
                <a:pt x="0" y="1818573"/>
              </a:moveTo>
              <a:lnTo>
                <a:pt x="238596" y="1818573"/>
              </a:lnTo>
              <a:lnTo>
                <a:pt x="238596" y="0"/>
              </a:lnTo>
              <a:lnTo>
                <a:pt x="477193" y="0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29180" y="1226594"/>
        <a:ext cx="94006" cy="94006"/>
      </dsp:txXfrm>
    </dsp:sp>
    <dsp:sp modelId="{AAFF35E2-F8A8-4C75-925C-099405CCA728}">
      <dsp:nvSpPr>
        <dsp:cNvPr id="0" name=""/>
        <dsp:cNvSpPr/>
      </dsp:nvSpPr>
      <dsp:spPr>
        <a:xfrm rot="16200000">
          <a:off x="-540415" y="1819170"/>
          <a:ext cx="3828575" cy="7274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template</a:t>
          </a:r>
        </a:p>
      </dsp:txBody>
      <dsp:txXfrm>
        <a:off x="-540415" y="1819170"/>
        <a:ext cx="3828575" cy="727429"/>
      </dsp:txXfrm>
    </dsp:sp>
    <dsp:sp modelId="{E2FE87B2-F4E3-433A-B50E-B34D37DC9E80}">
      <dsp:nvSpPr>
        <dsp:cNvPr id="0" name=""/>
        <dsp:cNvSpPr/>
      </dsp:nvSpPr>
      <dsp:spPr>
        <a:xfrm>
          <a:off x="2214781" y="596"/>
          <a:ext cx="2385968" cy="727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properties</a:t>
          </a:r>
        </a:p>
      </dsp:txBody>
      <dsp:txXfrm>
        <a:off x="2214781" y="596"/>
        <a:ext cx="2385968" cy="727429"/>
      </dsp:txXfrm>
    </dsp:sp>
    <dsp:sp modelId="{0F438418-4E27-40DF-9BAF-DBAA5A0CBF57}">
      <dsp:nvSpPr>
        <dsp:cNvPr id="0" name=""/>
        <dsp:cNvSpPr/>
      </dsp:nvSpPr>
      <dsp:spPr>
        <a:xfrm>
          <a:off x="2214781" y="909883"/>
          <a:ext cx="2385968" cy="727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events</a:t>
          </a:r>
        </a:p>
      </dsp:txBody>
      <dsp:txXfrm>
        <a:off x="2214781" y="909883"/>
        <a:ext cx="2385968" cy="727429"/>
      </dsp:txXfrm>
    </dsp:sp>
    <dsp:sp modelId="{A5BC51AE-40AC-4CDD-BF84-2C1A97ED318A}">
      <dsp:nvSpPr>
        <dsp:cNvPr id="0" name=""/>
        <dsp:cNvSpPr/>
      </dsp:nvSpPr>
      <dsp:spPr>
        <a:xfrm>
          <a:off x="2214781" y="1819170"/>
          <a:ext cx="2385968" cy="727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validators</a:t>
          </a:r>
        </a:p>
      </dsp:txBody>
      <dsp:txXfrm>
        <a:off x="2214781" y="1819170"/>
        <a:ext cx="2385968" cy="727429"/>
      </dsp:txXfrm>
    </dsp:sp>
    <dsp:sp modelId="{EABC1680-E25D-4F6E-9958-9991DAE10FE8}">
      <dsp:nvSpPr>
        <dsp:cNvPr id="0" name=""/>
        <dsp:cNvSpPr/>
      </dsp:nvSpPr>
      <dsp:spPr>
        <a:xfrm>
          <a:off x="2214781" y="2728457"/>
          <a:ext cx="2982913" cy="727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commands</a:t>
          </a:r>
        </a:p>
      </dsp:txBody>
      <dsp:txXfrm>
        <a:off x="2214781" y="2728457"/>
        <a:ext cx="2982913" cy="727429"/>
      </dsp:txXfrm>
    </dsp:sp>
    <dsp:sp modelId="{FC8D34A5-8C57-421E-BBCA-1FDAFD46082B}">
      <dsp:nvSpPr>
        <dsp:cNvPr id="0" name=""/>
        <dsp:cNvSpPr/>
      </dsp:nvSpPr>
      <dsp:spPr>
        <a:xfrm>
          <a:off x="2214781" y="3637743"/>
          <a:ext cx="2385968" cy="727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delegates</a:t>
          </a:r>
        </a:p>
      </dsp:txBody>
      <dsp:txXfrm>
        <a:off x="2214781" y="3637743"/>
        <a:ext cx="2385968" cy="727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47757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4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6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48691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2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7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7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9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729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742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278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2D77-0E54-4EFD-83CC-E288FB591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UA" cap="none" dirty="0"/>
              <a:t>П</a:t>
            </a:r>
            <a:r>
              <a:rPr lang="ru-RU" cap="none" dirty="0"/>
              <a:t>л</a:t>
            </a:r>
            <a:r>
              <a:rPr lang="ru-UA" cap="none" dirty="0"/>
              <a:t>а</a:t>
            </a:r>
            <a:r>
              <a:rPr lang="ru-RU" cap="none" dirty="0"/>
              <a:t>т</a:t>
            </a:r>
            <a:r>
              <a:rPr lang="ru-UA" cap="none" dirty="0"/>
              <a:t>форма А2</a:t>
            </a:r>
            <a:r>
              <a:rPr lang="en-US" cap="none" dirty="0"/>
              <a:t>v10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2BF99-8394-407D-88C3-16AAAE030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UA" dirty="0"/>
              <a:t>Архитектура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4A9880-FD05-43D0-9470-E2E2770B4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UA" sz="5400" cap="none" dirty="0"/>
              <a:t>Спасибо за в</a:t>
            </a:r>
            <a:r>
              <a:rPr lang="ru-RU" sz="5400" cap="none" dirty="0"/>
              <a:t>н</a:t>
            </a:r>
            <a:r>
              <a:rPr lang="ru-UA" sz="5400" cap="none" dirty="0"/>
              <a:t>и</a:t>
            </a:r>
            <a:r>
              <a:rPr lang="ru-RU" sz="5400" cap="none" dirty="0"/>
              <a:t>м</a:t>
            </a:r>
            <a:r>
              <a:rPr lang="ru-UA" sz="5400" cap="none" dirty="0"/>
              <a:t>а</a:t>
            </a:r>
            <a:r>
              <a:rPr lang="ru-RU" sz="5400" cap="none" dirty="0"/>
              <a:t>н</a:t>
            </a:r>
            <a:r>
              <a:rPr lang="ru-UA" sz="5400" cap="none" dirty="0"/>
              <a:t>и</a:t>
            </a:r>
            <a:r>
              <a:rPr lang="ru-RU" sz="5400" cap="none" dirty="0"/>
              <a:t>е</a:t>
            </a:r>
            <a:r>
              <a:rPr lang="ru-UA" sz="5400" cap="none" dirty="0"/>
              <a:t>!</a:t>
            </a:r>
            <a:endParaRPr lang="en-US" sz="5400" cap="none" dirty="0"/>
          </a:p>
        </p:txBody>
      </p:sp>
    </p:spTree>
    <p:extLst>
      <p:ext uri="{BB962C8B-B14F-4D97-AF65-F5344CB8AC3E}">
        <p14:creationId xmlns:p14="http://schemas.microsoft.com/office/powerpoint/2010/main" val="25661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5783-357B-4539-8344-43DF15C8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Элементы платформы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089BDFF-6118-42E8-BF1E-4800A612C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042" y="1711397"/>
            <a:ext cx="10108218" cy="4286731"/>
          </a:xfrm>
        </p:spPr>
      </p:pic>
    </p:spTree>
    <p:extLst>
      <p:ext uri="{BB962C8B-B14F-4D97-AF65-F5344CB8AC3E}">
        <p14:creationId xmlns:p14="http://schemas.microsoft.com/office/powerpoint/2010/main" val="361377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FC5D-5C1C-4C1A-A001-A53BCE3B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Прикладное приложение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EB4B8-9C81-46B8-AB5A-D7989CA6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model.json – </a:t>
            </a:r>
            <a:r>
              <a:rPr lang="ru-UA" dirty="0"/>
              <a:t>точка входа</a:t>
            </a:r>
          </a:p>
          <a:p>
            <a:r>
              <a:rPr lang="ru-RU" dirty="0"/>
              <a:t>Представления</a:t>
            </a:r>
            <a:r>
              <a:rPr lang="ru-UA" dirty="0"/>
              <a:t> (</a:t>
            </a:r>
            <a:r>
              <a:rPr lang="en-US" dirty="0"/>
              <a:t>view)</a:t>
            </a:r>
            <a:endParaRPr lang="ru-UA" dirty="0"/>
          </a:p>
          <a:p>
            <a:r>
              <a:rPr lang="ru-UA" dirty="0"/>
              <a:t>Шаблоны</a:t>
            </a:r>
            <a:r>
              <a:rPr lang="en-US" dirty="0"/>
              <a:t> (templates)</a:t>
            </a:r>
          </a:p>
          <a:p>
            <a:r>
              <a:rPr lang="ru-UA" dirty="0"/>
              <a:t>Команды</a:t>
            </a:r>
          </a:p>
          <a:p>
            <a:pPr lvl="1"/>
            <a:r>
              <a:rPr lang="ru-UA" dirty="0"/>
              <a:t>Команды </a:t>
            </a:r>
            <a:r>
              <a:rPr lang="en-US" dirty="0"/>
              <a:t>sql</a:t>
            </a:r>
          </a:p>
          <a:p>
            <a:pPr lvl="1"/>
            <a:r>
              <a:rPr lang="ru-UA" dirty="0"/>
              <a:t>К</a:t>
            </a:r>
            <a:r>
              <a:rPr lang="ru-RU" dirty="0"/>
              <a:t>о</a:t>
            </a:r>
            <a:r>
              <a:rPr lang="ru-UA" dirty="0"/>
              <a:t>м</a:t>
            </a:r>
            <a:r>
              <a:rPr lang="ru-RU" dirty="0"/>
              <a:t>а</a:t>
            </a:r>
            <a:r>
              <a:rPr lang="ru-UA" dirty="0"/>
              <a:t>н</a:t>
            </a:r>
            <a:r>
              <a:rPr lang="ru-RU" dirty="0"/>
              <a:t>д</a:t>
            </a:r>
            <a:r>
              <a:rPr lang="ru-UA" dirty="0"/>
              <a:t>ы </a:t>
            </a:r>
            <a:r>
              <a:rPr lang="en-US" dirty="0"/>
              <a:t>clr</a:t>
            </a:r>
            <a:endParaRPr lang="ru-UA" dirty="0"/>
          </a:p>
          <a:p>
            <a:r>
              <a:rPr lang="uk-UA" dirty="0"/>
              <a:t>О</a:t>
            </a:r>
            <a:r>
              <a:rPr lang="ru-UA" dirty="0"/>
              <a:t>т</a:t>
            </a:r>
            <a:r>
              <a:rPr lang="ru-RU" dirty="0"/>
              <a:t>четы</a:t>
            </a:r>
          </a:p>
          <a:p>
            <a:pPr lvl="1"/>
            <a:r>
              <a:rPr lang="en-US" dirty="0"/>
              <a:t>stimulsoft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json</a:t>
            </a:r>
            <a:endParaRPr lang="ru-UA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EC88DA-BB68-4BD5-A17B-EE670D198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31487"/>
              </p:ext>
            </p:extLst>
          </p:nvPr>
        </p:nvGraphicFramePr>
        <p:xfrm>
          <a:off x="4867477" y="2286000"/>
          <a:ext cx="6776441" cy="3969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35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051C-7D28-4399-8E0A-789A9216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Схема </a:t>
            </a:r>
            <a:r>
              <a:rPr lang="ru-RU" dirty="0"/>
              <a:t>обработки</a:t>
            </a:r>
            <a:r>
              <a:rPr lang="uk-UA" dirty="0"/>
              <a:t> </a:t>
            </a:r>
            <a:r>
              <a:rPr lang="ru-RU" dirty="0"/>
              <a:t>запроса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B054AA-46AC-4A8D-9898-E812967E7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579324"/>
              </p:ext>
            </p:extLst>
          </p:nvPr>
        </p:nvGraphicFramePr>
        <p:xfrm>
          <a:off x="1371599" y="1762542"/>
          <a:ext cx="10012261" cy="4864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79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051C-7D28-4399-8E0A-789A9216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</a:t>
            </a:r>
            <a:r>
              <a:rPr lang="ru-UA" dirty="0"/>
              <a:t>а</a:t>
            </a:r>
            <a:r>
              <a:rPr lang="ru-RU" dirty="0"/>
              <a:t>р</a:t>
            </a:r>
            <a:r>
              <a:rPr lang="ru-UA" dirty="0"/>
              <a:t>ш</a:t>
            </a:r>
            <a:r>
              <a:rPr lang="ru-RU" dirty="0"/>
              <a:t>р</a:t>
            </a:r>
            <a:r>
              <a:rPr lang="ru-UA" dirty="0"/>
              <a:t>у</a:t>
            </a:r>
            <a:r>
              <a:rPr lang="ru-RU" dirty="0"/>
              <a:t>т</a:t>
            </a:r>
            <a:r>
              <a:rPr lang="ru-UA" dirty="0"/>
              <a:t>ы </a:t>
            </a:r>
            <a:r>
              <a:rPr lang="ru-RU" dirty="0"/>
              <a:t>и</a:t>
            </a:r>
            <a:r>
              <a:rPr lang="ru-UA" dirty="0"/>
              <a:t> </a:t>
            </a:r>
            <a:r>
              <a:rPr lang="ru-RU" dirty="0"/>
              <a:t>действия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4712A-CD39-4B7F-BCA2-FA7CDCCF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686961" cy="2789339"/>
          </a:xfrm>
        </p:spPr>
        <p:txBody>
          <a:bodyPr/>
          <a:lstStyle/>
          <a:p>
            <a:r>
              <a:rPr lang="uk-UA" dirty="0"/>
              <a:t>К</a:t>
            </a:r>
            <a:r>
              <a:rPr lang="ru-UA" dirty="0"/>
              <a:t>о</a:t>
            </a:r>
            <a:r>
              <a:rPr lang="ru-RU" dirty="0"/>
              <a:t>н</a:t>
            </a:r>
            <a:r>
              <a:rPr lang="ru-UA" dirty="0"/>
              <a:t>е</a:t>
            </a:r>
            <a:r>
              <a:rPr lang="ru-RU" dirty="0"/>
              <a:t>ч</a:t>
            </a:r>
            <a:r>
              <a:rPr lang="ru-UA" dirty="0"/>
              <a:t>н</a:t>
            </a:r>
            <a:r>
              <a:rPr lang="ru-RU" dirty="0"/>
              <a:t>а</a:t>
            </a:r>
            <a:r>
              <a:rPr lang="ru-UA" dirty="0"/>
              <a:t>я </a:t>
            </a:r>
            <a:r>
              <a:rPr lang="ru-RU" dirty="0"/>
              <a:t>т</a:t>
            </a:r>
            <a:r>
              <a:rPr lang="ru-UA" dirty="0"/>
              <a:t>о</a:t>
            </a:r>
            <a:r>
              <a:rPr lang="ru-RU" dirty="0"/>
              <a:t>ч</a:t>
            </a:r>
            <a:r>
              <a:rPr lang="ru-UA" dirty="0"/>
              <a:t>к</a:t>
            </a:r>
            <a:r>
              <a:rPr lang="ru-RU" dirty="0"/>
              <a:t>а</a:t>
            </a:r>
          </a:p>
          <a:p>
            <a:r>
              <a:rPr lang="ru-RU" dirty="0"/>
              <a:t>Д</a:t>
            </a:r>
            <a:r>
              <a:rPr lang="ru-UA" dirty="0"/>
              <a:t>е</a:t>
            </a:r>
            <a:r>
              <a:rPr lang="ru-RU" dirty="0"/>
              <a:t>й</a:t>
            </a:r>
            <a:r>
              <a:rPr lang="ru-UA" dirty="0"/>
              <a:t>с</a:t>
            </a:r>
            <a:r>
              <a:rPr lang="ru-RU" dirty="0"/>
              <a:t>т</a:t>
            </a:r>
            <a:r>
              <a:rPr lang="ru-UA" dirty="0"/>
              <a:t>в</a:t>
            </a:r>
            <a:r>
              <a:rPr lang="ru-RU" dirty="0"/>
              <a:t>и</a:t>
            </a:r>
            <a:r>
              <a:rPr lang="ru-UA" dirty="0"/>
              <a:t>я</a:t>
            </a:r>
          </a:p>
          <a:p>
            <a:r>
              <a:rPr lang="ru-UA" dirty="0"/>
              <a:t>Диалоги</a:t>
            </a:r>
            <a:endParaRPr lang="en-US" dirty="0"/>
          </a:p>
          <a:p>
            <a:r>
              <a:rPr lang="ru-UA" dirty="0"/>
              <a:t>Всплываю</a:t>
            </a:r>
            <a:r>
              <a:rPr lang="ru-RU" dirty="0"/>
              <a:t>щ</a:t>
            </a:r>
            <a:r>
              <a:rPr lang="ru-UA" dirty="0"/>
              <a:t>и</a:t>
            </a:r>
            <a:r>
              <a:rPr lang="ru-RU" dirty="0"/>
              <a:t>е</a:t>
            </a:r>
            <a:r>
              <a:rPr lang="ru-UA" dirty="0"/>
              <a:t> окна</a:t>
            </a:r>
          </a:p>
          <a:p>
            <a:r>
              <a:rPr lang="ru-UA" dirty="0"/>
              <a:t>Команды</a:t>
            </a:r>
          </a:p>
          <a:p>
            <a:r>
              <a:rPr lang="ru-UA" dirty="0"/>
              <a:t>Отчеты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A2A400-3C86-4A61-A93E-251AEC238C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702418"/>
              </p:ext>
            </p:extLst>
          </p:nvPr>
        </p:nvGraphicFramePr>
        <p:xfrm>
          <a:off x="5555376" y="2286000"/>
          <a:ext cx="6264712" cy="3969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49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9174-DE57-4AF8-B94F-2DA179F4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Модель на сервере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92B5-199F-494D-9DC1-4B1699A0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3888297" cy="2504114"/>
          </a:xfrm>
        </p:spPr>
        <p:txBody>
          <a:bodyPr>
            <a:normAutofit/>
          </a:bodyPr>
          <a:lstStyle/>
          <a:p>
            <a:r>
              <a:rPr lang="uk-UA" dirty="0"/>
              <a:t>Х</a:t>
            </a:r>
            <a:r>
              <a:rPr lang="ru-UA" dirty="0"/>
              <a:t>р</a:t>
            </a:r>
            <a:r>
              <a:rPr lang="ru-RU" dirty="0"/>
              <a:t>а</a:t>
            </a:r>
            <a:r>
              <a:rPr lang="ru-UA" dirty="0"/>
              <a:t>н</a:t>
            </a:r>
            <a:r>
              <a:rPr lang="ru-RU" dirty="0"/>
              <a:t>и</a:t>
            </a:r>
            <a:r>
              <a:rPr lang="ru-UA" dirty="0"/>
              <a:t>м</a:t>
            </a:r>
            <a:r>
              <a:rPr lang="ru-RU" dirty="0"/>
              <a:t>ы</a:t>
            </a:r>
            <a:r>
              <a:rPr lang="ru-UA" dirty="0"/>
              <a:t>е </a:t>
            </a:r>
            <a:r>
              <a:rPr lang="ru-RU" dirty="0"/>
              <a:t>п</a:t>
            </a:r>
            <a:r>
              <a:rPr lang="ru-UA" dirty="0"/>
              <a:t>р</a:t>
            </a:r>
            <a:r>
              <a:rPr lang="ru-RU" dirty="0"/>
              <a:t>о</a:t>
            </a:r>
            <a:r>
              <a:rPr lang="ru-UA" dirty="0"/>
              <a:t>ц</a:t>
            </a:r>
            <a:r>
              <a:rPr lang="ru-RU" dirty="0"/>
              <a:t>е</a:t>
            </a:r>
            <a:r>
              <a:rPr lang="ru-UA" dirty="0"/>
              <a:t>д</a:t>
            </a:r>
            <a:r>
              <a:rPr lang="ru-RU" dirty="0"/>
              <a:t>у</a:t>
            </a:r>
            <a:r>
              <a:rPr lang="ru-UA" dirty="0"/>
              <a:t>р</a:t>
            </a:r>
            <a:r>
              <a:rPr lang="ru-RU" dirty="0"/>
              <a:t>ы</a:t>
            </a:r>
            <a:endParaRPr lang="ru-UA" dirty="0"/>
          </a:p>
          <a:p>
            <a:r>
              <a:rPr lang="ru-UA" dirty="0"/>
              <a:t>Метаданные</a:t>
            </a:r>
          </a:p>
          <a:p>
            <a:r>
              <a:rPr lang="ru-UA" dirty="0"/>
              <a:t>Тип</a:t>
            </a:r>
            <a:r>
              <a:rPr lang="ru-RU" dirty="0"/>
              <a:t>ы</a:t>
            </a:r>
            <a:r>
              <a:rPr lang="ru-UA" dirty="0"/>
              <a:t> </a:t>
            </a:r>
            <a:r>
              <a:rPr lang="ru-RU" dirty="0"/>
              <a:t>э</a:t>
            </a:r>
            <a:r>
              <a:rPr lang="ru-UA" dirty="0"/>
              <a:t>л</a:t>
            </a:r>
            <a:r>
              <a:rPr lang="ru-RU" dirty="0"/>
              <a:t>е</a:t>
            </a:r>
            <a:r>
              <a:rPr lang="ru-UA" dirty="0"/>
              <a:t>м</a:t>
            </a:r>
            <a:r>
              <a:rPr lang="ru-RU" dirty="0"/>
              <a:t>е</a:t>
            </a:r>
            <a:r>
              <a:rPr lang="ru-UA" dirty="0"/>
              <a:t>н</a:t>
            </a:r>
            <a:r>
              <a:rPr lang="ru-RU" dirty="0"/>
              <a:t>т</a:t>
            </a:r>
            <a:r>
              <a:rPr lang="ru-UA" dirty="0"/>
              <a:t>о</a:t>
            </a:r>
            <a:r>
              <a:rPr lang="ru-RU" dirty="0"/>
              <a:t>в</a:t>
            </a:r>
            <a:endParaRPr lang="ru-UA" dirty="0"/>
          </a:p>
          <a:p>
            <a:r>
              <a:rPr lang="ru-UA" dirty="0"/>
              <a:t>Формат данных</a:t>
            </a:r>
          </a:p>
          <a:p>
            <a:r>
              <a:rPr lang="ru-UA" dirty="0"/>
              <a:t>Табличные типы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84E8A1-D8B9-46F8-95B0-1232CBE34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286767"/>
              </p:ext>
            </p:extLst>
          </p:nvPr>
        </p:nvGraphicFramePr>
        <p:xfrm>
          <a:off x="6633362" y="2055303"/>
          <a:ext cx="4187038" cy="3311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78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102C-554B-4176-8F82-DBE0CF12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Моде</a:t>
            </a:r>
            <a:r>
              <a:rPr lang="ru-RU" dirty="0"/>
              <a:t>л</a:t>
            </a:r>
            <a:r>
              <a:rPr lang="ru-UA" dirty="0"/>
              <a:t>ь </a:t>
            </a:r>
            <a:r>
              <a:rPr lang="ru-RU" dirty="0"/>
              <a:t>н</a:t>
            </a:r>
            <a:r>
              <a:rPr lang="ru-UA" dirty="0"/>
              <a:t>а </a:t>
            </a:r>
            <a:r>
              <a:rPr lang="ru-RU" dirty="0"/>
              <a:t>к</a:t>
            </a:r>
            <a:r>
              <a:rPr lang="ru-UA" dirty="0"/>
              <a:t>л</a:t>
            </a:r>
            <a:r>
              <a:rPr lang="ru-RU" dirty="0"/>
              <a:t>и</a:t>
            </a:r>
            <a:r>
              <a:rPr lang="ru-UA" dirty="0"/>
              <a:t>е</a:t>
            </a:r>
            <a:r>
              <a:rPr lang="ru-RU" dirty="0"/>
              <a:t>н</a:t>
            </a:r>
            <a:r>
              <a:rPr lang="ru-UA" dirty="0"/>
              <a:t>т</a:t>
            </a:r>
            <a:r>
              <a:rPr lang="ru-RU" dirty="0"/>
              <a:t>е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D74885-C83C-4AF4-A39E-C19D94C0CB7B}"/>
              </a:ext>
            </a:extLst>
          </p:cNvPr>
          <p:cNvSpPr txBox="1">
            <a:spLocks/>
          </p:cNvSpPr>
          <p:nvPr/>
        </p:nvSpPr>
        <p:spPr>
          <a:xfrm>
            <a:off x="1371599" y="2286000"/>
            <a:ext cx="4020250" cy="4249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UA" dirty="0"/>
              <a:t>Модель данных</a:t>
            </a:r>
          </a:p>
          <a:p>
            <a:pPr lvl="1"/>
            <a:r>
              <a:rPr lang="ru-RU" dirty="0"/>
              <a:t>д</a:t>
            </a:r>
            <a:r>
              <a:rPr lang="ru-UA" dirty="0"/>
              <a:t>а</a:t>
            </a:r>
            <a:r>
              <a:rPr lang="ru-RU" dirty="0"/>
              <a:t>н</a:t>
            </a:r>
            <a:r>
              <a:rPr lang="ru-UA" dirty="0"/>
              <a:t>н</a:t>
            </a:r>
            <a:r>
              <a:rPr lang="ru-RU" dirty="0"/>
              <a:t>ы</a:t>
            </a:r>
            <a:r>
              <a:rPr lang="ru-UA" dirty="0"/>
              <a:t>е</a:t>
            </a:r>
          </a:p>
          <a:p>
            <a:pPr lvl="1"/>
            <a:r>
              <a:rPr lang="ru-UA" dirty="0"/>
              <a:t>об</a:t>
            </a:r>
            <a:r>
              <a:rPr lang="ru-RU" dirty="0"/>
              <a:t>щ</a:t>
            </a:r>
            <a:r>
              <a:rPr lang="ru-UA" dirty="0"/>
              <a:t>и</a:t>
            </a:r>
            <a:r>
              <a:rPr lang="ru-RU" dirty="0"/>
              <a:t>е</a:t>
            </a:r>
            <a:r>
              <a:rPr lang="ru-UA" dirty="0"/>
              <a:t> </a:t>
            </a:r>
            <a:r>
              <a:rPr lang="ru-RU" dirty="0"/>
              <a:t>с</a:t>
            </a:r>
            <a:r>
              <a:rPr lang="ru-UA" dirty="0"/>
              <a:t>в</a:t>
            </a:r>
            <a:r>
              <a:rPr lang="ru-RU" dirty="0"/>
              <a:t>о</a:t>
            </a:r>
            <a:r>
              <a:rPr lang="ru-UA" dirty="0"/>
              <a:t>й</a:t>
            </a:r>
            <a:r>
              <a:rPr lang="ru-RU" dirty="0"/>
              <a:t>с</a:t>
            </a:r>
            <a:r>
              <a:rPr lang="ru-UA" dirty="0"/>
              <a:t>т</a:t>
            </a:r>
            <a:r>
              <a:rPr lang="ru-RU" dirty="0"/>
              <a:t>в</a:t>
            </a:r>
            <a:r>
              <a:rPr lang="ru-UA" dirty="0"/>
              <a:t>а</a:t>
            </a:r>
            <a:r>
              <a:rPr lang="en-US" dirty="0"/>
              <a:t> </a:t>
            </a:r>
            <a:r>
              <a:rPr lang="ru-UA" dirty="0"/>
              <a:t>и методы</a:t>
            </a:r>
          </a:p>
          <a:p>
            <a:pPr lvl="1"/>
            <a:r>
              <a:rPr lang="ru-RU" dirty="0"/>
              <a:t>свойства</a:t>
            </a:r>
            <a:r>
              <a:rPr lang="ru-UA" dirty="0"/>
              <a:t> </a:t>
            </a:r>
            <a:r>
              <a:rPr lang="ru-RU" dirty="0"/>
              <a:t>и</a:t>
            </a:r>
            <a:r>
              <a:rPr lang="ru-UA" dirty="0"/>
              <a:t>з </a:t>
            </a:r>
            <a:r>
              <a:rPr lang="ru-RU" dirty="0"/>
              <a:t>ш</a:t>
            </a:r>
            <a:r>
              <a:rPr lang="ru-UA" dirty="0"/>
              <a:t>а</a:t>
            </a:r>
            <a:r>
              <a:rPr lang="ru-RU" dirty="0"/>
              <a:t>б</a:t>
            </a:r>
            <a:r>
              <a:rPr lang="ru-UA" dirty="0"/>
              <a:t>л</a:t>
            </a:r>
            <a:r>
              <a:rPr lang="ru-RU" dirty="0"/>
              <a:t>о</a:t>
            </a:r>
            <a:r>
              <a:rPr lang="ru-UA" dirty="0"/>
              <a:t>н</a:t>
            </a:r>
            <a:r>
              <a:rPr lang="ru-RU" dirty="0"/>
              <a:t>а</a:t>
            </a:r>
            <a:endParaRPr lang="ru-UA" dirty="0"/>
          </a:p>
          <a:p>
            <a:r>
              <a:rPr lang="ru-RU" dirty="0"/>
              <a:t>Контроллер</a:t>
            </a:r>
          </a:p>
          <a:p>
            <a:pPr lvl="1"/>
            <a:r>
              <a:rPr lang="ru-UA" dirty="0"/>
              <a:t>общ</a:t>
            </a:r>
            <a:r>
              <a:rPr lang="ru-RU" dirty="0"/>
              <a:t>и</a:t>
            </a:r>
            <a:r>
              <a:rPr lang="ru-UA" dirty="0"/>
              <a:t>е команды</a:t>
            </a:r>
          </a:p>
          <a:p>
            <a:pPr lvl="1"/>
            <a:r>
              <a:rPr lang="ru-UA" dirty="0"/>
              <a:t>ко</a:t>
            </a:r>
            <a:r>
              <a:rPr lang="ru-RU" dirty="0"/>
              <a:t>м</a:t>
            </a:r>
            <a:r>
              <a:rPr lang="ru-UA" dirty="0"/>
              <a:t>а</a:t>
            </a:r>
            <a:r>
              <a:rPr lang="ru-RU" dirty="0"/>
              <a:t>н</a:t>
            </a:r>
            <a:r>
              <a:rPr lang="ru-UA" dirty="0"/>
              <a:t>д</a:t>
            </a:r>
            <a:r>
              <a:rPr lang="ru-RU" dirty="0"/>
              <a:t>ы</a:t>
            </a:r>
            <a:r>
              <a:rPr lang="ru-UA" dirty="0"/>
              <a:t> </a:t>
            </a:r>
            <a:r>
              <a:rPr lang="ru-RU" dirty="0"/>
              <a:t>и</a:t>
            </a:r>
            <a:r>
              <a:rPr lang="ru-UA" dirty="0"/>
              <a:t>з </a:t>
            </a:r>
            <a:r>
              <a:rPr lang="ru-RU" dirty="0"/>
              <a:t>ш</a:t>
            </a:r>
            <a:r>
              <a:rPr lang="ru-UA" dirty="0"/>
              <a:t>а</a:t>
            </a:r>
            <a:r>
              <a:rPr lang="ru-RU" dirty="0"/>
              <a:t>б</a:t>
            </a:r>
            <a:r>
              <a:rPr lang="ru-UA" dirty="0"/>
              <a:t>л</a:t>
            </a:r>
            <a:r>
              <a:rPr lang="ru-RU" dirty="0"/>
              <a:t>о</a:t>
            </a:r>
            <a:r>
              <a:rPr lang="ru-UA" dirty="0"/>
              <a:t>н</a:t>
            </a:r>
            <a:r>
              <a:rPr lang="ru-RU" dirty="0"/>
              <a:t>а</a:t>
            </a:r>
            <a:endParaRPr lang="ru-UA" dirty="0"/>
          </a:p>
          <a:p>
            <a:r>
              <a:rPr lang="ru-UA" dirty="0"/>
              <a:t>Шаблон</a:t>
            </a:r>
          </a:p>
          <a:p>
            <a:pPr lvl="1"/>
            <a:r>
              <a:rPr lang="ru-UA" dirty="0"/>
              <a:t>свой</a:t>
            </a:r>
            <a:r>
              <a:rPr lang="ru-RU" dirty="0"/>
              <a:t>с</a:t>
            </a:r>
            <a:r>
              <a:rPr lang="ru-UA" dirty="0"/>
              <a:t>т</a:t>
            </a:r>
            <a:r>
              <a:rPr lang="ru-RU" dirty="0"/>
              <a:t>в</a:t>
            </a:r>
            <a:r>
              <a:rPr lang="ru-UA" dirty="0"/>
              <a:t>а</a:t>
            </a:r>
          </a:p>
          <a:p>
            <a:pPr lvl="1"/>
            <a:r>
              <a:rPr lang="ru-UA" dirty="0"/>
              <a:t>со</a:t>
            </a:r>
            <a:r>
              <a:rPr lang="ru-RU" dirty="0"/>
              <a:t>б</a:t>
            </a:r>
            <a:r>
              <a:rPr lang="ru-UA" dirty="0"/>
              <a:t>ы</a:t>
            </a:r>
            <a:r>
              <a:rPr lang="ru-RU" dirty="0"/>
              <a:t>т</a:t>
            </a:r>
            <a:r>
              <a:rPr lang="ru-UA" dirty="0"/>
              <a:t>и</a:t>
            </a:r>
            <a:r>
              <a:rPr lang="ru-RU" dirty="0"/>
              <a:t>я</a:t>
            </a:r>
            <a:endParaRPr lang="ru-UA" dirty="0"/>
          </a:p>
          <a:p>
            <a:pPr lvl="1"/>
            <a:r>
              <a:rPr lang="ru-RU" dirty="0"/>
              <a:t>к</a:t>
            </a:r>
            <a:r>
              <a:rPr lang="ru-UA" dirty="0"/>
              <a:t>о</a:t>
            </a:r>
            <a:r>
              <a:rPr lang="ru-RU" dirty="0"/>
              <a:t>м</a:t>
            </a:r>
            <a:r>
              <a:rPr lang="ru-UA" dirty="0"/>
              <a:t>а</a:t>
            </a:r>
            <a:r>
              <a:rPr lang="ru-RU" dirty="0"/>
              <a:t>н</a:t>
            </a:r>
            <a:r>
              <a:rPr lang="ru-UA" dirty="0"/>
              <a:t>д</a:t>
            </a:r>
            <a:r>
              <a:rPr lang="ru-RU" dirty="0"/>
              <a:t>ы</a:t>
            </a:r>
            <a:endParaRPr lang="ru-UA" dirty="0"/>
          </a:p>
          <a:p>
            <a:pPr lvl="1"/>
            <a:r>
              <a:rPr lang="ru-RU" dirty="0"/>
              <a:t>в</a:t>
            </a:r>
            <a:r>
              <a:rPr lang="ru-UA" dirty="0"/>
              <a:t>а</a:t>
            </a:r>
            <a:r>
              <a:rPr lang="ru-RU" dirty="0"/>
              <a:t>л</a:t>
            </a:r>
            <a:r>
              <a:rPr lang="ru-UA" dirty="0"/>
              <a:t>и</a:t>
            </a:r>
            <a:r>
              <a:rPr lang="ru-RU" dirty="0"/>
              <a:t>д</a:t>
            </a:r>
            <a:r>
              <a:rPr lang="ru-UA" dirty="0"/>
              <a:t>а</a:t>
            </a:r>
            <a:r>
              <a:rPr lang="ru-RU" dirty="0"/>
              <a:t>т</a:t>
            </a:r>
            <a:r>
              <a:rPr lang="ru-UA" dirty="0"/>
              <a:t>о</a:t>
            </a:r>
            <a:r>
              <a:rPr lang="ru-RU" dirty="0"/>
              <a:t>р</a:t>
            </a:r>
            <a:r>
              <a:rPr lang="ru-UA" dirty="0"/>
              <a:t>ы</a:t>
            </a:r>
          </a:p>
          <a:p>
            <a:r>
              <a:rPr lang="ru-UA" dirty="0"/>
              <a:t>П</a:t>
            </a:r>
            <a:r>
              <a:rPr lang="ru-RU" dirty="0"/>
              <a:t>р</a:t>
            </a:r>
            <a:r>
              <a:rPr lang="ru-UA" dirty="0"/>
              <a:t>е</a:t>
            </a:r>
            <a:r>
              <a:rPr lang="ru-RU" dirty="0"/>
              <a:t>д</a:t>
            </a:r>
            <a:r>
              <a:rPr lang="ru-UA" dirty="0"/>
              <a:t>с</a:t>
            </a:r>
            <a:r>
              <a:rPr lang="ru-RU" dirty="0"/>
              <a:t>т</a:t>
            </a:r>
            <a:r>
              <a:rPr lang="ru-UA" dirty="0"/>
              <a:t>а</a:t>
            </a:r>
            <a:r>
              <a:rPr lang="ru-RU" dirty="0"/>
              <a:t>в</a:t>
            </a:r>
            <a:r>
              <a:rPr lang="ru-UA" dirty="0"/>
              <a:t>л</a:t>
            </a:r>
            <a:r>
              <a:rPr lang="ru-RU" dirty="0"/>
              <a:t>е</a:t>
            </a:r>
            <a:r>
              <a:rPr lang="ru-UA" dirty="0"/>
              <a:t>н</a:t>
            </a:r>
            <a:r>
              <a:rPr lang="ru-RU" dirty="0"/>
              <a:t>и</a:t>
            </a:r>
            <a:r>
              <a:rPr lang="ru-UA" dirty="0"/>
              <a:t>е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B2C4D2A-8A92-4A1D-B0D4-6ECB0FF79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1849" y="1982606"/>
            <a:ext cx="6369516" cy="4099412"/>
          </a:xfrm>
        </p:spPr>
      </p:pic>
    </p:spTree>
    <p:extLst>
      <p:ext uri="{BB962C8B-B14F-4D97-AF65-F5344CB8AC3E}">
        <p14:creationId xmlns:p14="http://schemas.microsoft.com/office/powerpoint/2010/main" val="232838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3EF0-93D9-4548-9CC6-152F823A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</a:t>
            </a:r>
            <a:r>
              <a:rPr lang="ru-RU" dirty="0"/>
              <a:t>р</a:t>
            </a:r>
            <a:r>
              <a:rPr lang="ru-UA" dirty="0"/>
              <a:t>е</a:t>
            </a:r>
            <a:r>
              <a:rPr lang="ru-RU" dirty="0"/>
              <a:t>д</a:t>
            </a:r>
            <a:r>
              <a:rPr lang="ru-UA" dirty="0"/>
              <a:t>с</a:t>
            </a:r>
            <a:r>
              <a:rPr lang="ru-RU" dirty="0"/>
              <a:t>т</a:t>
            </a:r>
            <a:r>
              <a:rPr lang="ru-UA" dirty="0"/>
              <a:t>а</a:t>
            </a:r>
            <a:r>
              <a:rPr lang="ru-RU" dirty="0"/>
              <a:t>в</a:t>
            </a:r>
            <a:r>
              <a:rPr lang="ru-UA" dirty="0"/>
              <a:t>л</a:t>
            </a:r>
            <a:r>
              <a:rPr lang="ru-RU" dirty="0"/>
              <a:t>е</a:t>
            </a:r>
            <a:r>
              <a:rPr lang="ru-UA" dirty="0"/>
              <a:t>н</a:t>
            </a:r>
            <a:r>
              <a:rPr lang="ru-RU" dirty="0"/>
              <a:t>и</a:t>
            </a:r>
            <a:r>
              <a:rPr lang="ru-UA" dirty="0"/>
              <a:t>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AC42-1499-4520-8326-A8229C0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59417" cy="3099732"/>
          </a:xfrm>
        </p:spPr>
        <p:txBody>
          <a:bodyPr/>
          <a:lstStyle/>
          <a:p>
            <a:r>
              <a:rPr lang="en-US" dirty="0"/>
              <a:t>XAML </a:t>
            </a:r>
            <a:r>
              <a:rPr lang="ru-UA" dirty="0"/>
              <a:t>и </a:t>
            </a:r>
            <a:r>
              <a:rPr lang="en-US" dirty="0"/>
              <a:t>HTML, CSS</a:t>
            </a:r>
            <a:endParaRPr lang="ru-UA" dirty="0"/>
          </a:p>
          <a:p>
            <a:r>
              <a:rPr lang="ru-UA" dirty="0"/>
              <a:t>Обобщенный подход к </a:t>
            </a:r>
            <a:r>
              <a:rPr lang="en-US" dirty="0"/>
              <a:t>UI</a:t>
            </a:r>
          </a:p>
          <a:p>
            <a:r>
              <a:rPr lang="uk-UA" dirty="0"/>
              <a:t>Р</a:t>
            </a:r>
            <a:r>
              <a:rPr lang="ru-UA" dirty="0"/>
              <a:t>е</a:t>
            </a:r>
            <a:r>
              <a:rPr lang="ru-RU" dirty="0"/>
              <a:t>а</a:t>
            </a:r>
            <a:r>
              <a:rPr lang="ru-UA" dirty="0"/>
              <a:t>к</a:t>
            </a:r>
            <a:r>
              <a:rPr lang="ru-RU" dirty="0"/>
              <a:t>т</a:t>
            </a:r>
            <a:r>
              <a:rPr lang="ru-UA" dirty="0"/>
              <a:t>и</a:t>
            </a:r>
            <a:r>
              <a:rPr lang="ru-RU" dirty="0"/>
              <a:t>в</a:t>
            </a:r>
            <a:r>
              <a:rPr lang="ru-UA" dirty="0"/>
              <a:t>н</a:t>
            </a:r>
            <a:r>
              <a:rPr lang="ru-RU" dirty="0"/>
              <a:t>о</a:t>
            </a:r>
            <a:r>
              <a:rPr lang="ru-UA" dirty="0"/>
              <a:t>с</a:t>
            </a:r>
            <a:r>
              <a:rPr lang="ru-RU" dirty="0"/>
              <a:t>т</a:t>
            </a:r>
            <a:r>
              <a:rPr lang="ru-UA" dirty="0"/>
              <a:t>ь </a:t>
            </a:r>
            <a:r>
              <a:rPr lang="ru-RU" dirty="0"/>
              <a:t>п</a:t>
            </a:r>
            <a:r>
              <a:rPr lang="ru-UA" dirty="0"/>
              <a:t>р</a:t>
            </a:r>
            <a:r>
              <a:rPr lang="ru-RU" dirty="0"/>
              <a:t>е</a:t>
            </a:r>
            <a:r>
              <a:rPr lang="ru-UA" dirty="0"/>
              <a:t>д</a:t>
            </a:r>
            <a:r>
              <a:rPr lang="ru-RU" dirty="0"/>
              <a:t>с</a:t>
            </a:r>
            <a:r>
              <a:rPr lang="ru-UA" dirty="0"/>
              <a:t>т</a:t>
            </a:r>
            <a:r>
              <a:rPr lang="ru-RU" dirty="0"/>
              <a:t>а</a:t>
            </a:r>
            <a:r>
              <a:rPr lang="ru-UA" dirty="0"/>
              <a:t>в</a:t>
            </a:r>
            <a:r>
              <a:rPr lang="ru-RU" dirty="0"/>
              <a:t>л</a:t>
            </a:r>
            <a:r>
              <a:rPr lang="ru-UA" dirty="0"/>
              <a:t>е</a:t>
            </a:r>
            <a:r>
              <a:rPr lang="ru-RU" dirty="0"/>
              <a:t>н</a:t>
            </a:r>
            <a:r>
              <a:rPr lang="ru-UA" dirty="0"/>
              <a:t>и</a:t>
            </a:r>
            <a:r>
              <a:rPr lang="ru-RU" dirty="0"/>
              <a:t>я</a:t>
            </a:r>
            <a:endParaRPr lang="ru-UA" dirty="0"/>
          </a:p>
          <a:p>
            <a:r>
              <a:rPr lang="ru-RU" dirty="0"/>
              <a:t>П</a:t>
            </a:r>
            <a:r>
              <a:rPr lang="ru-UA" dirty="0"/>
              <a:t>р</a:t>
            </a:r>
            <a:r>
              <a:rPr lang="ru-RU" dirty="0"/>
              <a:t>и</a:t>
            </a:r>
            <a:r>
              <a:rPr lang="ru-UA" dirty="0"/>
              <a:t>в</a:t>
            </a:r>
            <a:r>
              <a:rPr lang="ru-RU" dirty="0"/>
              <a:t>я</a:t>
            </a:r>
            <a:r>
              <a:rPr lang="ru-UA" dirty="0"/>
              <a:t>з</a:t>
            </a:r>
            <a:r>
              <a:rPr lang="ru-RU" dirty="0"/>
              <a:t>к</a:t>
            </a:r>
            <a:r>
              <a:rPr lang="ru-UA" dirty="0"/>
              <a:t>и (</a:t>
            </a:r>
            <a:r>
              <a:rPr lang="en-US" dirty="0"/>
              <a:t>bindings)</a:t>
            </a:r>
            <a:endParaRPr lang="ru-UA" dirty="0"/>
          </a:p>
          <a:p>
            <a:r>
              <a:rPr lang="ru-UA" dirty="0"/>
              <a:t>Компоненты</a:t>
            </a:r>
            <a:r>
              <a:rPr lang="en-US" dirty="0"/>
              <a:t> </a:t>
            </a:r>
            <a:r>
              <a:rPr lang="ru-UA" dirty="0"/>
              <a:t>без представления</a:t>
            </a:r>
            <a:endParaRPr lang="en-US" dirty="0"/>
          </a:p>
          <a:p>
            <a:r>
              <a:rPr lang="ru-UA" dirty="0"/>
              <a:t>Условный рендеринг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62F84C-4AA0-4ABB-BA04-C43F288B53E6}"/>
              </a:ext>
            </a:extLst>
          </p:cNvPr>
          <p:cNvSpPr txBox="1">
            <a:spLocks/>
          </p:cNvSpPr>
          <p:nvPr/>
        </p:nvSpPr>
        <p:spPr>
          <a:xfrm>
            <a:off x="6666451" y="2286000"/>
            <a:ext cx="4559417" cy="3099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</a:t>
            </a:r>
            <a:r>
              <a:rPr lang="ru-UA" dirty="0"/>
              <a:t>е</a:t>
            </a:r>
            <a:r>
              <a:rPr lang="ru-RU" dirty="0"/>
              <a:t>к</a:t>
            </a:r>
            <a:r>
              <a:rPr lang="ru-UA" dirty="0"/>
              <a:t>с</a:t>
            </a:r>
            <a:r>
              <a:rPr lang="ru-RU" dirty="0"/>
              <a:t>т</a:t>
            </a:r>
            <a:endParaRPr lang="ru-UA" dirty="0"/>
          </a:p>
          <a:p>
            <a:pPr lvl="1"/>
            <a:r>
              <a:rPr lang="ru-UA" dirty="0"/>
              <a:t>текст, з</a:t>
            </a:r>
            <a:r>
              <a:rPr lang="ru-RU" dirty="0"/>
              <a:t>а</a:t>
            </a:r>
            <a:r>
              <a:rPr lang="ru-UA" dirty="0"/>
              <a:t>г</a:t>
            </a:r>
            <a:r>
              <a:rPr lang="ru-RU" dirty="0"/>
              <a:t>о</a:t>
            </a:r>
            <a:r>
              <a:rPr lang="ru-UA" dirty="0"/>
              <a:t>л</a:t>
            </a:r>
            <a:r>
              <a:rPr lang="ru-RU" dirty="0"/>
              <a:t>о</a:t>
            </a:r>
            <a:r>
              <a:rPr lang="ru-UA" dirty="0"/>
              <a:t>в</a:t>
            </a:r>
            <a:r>
              <a:rPr lang="ru-RU" dirty="0"/>
              <a:t>к</a:t>
            </a:r>
            <a:r>
              <a:rPr lang="ru-UA" dirty="0"/>
              <a:t>и, метки</a:t>
            </a:r>
          </a:p>
          <a:p>
            <a:r>
              <a:rPr lang="ru-UA" dirty="0"/>
              <a:t>Элементы управления</a:t>
            </a:r>
          </a:p>
          <a:p>
            <a:pPr lvl="1"/>
            <a:r>
              <a:rPr lang="ru-UA" dirty="0"/>
              <a:t>кнопки, </a:t>
            </a:r>
            <a:r>
              <a:rPr lang="ru-RU" dirty="0"/>
              <a:t>р</a:t>
            </a:r>
            <a:r>
              <a:rPr lang="ru-UA" dirty="0"/>
              <a:t>е</a:t>
            </a:r>
            <a:r>
              <a:rPr lang="ru-RU" dirty="0"/>
              <a:t>д</a:t>
            </a:r>
            <a:r>
              <a:rPr lang="ru-UA" dirty="0"/>
              <a:t>а</a:t>
            </a:r>
            <a:r>
              <a:rPr lang="ru-RU" dirty="0"/>
              <a:t>к</a:t>
            </a:r>
            <a:r>
              <a:rPr lang="ru-UA" dirty="0"/>
              <a:t>т</a:t>
            </a:r>
            <a:r>
              <a:rPr lang="ru-RU" dirty="0"/>
              <a:t>о</a:t>
            </a:r>
            <a:r>
              <a:rPr lang="ru-UA" dirty="0"/>
              <a:t>р</a:t>
            </a:r>
            <a:r>
              <a:rPr lang="ru-RU" dirty="0"/>
              <a:t>ы</a:t>
            </a:r>
            <a:r>
              <a:rPr lang="ru-UA" dirty="0"/>
              <a:t>, ссылки, </a:t>
            </a:r>
            <a:r>
              <a:rPr lang="ru-RU" dirty="0"/>
              <a:t>т</a:t>
            </a:r>
            <a:r>
              <a:rPr lang="ru-UA" dirty="0"/>
              <a:t>а</a:t>
            </a:r>
            <a:r>
              <a:rPr lang="ru-RU" dirty="0"/>
              <a:t>б</a:t>
            </a:r>
            <a:r>
              <a:rPr lang="ru-UA" dirty="0"/>
              <a:t>л</a:t>
            </a:r>
            <a:r>
              <a:rPr lang="ru-RU" dirty="0"/>
              <a:t>и</a:t>
            </a:r>
            <a:r>
              <a:rPr lang="ru-UA" dirty="0"/>
              <a:t>ц</a:t>
            </a:r>
            <a:r>
              <a:rPr lang="ru-RU" dirty="0"/>
              <a:t>ы</a:t>
            </a:r>
            <a:r>
              <a:rPr lang="ru-UA" dirty="0"/>
              <a:t>, </a:t>
            </a:r>
            <a:r>
              <a:rPr lang="ru-RU" dirty="0"/>
              <a:t>с</a:t>
            </a:r>
            <a:r>
              <a:rPr lang="ru-UA" dirty="0"/>
              <a:t>е</a:t>
            </a:r>
            <a:r>
              <a:rPr lang="ru-RU" dirty="0"/>
              <a:t>л</a:t>
            </a:r>
            <a:r>
              <a:rPr lang="ru-UA" dirty="0"/>
              <a:t>е</a:t>
            </a:r>
            <a:r>
              <a:rPr lang="ru-RU" dirty="0"/>
              <a:t>к</a:t>
            </a:r>
            <a:r>
              <a:rPr lang="ru-UA" dirty="0"/>
              <a:t>т</a:t>
            </a:r>
            <a:r>
              <a:rPr lang="ru-RU" dirty="0"/>
              <a:t>о</a:t>
            </a:r>
            <a:r>
              <a:rPr lang="ru-UA" dirty="0"/>
              <a:t>р</a:t>
            </a:r>
            <a:r>
              <a:rPr lang="ru-RU" dirty="0"/>
              <a:t>ы</a:t>
            </a:r>
            <a:r>
              <a:rPr lang="ru-UA" dirty="0"/>
              <a:t>, </a:t>
            </a:r>
            <a:r>
              <a:rPr lang="ru-RU" dirty="0"/>
              <a:t>с</a:t>
            </a:r>
            <a:r>
              <a:rPr lang="ru-UA" dirty="0"/>
              <a:t>писки</a:t>
            </a:r>
          </a:p>
          <a:p>
            <a:r>
              <a:rPr lang="ru-UA" dirty="0"/>
              <a:t>Контейнеры</a:t>
            </a:r>
          </a:p>
          <a:p>
            <a:pPr lvl="1"/>
            <a:r>
              <a:rPr lang="ru-UA" dirty="0"/>
              <a:t>панели, </a:t>
            </a:r>
            <a:r>
              <a:rPr lang="ru-RU" dirty="0"/>
              <a:t>с</a:t>
            </a:r>
            <a:r>
              <a:rPr lang="ru-UA" dirty="0"/>
              <a:t>е</a:t>
            </a:r>
            <a:r>
              <a:rPr lang="ru-RU" dirty="0"/>
              <a:t>т</a:t>
            </a:r>
            <a:r>
              <a:rPr lang="ru-UA" dirty="0"/>
              <a:t>к</a:t>
            </a:r>
            <a:r>
              <a:rPr lang="ru-RU" dirty="0"/>
              <a:t>и</a:t>
            </a:r>
            <a:endParaRPr lang="ru-UA" dirty="0"/>
          </a:p>
          <a:p>
            <a:r>
              <a:rPr lang="ru-UA" dirty="0"/>
              <a:t>Компоненты</a:t>
            </a:r>
            <a:r>
              <a:rPr lang="en-US" dirty="0"/>
              <a:t> </a:t>
            </a:r>
            <a:r>
              <a:rPr lang="ru-UA" dirty="0"/>
              <a:t>без представления</a:t>
            </a:r>
          </a:p>
          <a:p>
            <a:pPr lvl="1"/>
            <a:r>
              <a:rPr lang="ru-UA" dirty="0"/>
              <a:t>ко</a:t>
            </a:r>
            <a:r>
              <a:rPr lang="ru-RU" dirty="0"/>
              <a:t>л</a:t>
            </a:r>
            <a:r>
              <a:rPr lang="ru-UA" dirty="0"/>
              <a:t>л</a:t>
            </a:r>
            <a:r>
              <a:rPr lang="ru-RU" dirty="0"/>
              <a:t>е</a:t>
            </a:r>
            <a:r>
              <a:rPr lang="ru-UA" dirty="0"/>
              <a:t>к</a:t>
            </a:r>
            <a:r>
              <a:rPr lang="ru-RU" dirty="0"/>
              <a:t>ц</a:t>
            </a:r>
            <a:r>
              <a:rPr lang="ru-UA" dirty="0"/>
              <a:t>и</a:t>
            </a:r>
            <a:r>
              <a:rPr lang="ru-RU" dirty="0"/>
              <a:t>и</a:t>
            </a:r>
            <a:r>
              <a:rPr lang="ru-UA" dirty="0"/>
              <a:t>, </a:t>
            </a:r>
            <a:r>
              <a:rPr lang="en-US" dirty="0"/>
              <a:t>switch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4646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F9C4-EB09-4FC8-B5BE-836F829C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Шаблон</a:t>
            </a:r>
            <a:r>
              <a:rPr lang="ru-UA" dirty="0"/>
              <a:t>ы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2B5669-0EA1-4204-8F1D-587DD3777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558403"/>
              </p:ext>
            </p:extLst>
          </p:nvPr>
        </p:nvGraphicFramePr>
        <p:xfrm>
          <a:off x="5503177" y="1501630"/>
          <a:ext cx="6207853" cy="4365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2300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133</TotalTime>
  <Words>525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Платформа А2v10</vt:lpstr>
      <vt:lpstr>Элементы платформы</vt:lpstr>
      <vt:lpstr>Прикладное приложение</vt:lpstr>
      <vt:lpstr>Схема обработки запроса</vt:lpstr>
      <vt:lpstr>Маршруты и действия</vt:lpstr>
      <vt:lpstr>Модель на сервере</vt:lpstr>
      <vt:lpstr>Модель на клиенте</vt:lpstr>
      <vt:lpstr>Представления</vt:lpstr>
      <vt:lpstr>Шаблоны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А2v10</dc:title>
  <dc:creator>Александр Кухтин</dc:creator>
  <cp:lastModifiedBy>Александр Кухтин</cp:lastModifiedBy>
  <cp:revision>15</cp:revision>
  <dcterms:created xsi:type="dcterms:W3CDTF">2019-04-19T07:48:13Z</dcterms:created>
  <dcterms:modified xsi:type="dcterms:W3CDTF">2019-04-19T10:01:58Z</dcterms:modified>
</cp:coreProperties>
</file>