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478E-A1A4-45FD-9272-43C1E7CFB3C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8B894-A90C-4628-9E5C-8F796ACD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1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8B894-A90C-4628-9E5C-8F796ACD0F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7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8B894-A90C-4628-9E5C-8F796ACD0F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4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8B894-A90C-4628-9E5C-8F796ACD0F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C7B1C-3A6C-487E-A76C-AA92A4C1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5118F-4CE0-4CA5-880E-30AE22554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E5FDC-CF8A-4111-917C-F9C09E27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73FA7-C654-4E5F-9999-DEB2CE3B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104E2-B984-44AC-9D4A-8CBD5BBF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D3D2E-DED3-47C4-B214-6BB341C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60DBE-07DF-489A-905D-CB4546240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7336D-C21C-495D-A229-7949DAEF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ACF5E-B648-431B-B768-D5B1DDA4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D5DEC-FF6D-4599-93A8-32D77BC9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238DB4-D56A-404B-BF28-78C9AB8AC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E6F2B-C4B2-4307-8638-5D1741D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64AD1-34AD-407C-8DE5-CD0975C1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2746A-C443-4D4B-854A-18C40C4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56E54-A9EC-4E65-97AC-D568610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626-EC70-4F0A-9E96-A4BE477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D02C5-C1AD-4E27-952C-22DE7C34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3C237-BD0D-4DF0-8ED3-E9B7A496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DAF23-EE95-4D0D-9261-82B4C75E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6E70C-59D7-4A0D-A00A-5AC9E0BD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2F950-7F32-4D4D-A2AD-C9CD6103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820CA-66A0-44C6-BA76-B1B3C0C28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A57DC-5FBE-4F91-B5DA-6466B5A3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38C3C-32ED-4FB9-A9B5-C534275C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FADAF-4635-4ADD-893C-6A1AF12E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7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A767-42F0-4B8B-B9F8-9877ED85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3428F-CBF5-4506-9CE1-A33D09BAE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F4C8F-254A-4609-8BF4-127A84E56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28B02-854D-4557-8FEE-4EB57CBE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07CC4-01C5-40D6-94D3-FD2CC18B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42D54-1E15-4B47-B1E4-8F2A8740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2D978-26B2-4D8E-B528-93EE31D7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1DF9A-8195-41CC-B6C9-0F1FB8FF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000C1-5992-47E1-8256-021BB3B6B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0D3055-450A-4099-AE6B-7574FA7D3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216A3-BA21-4A2E-B8D2-B35421548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7FC590-B6AD-4B56-929E-4852A90C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2BC0F-2D1C-47DA-948A-C566B885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DF6F4A-E750-42E0-89B0-DC9F8998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D47C1-BFC7-4418-BFF9-8F360F6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84C18-D1E2-4B27-9E49-51B3FEF0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8598AB-AC95-4BF0-A801-5EB332CE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69A7B0-A9A8-477E-A745-46D370C3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BB58BD-00EE-4EAD-9342-5FBDF7AA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A489E-8146-4A42-A340-C9120613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B58C-DAF9-4288-A3CE-F3C76EB1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872A-B8EF-4E25-9C27-787AFB3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33898-70C8-49C1-9C11-614E19B5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86210A-B6FE-4603-8341-4BFF759FD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D7396-0E59-42ED-A757-08EC29C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A9D05-F276-46EE-AE37-515BF458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24DB0-4534-46F1-A3EB-09010688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4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D0011-3304-4FBD-A740-20EDDCDE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FEFB59-6DA1-442A-A6F8-D9EE81A9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57DFD-A8DF-4D64-84E3-DF5B22EA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EF97B-025E-4104-AF1B-B292105F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5CD2F-B5C4-4BBA-AA57-3431E74A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14232-4911-409B-9CEE-AD25AA6A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D89291-7411-4D90-BD85-23C7A1F1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21843-2DE2-40B8-80DF-BB63EE2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B6123-70BE-4731-99F6-388163348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63E7-352B-4AF1-AF3A-9E3D07C678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DFA96-1DBE-4A88-9D1C-141581E0E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035AE-A286-44B9-8A96-518FEC815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6C1E-2CFC-4DA8-9BF2-A2744846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DF6D6F-C5C1-48C5-B406-1E9FC7D0FE44}"/>
              </a:ext>
            </a:extLst>
          </p:cNvPr>
          <p:cNvSpPr/>
          <p:nvPr/>
        </p:nvSpPr>
        <p:spPr>
          <a:xfrm>
            <a:off x="6467855" y="1079739"/>
            <a:ext cx="5395281" cy="548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C4B7A2-C81B-4F87-A0BC-436EB67F9BBB}"/>
              </a:ext>
            </a:extLst>
          </p:cNvPr>
          <p:cNvSpPr txBox="1"/>
          <p:nvPr/>
        </p:nvSpPr>
        <p:spPr>
          <a:xfrm>
            <a:off x="3940560" y="156410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显式原型</a:t>
            </a:r>
            <a:r>
              <a:rPr lang="en-US" altLang="zh-CN" sz="2400" b="1"/>
              <a:t>&amp;</a:t>
            </a:r>
            <a:r>
              <a:rPr lang="zh-CN" altLang="en-US" sz="2400" b="1"/>
              <a:t>隐式原型内存结构分析图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F2A31-0B49-418E-81E3-68E61F1F6840}"/>
              </a:ext>
            </a:extLst>
          </p:cNvPr>
          <p:cNvSpPr txBox="1"/>
          <p:nvPr/>
        </p:nvSpPr>
        <p:spPr>
          <a:xfrm>
            <a:off x="9379306" y="254061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栈</a:t>
            </a:r>
            <a:r>
              <a:rPr lang="en-US" altLang="zh-CN" sz="1600" b="1"/>
              <a:t>:</a:t>
            </a:r>
            <a:endParaRPr lang="zh-CN" altLang="en-US" sz="16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AF101B-4706-4CF0-84E0-F8B9E269948D}"/>
              </a:ext>
            </a:extLst>
          </p:cNvPr>
          <p:cNvSpPr txBox="1"/>
          <p:nvPr/>
        </p:nvSpPr>
        <p:spPr>
          <a:xfrm>
            <a:off x="10771649" y="254061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堆</a:t>
            </a:r>
            <a:r>
              <a:rPr lang="en-US" altLang="zh-CN" sz="1600" b="1"/>
              <a:t>: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A5C642-E3BA-43FF-9458-8D230D1C8130}"/>
              </a:ext>
            </a:extLst>
          </p:cNvPr>
          <p:cNvSpPr/>
          <p:nvPr/>
        </p:nvSpPr>
        <p:spPr>
          <a:xfrm>
            <a:off x="9832043" y="345132"/>
            <a:ext cx="561474" cy="1082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731F7C-71D4-47A7-B12D-16183E9230CD}"/>
              </a:ext>
            </a:extLst>
          </p:cNvPr>
          <p:cNvSpPr/>
          <p:nvPr/>
        </p:nvSpPr>
        <p:spPr>
          <a:xfrm>
            <a:off x="11173303" y="353607"/>
            <a:ext cx="689833" cy="1118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711D8FE-52B1-47FF-80B3-C755E6AC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0" y="1660303"/>
            <a:ext cx="371374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函数原型对象上的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tset'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B9634-31BD-4709-A28B-CA8971A7AE6F}"/>
              </a:ext>
            </a:extLst>
          </p:cNvPr>
          <p:cNvSpPr/>
          <p:nvPr/>
        </p:nvSpPr>
        <p:spPr>
          <a:xfrm>
            <a:off x="3352800" y="1079740"/>
            <a:ext cx="2743200" cy="548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89F21F-FFE4-444F-8088-DA81AA579410}"/>
              </a:ext>
            </a:extLst>
          </p:cNvPr>
          <p:cNvSpPr/>
          <p:nvPr/>
        </p:nvSpPr>
        <p:spPr>
          <a:xfrm>
            <a:off x="3713747" y="4529581"/>
            <a:ext cx="1961146" cy="185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A6E024-8559-4B78-AE43-9B62735E89D8}"/>
              </a:ext>
            </a:extLst>
          </p:cNvPr>
          <p:cNvSpPr/>
          <p:nvPr/>
        </p:nvSpPr>
        <p:spPr>
          <a:xfrm>
            <a:off x="3785938" y="4589740"/>
            <a:ext cx="1804737" cy="3629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0x123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2F2D1E-05DC-4B79-80F3-9279E291DF2E}"/>
              </a:ext>
            </a:extLst>
          </p:cNvPr>
          <p:cNvSpPr/>
          <p:nvPr/>
        </p:nvSpPr>
        <p:spPr>
          <a:xfrm>
            <a:off x="3785937" y="5022876"/>
            <a:ext cx="1804737" cy="12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0x234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D1975-4B89-4398-AA28-945762A7ADEE}"/>
              </a:ext>
            </a:extLst>
          </p:cNvPr>
          <p:cNvSpPr txBox="1"/>
          <p:nvPr/>
        </p:nvSpPr>
        <p:spPr>
          <a:xfrm>
            <a:off x="4352343" y="417322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Demo</a:t>
            </a:r>
            <a:endParaRPr lang="zh-CN" altLang="en-US" sz="16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6B9E48-E591-40DB-A94B-F44E47FF258E}"/>
              </a:ext>
            </a:extLst>
          </p:cNvPr>
          <p:cNvSpPr/>
          <p:nvPr/>
        </p:nvSpPr>
        <p:spPr>
          <a:xfrm>
            <a:off x="6969837" y="4529581"/>
            <a:ext cx="1961146" cy="185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DF8CF1-C202-4E25-A729-C0CA3170D87D}"/>
              </a:ext>
            </a:extLst>
          </p:cNvPr>
          <p:cNvSpPr/>
          <p:nvPr/>
        </p:nvSpPr>
        <p:spPr>
          <a:xfrm>
            <a:off x="7042028" y="4589740"/>
            <a:ext cx="1804737" cy="3629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0x234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426F1A-3ADA-4A80-8193-0F2E096B0A36}"/>
              </a:ext>
            </a:extLst>
          </p:cNvPr>
          <p:cNvSpPr/>
          <p:nvPr/>
        </p:nvSpPr>
        <p:spPr>
          <a:xfrm>
            <a:off x="7042027" y="5022876"/>
            <a:ext cx="1804737" cy="12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prototype:0x345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9B69FC-932E-4D1B-8628-67B383EDCB04}"/>
              </a:ext>
            </a:extLst>
          </p:cNvPr>
          <p:cNvSpPr txBox="1"/>
          <p:nvPr/>
        </p:nvSpPr>
        <p:spPr>
          <a:xfrm>
            <a:off x="7281912" y="4145542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Demo</a:t>
            </a:r>
            <a:r>
              <a:rPr lang="zh-CN" altLang="en-US" sz="1600" b="1"/>
              <a:t>函数对象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2FAF5A-0633-45E8-8F05-01CED34A1421}"/>
              </a:ext>
            </a:extLst>
          </p:cNvPr>
          <p:cNvCxnSpPr/>
          <p:nvPr/>
        </p:nvCxnSpPr>
        <p:spPr>
          <a:xfrm>
            <a:off x="5747083" y="5456989"/>
            <a:ext cx="106279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DF22F38-F77A-4621-8860-66A29EA02986}"/>
              </a:ext>
            </a:extLst>
          </p:cNvPr>
          <p:cNvSpPr/>
          <p:nvPr/>
        </p:nvSpPr>
        <p:spPr>
          <a:xfrm>
            <a:off x="9759853" y="4501146"/>
            <a:ext cx="1961146" cy="185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285256-8AB4-456C-AA8A-2C654CCCE78D}"/>
              </a:ext>
            </a:extLst>
          </p:cNvPr>
          <p:cNvSpPr/>
          <p:nvPr/>
        </p:nvSpPr>
        <p:spPr>
          <a:xfrm>
            <a:off x="9832044" y="4561305"/>
            <a:ext cx="1804737" cy="3629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0x345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7C0178-8FE5-4B7E-8FAB-C0501550D94E}"/>
              </a:ext>
            </a:extLst>
          </p:cNvPr>
          <p:cNvSpPr/>
          <p:nvPr/>
        </p:nvSpPr>
        <p:spPr>
          <a:xfrm>
            <a:off x="9832043" y="4994441"/>
            <a:ext cx="1804737" cy="12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test:function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constructor:0x234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DB570-29D4-4381-AEB8-BF7B8E874B50}"/>
              </a:ext>
            </a:extLst>
          </p:cNvPr>
          <p:cNvSpPr txBox="1"/>
          <p:nvPr/>
        </p:nvSpPr>
        <p:spPr>
          <a:xfrm>
            <a:off x="10071928" y="4117107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Demo</a:t>
            </a:r>
            <a:r>
              <a:rPr lang="zh-CN" altLang="en-US" sz="1600" b="1"/>
              <a:t>原型对象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2C4894C-C9D0-4154-BDB2-AF7E856DE937}"/>
              </a:ext>
            </a:extLst>
          </p:cNvPr>
          <p:cNvCxnSpPr>
            <a:cxnSpLocks/>
          </p:cNvCxnSpPr>
          <p:nvPr/>
        </p:nvCxnSpPr>
        <p:spPr>
          <a:xfrm>
            <a:off x="9009137" y="5296568"/>
            <a:ext cx="75071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99FB6AA-EF6E-42DC-88C2-76C5DC0A38FE}"/>
              </a:ext>
            </a:extLst>
          </p:cNvPr>
          <p:cNvCxnSpPr>
            <a:cxnSpLocks/>
          </p:cNvCxnSpPr>
          <p:nvPr/>
        </p:nvCxnSpPr>
        <p:spPr>
          <a:xfrm flipH="1">
            <a:off x="8958201" y="5618747"/>
            <a:ext cx="77608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6BB9B3B-7403-4B0C-8742-587B6FA6F01A}"/>
              </a:ext>
            </a:extLst>
          </p:cNvPr>
          <p:cNvSpPr/>
          <p:nvPr/>
        </p:nvSpPr>
        <p:spPr>
          <a:xfrm>
            <a:off x="3775912" y="2127395"/>
            <a:ext cx="1961146" cy="185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A2075C-381E-495C-A692-9C5DE5B49C17}"/>
              </a:ext>
            </a:extLst>
          </p:cNvPr>
          <p:cNvSpPr/>
          <p:nvPr/>
        </p:nvSpPr>
        <p:spPr>
          <a:xfrm>
            <a:off x="3848103" y="2187554"/>
            <a:ext cx="1804737" cy="3629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0x456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26BA3B-CA27-4751-A80B-C47DF5A2E250}"/>
              </a:ext>
            </a:extLst>
          </p:cNvPr>
          <p:cNvSpPr/>
          <p:nvPr/>
        </p:nvSpPr>
        <p:spPr>
          <a:xfrm>
            <a:off x="3848102" y="2620690"/>
            <a:ext cx="1804737" cy="12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0x567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A70A1E3-F19B-4F8D-97D1-30715036EA71}"/>
              </a:ext>
            </a:extLst>
          </p:cNvPr>
          <p:cNvSpPr txBox="1"/>
          <p:nvPr/>
        </p:nvSpPr>
        <p:spPr>
          <a:xfrm>
            <a:off x="4414508" y="177104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d</a:t>
            </a:r>
            <a:endParaRPr lang="zh-CN" altLang="en-US" sz="1600" b="1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869E9F-5B00-4225-A1CC-A86D14538BEF}"/>
              </a:ext>
            </a:extLst>
          </p:cNvPr>
          <p:cNvSpPr/>
          <p:nvPr/>
        </p:nvSpPr>
        <p:spPr>
          <a:xfrm>
            <a:off x="7003646" y="2037577"/>
            <a:ext cx="1961146" cy="185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E2DDA1-916A-405C-86FB-8BC7665075C4}"/>
              </a:ext>
            </a:extLst>
          </p:cNvPr>
          <p:cNvSpPr/>
          <p:nvPr/>
        </p:nvSpPr>
        <p:spPr>
          <a:xfrm>
            <a:off x="7075837" y="2097736"/>
            <a:ext cx="1804737" cy="3629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0x567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C08017-15E3-4E14-B2A6-7C40CA102F87}"/>
              </a:ext>
            </a:extLst>
          </p:cNvPr>
          <p:cNvSpPr/>
          <p:nvPr/>
        </p:nvSpPr>
        <p:spPr>
          <a:xfrm>
            <a:off x="7075836" y="2530872"/>
            <a:ext cx="1804737" cy="12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__proto__:0x1345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2F5AA8-DF79-4E2D-8A29-3BBC8EDE4F6C}"/>
              </a:ext>
            </a:extLst>
          </p:cNvPr>
          <p:cNvSpPr txBox="1"/>
          <p:nvPr/>
        </p:nvSpPr>
        <p:spPr>
          <a:xfrm>
            <a:off x="7315721" y="1653538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Demo</a:t>
            </a:r>
            <a:r>
              <a:rPr lang="zh-CN" altLang="en-US" sz="1600" b="1"/>
              <a:t>实例对象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3BC24C-CC9C-4014-8781-69464FBCEF30}"/>
              </a:ext>
            </a:extLst>
          </p:cNvPr>
          <p:cNvCxnSpPr/>
          <p:nvPr/>
        </p:nvCxnSpPr>
        <p:spPr>
          <a:xfrm>
            <a:off x="5870284" y="3130084"/>
            <a:ext cx="106279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D611C0C-7200-41CB-9C1F-3ACD0090B785}"/>
              </a:ext>
            </a:extLst>
          </p:cNvPr>
          <p:cNvCxnSpPr>
            <a:cxnSpLocks/>
          </p:cNvCxnSpPr>
          <p:nvPr/>
        </p:nvCxnSpPr>
        <p:spPr>
          <a:xfrm>
            <a:off x="9112678" y="3130084"/>
            <a:ext cx="861501" cy="13255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0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89D3C2-79CD-4DA0-AE3E-576D206F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0272"/>
            <a:ext cx="4526715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'test1'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'test2'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test3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'test3'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DF6D6F-C5C1-48C5-B406-1E9FC7D0FE44}"/>
              </a:ext>
            </a:extLst>
          </p:cNvPr>
          <p:cNvSpPr/>
          <p:nvPr/>
        </p:nvSpPr>
        <p:spPr>
          <a:xfrm>
            <a:off x="6467855" y="600682"/>
            <a:ext cx="5395281" cy="5967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C4B7A2-C81B-4F87-A0BC-436EB67F9BBB}"/>
              </a:ext>
            </a:extLst>
          </p:cNvPr>
          <p:cNvSpPr txBox="1"/>
          <p:nvPr/>
        </p:nvSpPr>
        <p:spPr>
          <a:xfrm>
            <a:off x="5178658" y="3947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原型链内存结构分析图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F2A31-0B49-418E-81E3-68E61F1F6840}"/>
              </a:ext>
            </a:extLst>
          </p:cNvPr>
          <p:cNvSpPr txBox="1"/>
          <p:nvPr/>
        </p:nvSpPr>
        <p:spPr>
          <a:xfrm>
            <a:off x="9379306" y="58989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栈</a:t>
            </a:r>
            <a:r>
              <a:rPr lang="en-US" altLang="zh-CN" sz="1600" b="1"/>
              <a:t>:</a:t>
            </a:r>
            <a:endParaRPr lang="zh-CN" altLang="en-US" sz="16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AF101B-4706-4CF0-84E0-F8B9E269948D}"/>
              </a:ext>
            </a:extLst>
          </p:cNvPr>
          <p:cNvSpPr txBox="1"/>
          <p:nvPr/>
        </p:nvSpPr>
        <p:spPr>
          <a:xfrm>
            <a:off x="10771649" y="58989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堆</a:t>
            </a:r>
            <a:r>
              <a:rPr lang="en-US" altLang="zh-CN" sz="1600" b="1"/>
              <a:t>: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A5C642-E3BA-43FF-9458-8D230D1C8130}"/>
              </a:ext>
            </a:extLst>
          </p:cNvPr>
          <p:cNvSpPr/>
          <p:nvPr/>
        </p:nvSpPr>
        <p:spPr>
          <a:xfrm>
            <a:off x="9832043" y="150060"/>
            <a:ext cx="561474" cy="1082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731F7C-71D4-47A7-B12D-16183E9230CD}"/>
              </a:ext>
            </a:extLst>
          </p:cNvPr>
          <p:cNvSpPr/>
          <p:nvPr/>
        </p:nvSpPr>
        <p:spPr>
          <a:xfrm>
            <a:off x="11173303" y="158535"/>
            <a:ext cx="689833" cy="1118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B9634-31BD-4709-A28B-CA8971A7AE6F}"/>
              </a:ext>
            </a:extLst>
          </p:cNvPr>
          <p:cNvSpPr/>
          <p:nvPr/>
        </p:nvSpPr>
        <p:spPr>
          <a:xfrm>
            <a:off x="3352800" y="592615"/>
            <a:ext cx="2743200" cy="5975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89F21F-FFE4-444F-8088-DA81AA579410}"/>
              </a:ext>
            </a:extLst>
          </p:cNvPr>
          <p:cNvSpPr/>
          <p:nvPr/>
        </p:nvSpPr>
        <p:spPr>
          <a:xfrm>
            <a:off x="3795187" y="5109998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A6E024-8559-4B78-AE43-9B62735E89D8}"/>
              </a:ext>
            </a:extLst>
          </p:cNvPr>
          <p:cNvSpPr/>
          <p:nvPr/>
        </p:nvSpPr>
        <p:spPr>
          <a:xfrm>
            <a:off x="3867378" y="5170157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0x111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2F2D1E-05DC-4B79-80F3-9279E291DF2E}"/>
              </a:ext>
            </a:extLst>
          </p:cNvPr>
          <p:cNvSpPr/>
          <p:nvPr/>
        </p:nvSpPr>
        <p:spPr>
          <a:xfrm>
            <a:off x="3867377" y="5456989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0x123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D1975-4B89-4398-AA28-945762A7ADEE}"/>
              </a:ext>
            </a:extLst>
          </p:cNvPr>
          <p:cNvSpPr txBox="1"/>
          <p:nvPr/>
        </p:nvSpPr>
        <p:spPr>
          <a:xfrm>
            <a:off x="4263094" y="4753646"/>
            <a:ext cx="91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Object</a:t>
            </a:r>
            <a:endParaRPr lang="zh-CN" altLang="en-US" sz="1600" b="1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2FAF5A-0633-45E8-8F05-01CED34A1421}"/>
              </a:ext>
            </a:extLst>
          </p:cNvPr>
          <p:cNvCxnSpPr/>
          <p:nvPr/>
        </p:nvCxnSpPr>
        <p:spPr>
          <a:xfrm>
            <a:off x="5747083" y="5773981"/>
            <a:ext cx="106279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A1D681A-5AF1-4ABA-A484-3695DC991549}"/>
              </a:ext>
            </a:extLst>
          </p:cNvPr>
          <p:cNvSpPr/>
          <p:nvPr/>
        </p:nvSpPr>
        <p:spPr>
          <a:xfrm>
            <a:off x="7022679" y="5078500"/>
            <a:ext cx="1717027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86E07B5-4CF2-458C-AA93-F52B81ECFCB8}"/>
              </a:ext>
            </a:extLst>
          </p:cNvPr>
          <p:cNvSpPr/>
          <p:nvPr/>
        </p:nvSpPr>
        <p:spPr>
          <a:xfrm>
            <a:off x="7094074" y="5138659"/>
            <a:ext cx="1580087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0x123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AFDB1B5-4222-49A8-81EE-9F34C3AD9370}"/>
              </a:ext>
            </a:extLst>
          </p:cNvPr>
          <p:cNvSpPr/>
          <p:nvPr/>
        </p:nvSpPr>
        <p:spPr>
          <a:xfrm>
            <a:off x="7094073" y="5425491"/>
            <a:ext cx="1580087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prototype:0x234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B6A9EF-FAF6-4275-8CC4-6E8FBFA24737}"/>
              </a:ext>
            </a:extLst>
          </p:cNvPr>
          <p:cNvSpPr txBox="1"/>
          <p:nvPr/>
        </p:nvSpPr>
        <p:spPr>
          <a:xfrm>
            <a:off x="7117239" y="4724197"/>
            <a:ext cx="204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Object</a:t>
            </a:r>
            <a:r>
              <a:rPr lang="zh-CN" altLang="en-US" sz="1600" b="1"/>
              <a:t>函数对象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953633-76E0-4CCF-86B6-A23397E0BADC}"/>
              </a:ext>
            </a:extLst>
          </p:cNvPr>
          <p:cNvSpPr/>
          <p:nvPr/>
        </p:nvSpPr>
        <p:spPr>
          <a:xfrm>
            <a:off x="9817856" y="5097806"/>
            <a:ext cx="1717027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2C04A7-6B21-4FD5-B863-65C7140170E6}"/>
              </a:ext>
            </a:extLst>
          </p:cNvPr>
          <p:cNvSpPr/>
          <p:nvPr/>
        </p:nvSpPr>
        <p:spPr>
          <a:xfrm>
            <a:off x="9889251" y="5157965"/>
            <a:ext cx="1580087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0x234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04CA89C-ADEF-4802-8610-90B1AEC52A7F}"/>
              </a:ext>
            </a:extLst>
          </p:cNvPr>
          <p:cNvSpPr/>
          <p:nvPr/>
        </p:nvSpPr>
        <p:spPr>
          <a:xfrm>
            <a:off x="9889250" y="5456989"/>
            <a:ext cx="1580087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constructor : 0x123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__proto__ : null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test3 : function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ABBFF7-F3AF-4370-BFFD-5DCA5B5C97D4}"/>
              </a:ext>
            </a:extLst>
          </p:cNvPr>
          <p:cNvSpPr txBox="1"/>
          <p:nvPr/>
        </p:nvSpPr>
        <p:spPr>
          <a:xfrm>
            <a:off x="9912416" y="4743503"/>
            <a:ext cx="204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Object</a:t>
            </a:r>
            <a:r>
              <a:rPr lang="zh-CN" altLang="en-US" sz="1600" b="1"/>
              <a:t>原型对象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EE855D3-D55E-4A16-A681-BED12EB6C83E}"/>
              </a:ext>
            </a:extLst>
          </p:cNvPr>
          <p:cNvCxnSpPr>
            <a:cxnSpLocks/>
          </p:cNvCxnSpPr>
          <p:nvPr/>
        </p:nvCxnSpPr>
        <p:spPr>
          <a:xfrm>
            <a:off x="8836311" y="5597197"/>
            <a:ext cx="85873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C7374AF-E3AA-4363-9E29-A497982E3DC0}"/>
              </a:ext>
            </a:extLst>
          </p:cNvPr>
          <p:cNvCxnSpPr>
            <a:cxnSpLocks/>
          </p:cNvCxnSpPr>
          <p:nvPr/>
        </p:nvCxnSpPr>
        <p:spPr>
          <a:xfrm flipH="1">
            <a:off x="8842813" y="5939438"/>
            <a:ext cx="801059" cy="102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3DEF683-AF76-4CD7-8056-283764A9159B}"/>
              </a:ext>
            </a:extLst>
          </p:cNvPr>
          <p:cNvSpPr/>
          <p:nvPr/>
        </p:nvSpPr>
        <p:spPr>
          <a:xfrm>
            <a:off x="3863019" y="3300169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B49C0A5-BEFD-45C5-B8F4-7B9DEC946938}"/>
              </a:ext>
            </a:extLst>
          </p:cNvPr>
          <p:cNvSpPr/>
          <p:nvPr/>
        </p:nvSpPr>
        <p:spPr>
          <a:xfrm>
            <a:off x="3935210" y="3360328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0x345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0326C42-950C-473A-B6A3-0EF18D32C3A3}"/>
              </a:ext>
            </a:extLst>
          </p:cNvPr>
          <p:cNvSpPr/>
          <p:nvPr/>
        </p:nvSpPr>
        <p:spPr>
          <a:xfrm>
            <a:off x="3935209" y="3647160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0x456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F68303A-9E6F-4556-8408-B1A7F4CB7002}"/>
              </a:ext>
            </a:extLst>
          </p:cNvPr>
          <p:cNvSpPr txBox="1"/>
          <p:nvPr/>
        </p:nvSpPr>
        <p:spPr>
          <a:xfrm>
            <a:off x="4330926" y="2943817"/>
            <a:ext cx="91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Demo</a:t>
            </a:r>
            <a:endParaRPr lang="zh-CN" altLang="en-US" sz="160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118E4E6-902A-405D-9947-8CB08EAB386A}"/>
              </a:ext>
            </a:extLst>
          </p:cNvPr>
          <p:cNvSpPr/>
          <p:nvPr/>
        </p:nvSpPr>
        <p:spPr>
          <a:xfrm>
            <a:off x="7051860" y="3243826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97E6EB7-79C6-4068-BCC7-6C678689342E}"/>
              </a:ext>
            </a:extLst>
          </p:cNvPr>
          <p:cNvSpPr/>
          <p:nvPr/>
        </p:nvSpPr>
        <p:spPr>
          <a:xfrm>
            <a:off x="7124051" y="3303985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0x456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AB547A-0B5B-499F-A645-3C769B31D1A9}"/>
              </a:ext>
            </a:extLst>
          </p:cNvPr>
          <p:cNvSpPr/>
          <p:nvPr/>
        </p:nvSpPr>
        <p:spPr>
          <a:xfrm>
            <a:off x="7124050" y="3590817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prototype : 0x567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6FFD93D-9E90-4E88-A213-C37792A8F38C}"/>
              </a:ext>
            </a:extLst>
          </p:cNvPr>
          <p:cNvSpPr txBox="1"/>
          <p:nvPr/>
        </p:nvSpPr>
        <p:spPr>
          <a:xfrm>
            <a:off x="7085921" y="2911817"/>
            <a:ext cx="217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Demo</a:t>
            </a:r>
            <a:r>
              <a:rPr lang="zh-CN" altLang="en-US" sz="1600" b="1"/>
              <a:t>函数对象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5984F7A-524D-4C3C-BF91-79FB8C930B3E}"/>
              </a:ext>
            </a:extLst>
          </p:cNvPr>
          <p:cNvCxnSpPr/>
          <p:nvPr/>
        </p:nvCxnSpPr>
        <p:spPr>
          <a:xfrm>
            <a:off x="5777161" y="3965950"/>
            <a:ext cx="106279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13B27B0-A642-4D13-99CC-06183BF55D85}"/>
              </a:ext>
            </a:extLst>
          </p:cNvPr>
          <p:cNvSpPr/>
          <p:nvPr/>
        </p:nvSpPr>
        <p:spPr>
          <a:xfrm>
            <a:off x="9695042" y="2361769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C05D6F7-0DC5-486A-AA9B-4F8160A7E13A}"/>
              </a:ext>
            </a:extLst>
          </p:cNvPr>
          <p:cNvSpPr/>
          <p:nvPr/>
        </p:nvSpPr>
        <p:spPr>
          <a:xfrm>
            <a:off x="9767233" y="2421928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0x567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EDA794-A263-49E5-997B-5ED4ABBC9EAF}"/>
              </a:ext>
            </a:extLst>
          </p:cNvPr>
          <p:cNvSpPr/>
          <p:nvPr/>
        </p:nvSpPr>
        <p:spPr>
          <a:xfrm>
            <a:off x="9767232" y="2708760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constructor : 0x456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test2 : function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__proto__ : 0x234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2B94142-C7A2-4AE7-9FD9-DBF34A2F0C43}"/>
              </a:ext>
            </a:extLst>
          </p:cNvPr>
          <p:cNvSpPr txBox="1"/>
          <p:nvPr/>
        </p:nvSpPr>
        <p:spPr>
          <a:xfrm>
            <a:off x="9729103" y="2029760"/>
            <a:ext cx="217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Demo</a:t>
            </a:r>
            <a:r>
              <a:rPr lang="zh-CN" altLang="en-US" sz="1600" b="1"/>
              <a:t>原型对象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52F472D-A2F4-4DD1-9C63-7237806A73BE}"/>
              </a:ext>
            </a:extLst>
          </p:cNvPr>
          <p:cNvCxnSpPr>
            <a:cxnSpLocks/>
          </p:cNvCxnSpPr>
          <p:nvPr/>
        </p:nvCxnSpPr>
        <p:spPr>
          <a:xfrm flipH="1">
            <a:off x="8778888" y="3356314"/>
            <a:ext cx="858483" cy="7592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CAE5883-BACC-4D83-BE53-F8B9E2B733AC}"/>
              </a:ext>
            </a:extLst>
          </p:cNvPr>
          <p:cNvCxnSpPr>
            <a:cxnSpLocks/>
          </p:cNvCxnSpPr>
          <p:nvPr/>
        </p:nvCxnSpPr>
        <p:spPr>
          <a:xfrm>
            <a:off x="10676369" y="3766355"/>
            <a:ext cx="0" cy="7975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DD8C2D3-F8FD-48FF-911D-6D807C72865A}"/>
              </a:ext>
            </a:extLst>
          </p:cNvPr>
          <p:cNvCxnSpPr>
            <a:cxnSpLocks/>
          </p:cNvCxnSpPr>
          <p:nvPr/>
        </p:nvCxnSpPr>
        <p:spPr>
          <a:xfrm flipV="1">
            <a:off x="8836311" y="3014289"/>
            <a:ext cx="858731" cy="7314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E7AE640-8FE1-4D05-A898-431868E0EE1F}"/>
              </a:ext>
            </a:extLst>
          </p:cNvPr>
          <p:cNvSpPr/>
          <p:nvPr/>
        </p:nvSpPr>
        <p:spPr>
          <a:xfrm>
            <a:off x="3878147" y="1420386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CA9D7C0-3D50-41F2-AB12-DB24FDD4F4D6}"/>
              </a:ext>
            </a:extLst>
          </p:cNvPr>
          <p:cNvSpPr/>
          <p:nvPr/>
        </p:nvSpPr>
        <p:spPr>
          <a:xfrm>
            <a:off x="3950338" y="1480545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0x678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E02144-BE14-4AF6-8DDF-68C5D0F2C74C}"/>
              </a:ext>
            </a:extLst>
          </p:cNvPr>
          <p:cNvSpPr/>
          <p:nvPr/>
        </p:nvSpPr>
        <p:spPr>
          <a:xfrm>
            <a:off x="3950337" y="1767377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0x789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A1273F4-4141-4E98-A96C-3A6A91319E57}"/>
              </a:ext>
            </a:extLst>
          </p:cNvPr>
          <p:cNvSpPr txBox="1"/>
          <p:nvPr/>
        </p:nvSpPr>
        <p:spPr>
          <a:xfrm>
            <a:off x="4346054" y="1064034"/>
            <a:ext cx="91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demo</a:t>
            </a:r>
            <a:endParaRPr lang="zh-CN" altLang="en-US" sz="1600" b="1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EAD0C7C-0D8D-4D74-8C9F-1E3473C670AE}"/>
              </a:ext>
            </a:extLst>
          </p:cNvPr>
          <p:cNvSpPr/>
          <p:nvPr/>
        </p:nvSpPr>
        <p:spPr>
          <a:xfrm>
            <a:off x="6999051" y="1339427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B6008B8-1DDB-4DCF-BE03-E84AB3176CC6}"/>
              </a:ext>
            </a:extLst>
          </p:cNvPr>
          <p:cNvSpPr/>
          <p:nvPr/>
        </p:nvSpPr>
        <p:spPr>
          <a:xfrm>
            <a:off x="7071242" y="1399586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0x789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B67B09-0F42-43DE-B062-CC6226BB0669}"/>
              </a:ext>
            </a:extLst>
          </p:cNvPr>
          <p:cNvSpPr/>
          <p:nvPr/>
        </p:nvSpPr>
        <p:spPr>
          <a:xfrm>
            <a:off x="7071241" y="1686418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test1 : function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__proto__ : 0x567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097B9B-E65C-4FB1-A99D-11BE596D9FED}"/>
              </a:ext>
            </a:extLst>
          </p:cNvPr>
          <p:cNvSpPr txBox="1"/>
          <p:nvPr/>
        </p:nvSpPr>
        <p:spPr>
          <a:xfrm>
            <a:off x="7051860" y="959463"/>
            <a:ext cx="198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Demo</a:t>
            </a:r>
            <a:r>
              <a:rPr lang="zh-CN" altLang="en-US" sz="1600" b="1"/>
              <a:t>的实例对象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CA72367-3950-4570-A3E0-C1DC5FAADF8F}"/>
              </a:ext>
            </a:extLst>
          </p:cNvPr>
          <p:cNvCxnSpPr>
            <a:cxnSpLocks/>
          </p:cNvCxnSpPr>
          <p:nvPr/>
        </p:nvCxnSpPr>
        <p:spPr>
          <a:xfrm>
            <a:off x="5721750" y="2148409"/>
            <a:ext cx="1179765" cy="95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5A96AAB-1B2C-4210-99B5-1948811616ED}"/>
              </a:ext>
            </a:extLst>
          </p:cNvPr>
          <p:cNvCxnSpPr>
            <a:cxnSpLocks/>
          </p:cNvCxnSpPr>
          <p:nvPr/>
        </p:nvCxnSpPr>
        <p:spPr>
          <a:xfrm>
            <a:off x="8769264" y="1849489"/>
            <a:ext cx="925778" cy="6740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1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C484542-E813-401B-8AB8-8CF37886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8543"/>
            <a:ext cx="3877458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父类的构造函数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建林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makeMoney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赚了一个亿！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子类的构造函数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思聪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constructor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spendMoney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我就花了一个亿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spendMoney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DF6D6F-C5C1-48C5-B406-1E9FC7D0FE44}"/>
              </a:ext>
            </a:extLst>
          </p:cNvPr>
          <p:cNvSpPr/>
          <p:nvPr/>
        </p:nvSpPr>
        <p:spPr>
          <a:xfrm>
            <a:off x="6467855" y="600682"/>
            <a:ext cx="5395281" cy="5967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C4B7A2-C81B-4F87-A0BC-436EB67F9BBB}"/>
              </a:ext>
            </a:extLst>
          </p:cNvPr>
          <p:cNvSpPr txBox="1"/>
          <p:nvPr/>
        </p:nvSpPr>
        <p:spPr>
          <a:xfrm>
            <a:off x="5178658" y="3947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原型链继承内存分析图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F2A31-0B49-418E-81E3-68E61F1F6840}"/>
              </a:ext>
            </a:extLst>
          </p:cNvPr>
          <p:cNvSpPr txBox="1"/>
          <p:nvPr/>
        </p:nvSpPr>
        <p:spPr>
          <a:xfrm>
            <a:off x="9379306" y="58989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栈</a:t>
            </a:r>
            <a:r>
              <a:rPr lang="en-US" altLang="zh-CN" sz="1600" b="1"/>
              <a:t>:</a:t>
            </a:r>
            <a:endParaRPr lang="zh-CN" altLang="en-US" sz="16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AF101B-4706-4CF0-84E0-F8B9E269948D}"/>
              </a:ext>
            </a:extLst>
          </p:cNvPr>
          <p:cNvSpPr txBox="1"/>
          <p:nvPr/>
        </p:nvSpPr>
        <p:spPr>
          <a:xfrm>
            <a:off x="10771649" y="58989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堆</a:t>
            </a:r>
            <a:r>
              <a:rPr lang="en-US" altLang="zh-CN" sz="1600" b="1"/>
              <a:t>: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A5C642-E3BA-43FF-9458-8D230D1C8130}"/>
              </a:ext>
            </a:extLst>
          </p:cNvPr>
          <p:cNvSpPr/>
          <p:nvPr/>
        </p:nvSpPr>
        <p:spPr>
          <a:xfrm>
            <a:off x="9832043" y="150060"/>
            <a:ext cx="561474" cy="1082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731F7C-71D4-47A7-B12D-16183E9230CD}"/>
              </a:ext>
            </a:extLst>
          </p:cNvPr>
          <p:cNvSpPr/>
          <p:nvPr/>
        </p:nvSpPr>
        <p:spPr>
          <a:xfrm>
            <a:off x="11173303" y="158535"/>
            <a:ext cx="689833" cy="1118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B9634-31BD-4709-A28B-CA8971A7AE6F}"/>
              </a:ext>
            </a:extLst>
          </p:cNvPr>
          <p:cNvSpPr/>
          <p:nvPr/>
        </p:nvSpPr>
        <p:spPr>
          <a:xfrm>
            <a:off x="3352800" y="592615"/>
            <a:ext cx="2743200" cy="5975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89F21F-FFE4-444F-8088-DA81AA579410}"/>
              </a:ext>
            </a:extLst>
          </p:cNvPr>
          <p:cNvSpPr/>
          <p:nvPr/>
        </p:nvSpPr>
        <p:spPr>
          <a:xfrm>
            <a:off x="3795187" y="5109998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A6E024-8559-4B78-AE43-9B62735E89D8}"/>
              </a:ext>
            </a:extLst>
          </p:cNvPr>
          <p:cNvSpPr/>
          <p:nvPr/>
        </p:nvSpPr>
        <p:spPr>
          <a:xfrm>
            <a:off x="3867378" y="5170157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0x111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2F2D1E-05DC-4B79-80F3-9279E291DF2E}"/>
              </a:ext>
            </a:extLst>
          </p:cNvPr>
          <p:cNvSpPr/>
          <p:nvPr/>
        </p:nvSpPr>
        <p:spPr>
          <a:xfrm>
            <a:off x="3867377" y="5456989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0x123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2FAF5A-0633-45E8-8F05-01CED34A1421}"/>
              </a:ext>
            </a:extLst>
          </p:cNvPr>
          <p:cNvCxnSpPr/>
          <p:nvPr/>
        </p:nvCxnSpPr>
        <p:spPr>
          <a:xfrm>
            <a:off x="5747083" y="5773981"/>
            <a:ext cx="106279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F9142C3-A5A2-4D56-A6D0-C8A96227B538}"/>
              </a:ext>
            </a:extLst>
          </p:cNvPr>
          <p:cNvSpPr txBox="1"/>
          <p:nvPr/>
        </p:nvSpPr>
        <p:spPr>
          <a:xfrm>
            <a:off x="4158302" y="4740666"/>
            <a:ext cx="13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Parent</a:t>
            </a:r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8D80B1C-8A8F-49D6-B55B-F6CC0C610F76}"/>
              </a:ext>
            </a:extLst>
          </p:cNvPr>
          <p:cNvSpPr/>
          <p:nvPr/>
        </p:nvSpPr>
        <p:spPr>
          <a:xfrm>
            <a:off x="6811510" y="5170197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F76F6A1-7361-490E-8D81-C02A8413CD64}"/>
              </a:ext>
            </a:extLst>
          </p:cNvPr>
          <p:cNvSpPr/>
          <p:nvPr/>
        </p:nvSpPr>
        <p:spPr>
          <a:xfrm>
            <a:off x="6883701" y="5230356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0x123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DB40AB2-8211-48D6-A841-61A1B6349963}"/>
              </a:ext>
            </a:extLst>
          </p:cNvPr>
          <p:cNvSpPr/>
          <p:nvPr/>
        </p:nvSpPr>
        <p:spPr>
          <a:xfrm>
            <a:off x="6883700" y="5517188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prototype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0x234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8E20C07-B4C6-486A-BE38-642B0F8A4BC4}"/>
              </a:ext>
            </a:extLst>
          </p:cNvPr>
          <p:cNvSpPr txBox="1"/>
          <p:nvPr/>
        </p:nvSpPr>
        <p:spPr>
          <a:xfrm>
            <a:off x="6901502" y="4809514"/>
            <a:ext cx="16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Parent</a:t>
            </a:r>
            <a:r>
              <a:rPr lang="zh-CN" altLang="en-US" sz="1600"/>
              <a:t>函数对象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82BF57E-BD7E-49F1-B929-DCD8669E315A}"/>
              </a:ext>
            </a:extLst>
          </p:cNvPr>
          <p:cNvSpPr/>
          <p:nvPr/>
        </p:nvSpPr>
        <p:spPr>
          <a:xfrm>
            <a:off x="9854723" y="5127295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DED3150-F57E-4066-B7E5-D75D0B4DEDC3}"/>
              </a:ext>
            </a:extLst>
          </p:cNvPr>
          <p:cNvSpPr/>
          <p:nvPr/>
        </p:nvSpPr>
        <p:spPr>
          <a:xfrm>
            <a:off x="9926914" y="5187454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0x234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F3E52E3-2D74-4C54-AE50-646006A08888}"/>
              </a:ext>
            </a:extLst>
          </p:cNvPr>
          <p:cNvSpPr/>
          <p:nvPr/>
        </p:nvSpPr>
        <p:spPr>
          <a:xfrm>
            <a:off x="9926913" y="5474286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constructor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0x132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makeMoney : func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E78AB46-F495-4A07-8031-D9AE5F6B362E}"/>
              </a:ext>
            </a:extLst>
          </p:cNvPr>
          <p:cNvSpPr txBox="1"/>
          <p:nvPr/>
        </p:nvSpPr>
        <p:spPr>
          <a:xfrm>
            <a:off x="9944715" y="4766612"/>
            <a:ext cx="16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Parent</a:t>
            </a:r>
            <a:r>
              <a:rPr lang="zh-CN" altLang="en-US" sz="1600"/>
              <a:t>原型对象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2E61868-B9A3-40E4-9C04-55A804851DA3}"/>
              </a:ext>
            </a:extLst>
          </p:cNvPr>
          <p:cNvCxnSpPr/>
          <p:nvPr/>
        </p:nvCxnSpPr>
        <p:spPr>
          <a:xfrm>
            <a:off x="8697062" y="5726142"/>
            <a:ext cx="106279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4802C92-2C1A-4E2C-85C1-79EDBB4373DC}"/>
              </a:ext>
            </a:extLst>
          </p:cNvPr>
          <p:cNvCxnSpPr>
            <a:cxnSpLocks/>
          </p:cNvCxnSpPr>
          <p:nvPr/>
        </p:nvCxnSpPr>
        <p:spPr>
          <a:xfrm flipH="1">
            <a:off x="8690309" y="6050754"/>
            <a:ext cx="106954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D8409790-0C0D-4342-A382-715807B25ECA}"/>
              </a:ext>
            </a:extLst>
          </p:cNvPr>
          <p:cNvSpPr/>
          <p:nvPr/>
        </p:nvSpPr>
        <p:spPr>
          <a:xfrm>
            <a:off x="3729640" y="3127940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F6E1727-4B85-4A3A-9597-1BC9E80C8DF1}"/>
              </a:ext>
            </a:extLst>
          </p:cNvPr>
          <p:cNvSpPr/>
          <p:nvPr/>
        </p:nvSpPr>
        <p:spPr>
          <a:xfrm>
            <a:off x="3801831" y="3188099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0x345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5EF4E-26C1-441A-AA40-A54BFCAD2B80}"/>
              </a:ext>
            </a:extLst>
          </p:cNvPr>
          <p:cNvSpPr/>
          <p:nvPr/>
        </p:nvSpPr>
        <p:spPr>
          <a:xfrm>
            <a:off x="3801830" y="3474931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0x456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61F3860-18C7-4A8E-89DD-43E38BAC0E91}"/>
              </a:ext>
            </a:extLst>
          </p:cNvPr>
          <p:cNvCxnSpPr/>
          <p:nvPr/>
        </p:nvCxnSpPr>
        <p:spPr>
          <a:xfrm>
            <a:off x="5632768" y="3804115"/>
            <a:ext cx="106279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26B8015-1A17-4BC7-A318-49F33A68E2BC}"/>
              </a:ext>
            </a:extLst>
          </p:cNvPr>
          <p:cNvSpPr txBox="1"/>
          <p:nvPr/>
        </p:nvSpPr>
        <p:spPr>
          <a:xfrm>
            <a:off x="4092755" y="2758608"/>
            <a:ext cx="13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Child</a:t>
            </a:r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1B9EAAE-2E84-4EAE-86DD-BF06AF1965CA}"/>
              </a:ext>
            </a:extLst>
          </p:cNvPr>
          <p:cNvSpPr/>
          <p:nvPr/>
        </p:nvSpPr>
        <p:spPr>
          <a:xfrm>
            <a:off x="6745963" y="3188139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1493FFF-896D-425D-AF56-E5B8372F3333}"/>
              </a:ext>
            </a:extLst>
          </p:cNvPr>
          <p:cNvSpPr/>
          <p:nvPr/>
        </p:nvSpPr>
        <p:spPr>
          <a:xfrm>
            <a:off x="6818154" y="3248298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0x456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997225-053C-4873-A177-25EE0EDFE2F2}"/>
              </a:ext>
            </a:extLst>
          </p:cNvPr>
          <p:cNvSpPr/>
          <p:nvPr/>
        </p:nvSpPr>
        <p:spPr>
          <a:xfrm>
            <a:off x="6818153" y="3535130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prototype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0x567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F6037E6-D206-44D9-917F-E7FAC11382BC}"/>
              </a:ext>
            </a:extLst>
          </p:cNvPr>
          <p:cNvSpPr txBox="1"/>
          <p:nvPr/>
        </p:nvSpPr>
        <p:spPr>
          <a:xfrm>
            <a:off x="6835955" y="2827456"/>
            <a:ext cx="16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Child</a:t>
            </a:r>
            <a:r>
              <a:rPr lang="zh-CN" altLang="en-US" sz="1600"/>
              <a:t>函数对象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46900D2-F732-428B-BA16-B010FF95E6D0}"/>
              </a:ext>
            </a:extLst>
          </p:cNvPr>
          <p:cNvSpPr/>
          <p:nvPr/>
        </p:nvSpPr>
        <p:spPr>
          <a:xfrm>
            <a:off x="9835717" y="2393689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D08FF85-A579-4311-9D19-0E2960C8B3BF}"/>
              </a:ext>
            </a:extLst>
          </p:cNvPr>
          <p:cNvSpPr/>
          <p:nvPr/>
        </p:nvSpPr>
        <p:spPr>
          <a:xfrm>
            <a:off x="9907908" y="2453848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0x567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12D55B9-051B-48B9-A516-C24F5509F885}"/>
              </a:ext>
            </a:extLst>
          </p:cNvPr>
          <p:cNvSpPr/>
          <p:nvPr/>
        </p:nvSpPr>
        <p:spPr>
          <a:xfrm>
            <a:off x="9907907" y="2740680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__proto__:0x234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constructor:0x456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name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’</a:t>
            </a:r>
            <a:r>
              <a:rPr lang="zh-CN" altLang="en-US" sz="1200" b="1">
                <a:solidFill>
                  <a:schemeClr val="tx1"/>
                </a:solidFill>
              </a:rPr>
              <a:t>建林</a:t>
            </a:r>
            <a:r>
              <a:rPr lang="en-US" altLang="zh-CN" sz="1200" b="1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spendMoney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func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5D6B87B-6F9D-4F92-9060-4E4FAE5EF1F9}"/>
              </a:ext>
            </a:extLst>
          </p:cNvPr>
          <p:cNvSpPr txBox="1"/>
          <p:nvPr/>
        </p:nvSpPr>
        <p:spPr>
          <a:xfrm>
            <a:off x="9925709" y="2033006"/>
            <a:ext cx="16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Parent</a:t>
            </a:r>
            <a:r>
              <a:rPr lang="zh-CN" altLang="en-US" sz="1600"/>
              <a:t>实例对象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148FACB-6F18-49C9-8B89-10D9C3A9A28E}"/>
              </a:ext>
            </a:extLst>
          </p:cNvPr>
          <p:cNvCxnSpPr>
            <a:cxnSpLocks/>
          </p:cNvCxnSpPr>
          <p:nvPr/>
        </p:nvCxnSpPr>
        <p:spPr>
          <a:xfrm flipV="1">
            <a:off x="8555369" y="2740680"/>
            <a:ext cx="1263481" cy="9232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823B536-1756-46B2-BA7E-48A36C0C72D6}"/>
              </a:ext>
            </a:extLst>
          </p:cNvPr>
          <p:cNvCxnSpPr>
            <a:cxnSpLocks/>
          </p:cNvCxnSpPr>
          <p:nvPr/>
        </p:nvCxnSpPr>
        <p:spPr>
          <a:xfrm>
            <a:off x="10699231" y="3808457"/>
            <a:ext cx="0" cy="9759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B375218-E8B6-4F0E-B4E1-2A6F9D757D24}"/>
              </a:ext>
            </a:extLst>
          </p:cNvPr>
          <p:cNvCxnSpPr>
            <a:cxnSpLocks/>
          </p:cNvCxnSpPr>
          <p:nvPr/>
        </p:nvCxnSpPr>
        <p:spPr>
          <a:xfrm flipH="1">
            <a:off x="8679915" y="3166697"/>
            <a:ext cx="1126885" cy="8135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BC8B6558-C676-46DA-B404-55D605DB4366}"/>
              </a:ext>
            </a:extLst>
          </p:cNvPr>
          <p:cNvSpPr/>
          <p:nvPr/>
        </p:nvSpPr>
        <p:spPr>
          <a:xfrm>
            <a:off x="3795187" y="1135035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E5D8A92-246F-4CFB-9761-240D9D1DCA68}"/>
              </a:ext>
            </a:extLst>
          </p:cNvPr>
          <p:cNvSpPr/>
          <p:nvPr/>
        </p:nvSpPr>
        <p:spPr>
          <a:xfrm>
            <a:off x="3867378" y="1195194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0x678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F6D84A6-08D3-4D24-82F4-E5B7451B1FA7}"/>
              </a:ext>
            </a:extLst>
          </p:cNvPr>
          <p:cNvSpPr/>
          <p:nvPr/>
        </p:nvSpPr>
        <p:spPr>
          <a:xfrm>
            <a:off x="3867377" y="1482026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0x789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F783342-BD3F-4238-87B2-5DB375DD1001}"/>
              </a:ext>
            </a:extLst>
          </p:cNvPr>
          <p:cNvSpPr txBox="1"/>
          <p:nvPr/>
        </p:nvSpPr>
        <p:spPr>
          <a:xfrm>
            <a:off x="4158302" y="765703"/>
            <a:ext cx="13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62CBD6A-B227-4F46-905C-7661CF99B1C0}"/>
              </a:ext>
            </a:extLst>
          </p:cNvPr>
          <p:cNvSpPr/>
          <p:nvPr/>
        </p:nvSpPr>
        <p:spPr>
          <a:xfrm>
            <a:off x="6779609" y="1080442"/>
            <a:ext cx="1727028" cy="1305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078BE37-F2AC-4CEF-8C6D-B30A067F5E4B}"/>
              </a:ext>
            </a:extLst>
          </p:cNvPr>
          <p:cNvSpPr/>
          <p:nvPr/>
        </p:nvSpPr>
        <p:spPr>
          <a:xfrm>
            <a:off x="6851800" y="1140601"/>
            <a:ext cx="1589291" cy="25533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0x789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C96D463-2B59-4650-B508-4823C18CECD8}"/>
              </a:ext>
            </a:extLst>
          </p:cNvPr>
          <p:cNvSpPr/>
          <p:nvPr/>
        </p:nvSpPr>
        <p:spPr>
          <a:xfrm>
            <a:off x="6851799" y="1427433"/>
            <a:ext cx="1589291" cy="890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name:</a:t>
            </a:r>
            <a:r>
              <a:rPr lang="zh-CN" altLang="en-US" sz="1400" b="1">
                <a:solidFill>
                  <a:schemeClr val="tx1"/>
                </a:solidFill>
              </a:rPr>
              <a:t>‘思聪’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__proto__:0x567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FD7103F-CF93-46E8-81EF-029C5B7405E9}"/>
              </a:ext>
            </a:extLst>
          </p:cNvPr>
          <p:cNvSpPr txBox="1"/>
          <p:nvPr/>
        </p:nvSpPr>
        <p:spPr>
          <a:xfrm>
            <a:off x="6878148" y="687551"/>
            <a:ext cx="16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Child</a:t>
            </a:r>
            <a:r>
              <a:rPr lang="zh-CN" altLang="en-US" sz="1600"/>
              <a:t>实例对象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87E7CA7-9FBF-4858-B682-957827BD144D}"/>
              </a:ext>
            </a:extLst>
          </p:cNvPr>
          <p:cNvCxnSpPr>
            <a:cxnSpLocks/>
          </p:cNvCxnSpPr>
          <p:nvPr/>
        </p:nvCxnSpPr>
        <p:spPr>
          <a:xfrm>
            <a:off x="8679915" y="1595073"/>
            <a:ext cx="1432865" cy="4685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1B820385-24BC-4FB1-8247-F0EF0DB5C2D8}"/>
              </a:ext>
            </a:extLst>
          </p:cNvPr>
          <p:cNvCxnSpPr>
            <a:cxnSpLocks/>
          </p:cNvCxnSpPr>
          <p:nvPr/>
        </p:nvCxnSpPr>
        <p:spPr>
          <a:xfrm>
            <a:off x="5615413" y="1822681"/>
            <a:ext cx="108014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1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211</Words>
  <Application>Microsoft Office PowerPoint</Application>
  <PresentationFormat>宽屏</PresentationFormat>
  <Paragraphs>89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</dc:creator>
  <cp:lastModifiedBy>tianyu</cp:lastModifiedBy>
  <cp:revision>12</cp:revision>
  <dcterms:created xsi:type="dcterms:W3CDTF">2019-09-08T08:14:12Z</dcterms:created>
  <dcterms:modified xsi:type="dcterms:W3CDTF">2019-09-12T03:09:00Z</dcterms:modified>
</cp:coreProperties>
</file>