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305B-5ECF-4F95-A11D-ADAAA2063EF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61D-6632-418B-AED0-A96278999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6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305B-5ECF-4F95-A11D-ADAAA2063EF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61D-6632-418B-AED0-A96278999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30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305B-5ECF-4F95-A11D-ADAAA2063EF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61D-6632-418B-AED0-A96278999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76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305B-5ECF-4F95-A11D-ADAAA2063EF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61D-6632-418B-AED0-A96278999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9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305B-5ECF-4F95-A11D-ADAAA2063EF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61D-6632-418B-AED0-A96278999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12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305B-5ECF-4F95-A11D-ADAAA2063EF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61D-6632-418B-AED0-A96278999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42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305B-5ECF-4F95-A11D-ADAAA2063EF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61D-6632-418B-AED0-A96278999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03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305B-5ECF-4F95-A11D-ADAAA2063EF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61D-6632-418B-AED0-A96278999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45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305B-5ECF-4F95-A11D-ADAAA2063EF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61D-6632-418B-AED0-A96278999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27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305B-5ECF-4F95-A11D-ADAAA2063EF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61D-6632-418B-AED0-A96278999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01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305B-5ECF-4F95-A11D-ADAAA2063EF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61D-6632-418B-AED0-A96278999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7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2305B-5ECF-4F95-A11D-ADAAA2063EF1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761D-6632-418B-AED0-A96278999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69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yvb" TargetMode="External"/><Relationship Id="rId2" Type="http://schemas.openxmlformats.org/officeDocument/2006/relationships/hyperlink" Target="https://github.com/phandaa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ndir un rectangle avec un coin diagonal 5"/>
          <p:cNvSpPr/>
          <p:nvPr/>
        </p:nvSpPr>
        <p:spPr>
          <a:xfrm>
            <a:off x="2821134" y="2770908"/>
            <a:ext cx="1596738" cy="592281"/>
          </a:xfrm>
          <a:prstGeom prst="round2DiagRect">
            <a:avLst/>
          </a:prstGeom>
          <a:pattFill prst="lgGrid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utils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2821134" y="3636813"/>
            <a:ext cx="1596738" cy="592281"/>
          </a:xfrm>
          <a:prstGeom prst="round2DiagRect">
            <a:avLst/>
          </a:prstGeom>
          <a:pattFill prst="ltVert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resume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2821134" y="4502718"/>
            <a:ext cx="1596738" cy="592281"/>
          </a:xfrm>
          <a:prstGeom prst="round2DiagRect">
            <a:avLst/>
          </a:prstGeom>
          <a:pattFill prst="ltVert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piste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2821134" y="5365151"/>
            <a:ext cx="1596738" cy="592281"/>
          </a:xfrm>
          <a:prstGeom prst="round2DiagRect">
            <a:avLst/>
          </a:prstGeom>
          <a:pattFill prst="ltVert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album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4655129" y="3636816"/>
            <a:ext cx="1596738" cy="592281"/>
          </a:xfrm>
          <a:prstGeom prst="round2DiagRect">
            <a:avLst/>
          </a:prstGeom>
          <a:pattFill prst="lt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son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" name="Arrondir un rectangle avec un coin diagonal 10"/>
          <p:cNvSpPr/>
          <p:nvPr/>
        </p:nvSpPr>
        <p:spPr>
          <a:xfrm>
            <a:off x="4655129" y="5365152"/>
            <a:ext cx="1582882" cy="592281"/>
          </a:xfrm>
          <a:prstGeom prst="round2DiagRect">
            <a:avLst/>
          </a:prstGeom>
          <a:pattFill prst="lt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controleur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655129" y="4502718"/>
            <a:ext cx="1596738" cy="592281"/>
          </a:xfrm>
          <a:prstGeom prst="round2DiagRect">
            <a:avLst/>
          </a:prstGeom>
          <a:pattFill prst="lgGrid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modificateurs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Arrondir un rectangle avec un coin diagonal 12"/>
          <p:cNvSpPr/>
          <p:nvPr/>
        </p:nvSpPr>
        <p:spPr>
          <a:xfrm>
            <a:off x="6670963" y="2770912"/>
            <a:ext cx="1596738" cy="592281"/>
          </a:xfrm>
          <a:prstGeom prst="round2Diag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notes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8504958" y="2770912"/>
            <a:ext cx="1596738" cy="592281"/>
          </a:xfrm>
          <a:prstGeom prst="round2Diag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accords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8504958" y="3636816"/>
            <a:ext cx="1596738" cy="592281"/>
          </a:xfrm>
          <a:prstGeom prst="round2DiagRect">
            <a:avLst/>
          </a:prstGeom>
          <a:pattFill prst="ltVert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clavier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8504958" y="4502720"/>
            <a:ext cx="1596738" cy="592281"/>
          </a:xfrm>
          <a:prstGeom prst="round2DiagRect">
            <a:avLst/>
          </a:prstGeom>
          <a:pattFill prst="ltVert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piano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7" name="Arrondir un rectangle avec un coin diagonal 16"/>
          <p:cNvSpPr/>
          <p:nvPr/>
        </p:nvSpPr>
        <p:spPr>
          <a:xfrm>
            <a:off x="6670963" y="3636816"/>
            <a:ext cx="1596738" cy="592281"/>
          </a:xfrm>
          <a:prstGeom prst="round2DiagRect">
            <a:avLst/>
          </a:prstGeom>
          <a:pattFill prst="ltVert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instruments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8" name="Arrondir un rectangle avec un coin diagonal 17"/>
          <p:cNvSpPr/>
          <p:nvPr/>
        </p:nvSpPr>
        <p:spPr>
          <a:xfrm>
            <a:off x="6670963" y="4502719"/>
            <a:ext cx="1596738" cy="592281"/>
          </a:xfrm>
          <a:prstGeom prst="round2DiagRect">
            <a:avLst/>
          </a:prstGeom>
          <a:pattFill prst="ltHorz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karaoke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9" name="Arrondir un rectangle avec un coin diagonal 18"/>
          <p:cNvSpPr/>
          <p:nvPr/>
        </p:nvSpPr>
        <p:spPr>
          <a:xfrm>
            <a:off x="6670963" y="5365150"/>
            <a:ext cx="1596738" cy="592281"/>
          </a:xfrm>
          <a:prstGeom prst="round2DiagRect">
            <a:avLst/>
          </a:prstGeom>
          <a:pattFill prst="lg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main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0" name="Arrondir un rectangle avec un coin diagonal 19"/>
          <p:cNvSpPr/>
          <p:nvPr/>
        </p:nvSpPr>
        <p:spPr>
          <a:xfrm>
            <a:off x="8504958" y="5347800"/>
            <a:ext cx="1596738" cy="592281"/>
          </a:xfrm>
          <a:prstGeom prst="round2DiagRect">
            <a:avLst/>
          </a:prstGeom>
          <a:pattFill prst="ltVert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lecteur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" name="Organigramme : Jonction de sommaire 1"/>
          <p:cNvSpPr/>
          <p:nvPr/>
        </p:nvSpPr>
        <p:spPr>
          <a:xfrm>
            <a:off x="8491019" y="4443795"/>
            <a:ext cx="273457" cy="272143"/>
          </a:xfrm>
          <a:prstGeom prst="flowChartSummingJunc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Jonction de sommaire 20"/>
          <p:cNvSpPr/>
          <p:nvPr/>
        </p:nvSpPr>
        <p:spPr>
          <a:xfrm>
            <a:off x="4577367" y="5229078"/>
            <a:ext cx="273457" cy="272143"/>
          </a:xfrm>
          <a:prstGeom prst="flowChartSummingJunc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Jonction de sommaire 21"/>
          <p:cNvSpPr/>
          <p:nvPr/>
        </p:nvSpPr>
        <p:spPr>
          <a:xfrm>
            <a:off x="4563511" y="4444821"/>
            <a:ext cx="273457" cy="272143"/>
          </a:xfrm>
          <a:prstGeom prst="flowChartSummingJunc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85236" y="2835449"/>
            <a:ext cx="1491675" cy="527740"/>
          </a:xfrm>
          <a:prstGeom prst="rect">
            <a:avLst/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Lisa </a:t>
            </a:r>
            <a:r>
              <a:rPr lang="fr-FR" sz="1400" dirty="0">
                <a:solidFill>
                  <a:schemeClr val="tx1"/>
                </a:solidFill>
              </a:rPr>
              <a:t>B</a:t>
            </a:r>
            <a:r>
              <a:rPr lang="fr-FR" sz="1400" dirty="0" smtClean="0">
                <a:solidFill>
                  <a:schemeClr val="tx1"/>
                </a:solidFill>
              </a:rPr>
              <a:t>aget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5236" y="3432283"/>
            <a:ext cx="1491675" cy="530769"/>
          </a:xfrm>
          <a:prstGeom prst="rect">
            <a:avLst/>
          </a:prstGeom>
          <a:pattFill prst="lt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Matthieu Durand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5236" y="4036000"/>
            <a:ext cx="1491675" cy="527740"/>
          </a:xfrm>
          <a:prstGeom prst="rect">
            <a:avLst/>
          </a:prstGeo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Lisa Baget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Matthieu Durand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9" name="Organigramme : Jonction de sommaire 28"/>
          <p:cNvSpPr/>
          <p:nvPr/>
        </p:nvSpPr>
        <p:spPr>
          <a:xfrm>
            <a:off x="196846" y="4690628"/>
            <a:ext cx="273457" cy="272143"/>
          </a:xfrm>
          <a:prstGeom prst="flowChartSummingJunc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77858" y="4729586"/>
            <a:ext cx="2399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       Sur une idée de </a:t>
            </a:r>
            <a:r>
              <a:rPr lang="fr-FR" sz="1400" dirty="0" err="1" smtClean="0"/>
              <a:t>Phandaal</a:t>
            </a:r>
            <a:endParaRPr lang="fr-FR" sz="1400" dirty="0" smtClean="0"/>
          </a:p>
          <a:p>
            <a:r>
              <a:rPr lang="fr-FR" sz="1400" dirty="0"/>
              <a:t> </a:t>
            </a:r>
            <a:r>
              <a:rPr lang="fr-FR" sz="1400" dirty="0">
                <a:hlinkClick r:id="rId2"/>
              </a:rPr>
              <a:t>https://</a:t>
            </a:r>
            <a:r>
              <a:rPr lang="fr-FR" sz="1400" dirty="0" smtClean="0">
                <a:hlinkClick r:id="rId2"/>
              </a:rPr>
              <a:t>github.com/phandaal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2853812" y="5957431"/>
            <a:ext cx="15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Lecture fichier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700239" y="5957431"/>
            <a:ext cx="15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Lecture album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7254955" y="5957431"/>
            <a:ext cx="2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Interface graphique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422019" y="2762380"/>
            <a:ext cx="101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Notation</a:t>
            </a:r>
          </a:p>
          <a:p>
            <a:r>
              <a:rPr lang="fr-FR" dirty="0" smtClean="0">
                <a:solidFill>
                  <a:schemeClr val="accent1"/>
                </a:solidFill>
              </a:rPr>
              <a:t>musicale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5" name="Organigramme : Jonction de sommaire 34"/>
          <p:cNvSpPr/>
          <p:nvPr/>
        </p:nvSpPr>
        <p:spPr>
          <a:xfrm>
            <a:off x="6581866" y="3561595"/>
            <a:ext cx="273457" cy="272143"/>
          </a:xfrm>
          <a:prstGeom prst="flowChartSummingJunction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Jonction de sommaire 35"/>
          <p:cNvSpPr/>
          <p:nvPr/>
        </p:nvSpPr>
        <p:spPr>
          <a:xfrm>
            <a:off x="196846" y="5297463"/>
            <a:ext cx="273457" cy="272143"/>
          </a:xfrm>
          <a:prstGeom prst="flowChartSummingJunction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77858" y="5275362"/>
            <a:ext cx="2470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       Réorganisation de </a:t>
            </a:r>
            <a:r>
              <a:rPr lang="fr-FR" sz="1400" dirty="0" err="1" smtClean="0"/>
              <a:t>mobyvb</a:t>
            </a:r>
            <a:endParaRPr lang="fr-FR" sz="1400" dirty="0" smtClean="0"/>
          </a:p>
          <a:p>
            <a:r>
              <a:rPr lang="fr-FR" sz="1400" dirty="0"/>
              <a:t> </a:t>
            </a:r>
            <a:r>
              <a:rPr lang="fr-FR" sz="1400" dirty="0" smtClean="0"/>
              <a:t>   </a:t>
            </a:r>
            <a:r>
              <a:rPr lang="fr-FR" sz="1400" dirty="0" smtClean="0">
                <a:hlinkClick r:id="rId3"/>
              </a:rPr>
              <a:t>https</a:t>
            </a:r>
            <a:r>
              <a:rPr lang="fr-FR" sz="1400" dirty="0">
                <a:hlinkClick r:id="rId3"/>
              </a:rPr>
              <a:t>://</a:t>
            </a:r>
            <a:r>
              <a:rPr lang="fr-FR" sz="1400" dirty="0" smtClean="0">
                <a:hlinkClick r:id="rId3"/>
              </a:rPr>
              <a:t>github.com/mobyvb</a:t>
            </a:r>
            <a:r>
              <a:rPr lang="fr-FR" sz="1400" dirty="0" smtClean="0"/>
              <a:t> 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71142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49</Words>
  <Application>Microsoft Office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7</cp:revision>
  <dcterms:created xsi:type="dcterms:W3CDTF">2019-05-22T15:48:00Z</dcterms:created>
  <dcterms:modified xsi:type="dcterms:W3CDTF">2019-05-22T17:00:16Z</dcterms:modified>
</cp:coreProperties>
</file>