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0"/>
  </p:notesMasterIdLst>
  <p:sldIdLst>
    <p:sldId id="256" r:id="rId2"/>
    <p:sldId id="259" r:id="rId3"/>
    <p:sldId id="257" r:id="rId4"/>
    <p:sldId id="260" r:id="rId5"/>
    <p:sldId id="261" r:id="rId6"/>
    <p:sldId id="312" r:id="rId7"/>
    <p:sldId id="313" r:id="rId8"/>
    <p:sldId id="314" r:id="rId9"/>
    <p:sldId id="319" r:id="rId10"/>
    <p:sldId id="320" r:id="rId11"/>
    <p:sldId id="315" r:id="rId12"/>
    <p:sldId id="316" r:id="rId13"/>
    <p:sldId id="317" r:id="rId14"/>
    <p:sldId id="318" r:id="rId15"/>
    <p:sldId id="321" r:id="rId16"/>
    <p:sldId id="322" r:id="rId17"/>
    <p:sldId id="323" r:id="rId18"/>
    <p:sldId id="269" r:id="rId19"/>
  </p:sldIdLst>
  <p:sldSz cx="9144000" cy="5143500" type="screen16x9"/>
  <p:notesSz cx="6858000" cy="9144000"/>
  <p:embeddedFontLst>
    <p:embeddedFont>
      <p:font typeface="Play" panose="020B0604020202020204" charset="0"/>
      <p:regular r:id="rId21"/>
      <p:bold r:id="rId22"/>
    </p:embeddedFont>
    <p:embeddedFont>
      <p:font typeface="Source Sans Pr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F49621-A0D2-4B58-8E8D-8570E0250D2F}">
  <a:tblStyle styleId="{42F49621-A0D2-4B58-8E8D-8570E0250D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92990" autoAdjust="0"/>
  </p:normalViewPr>
  <p:slideViewPr>
    <p:cSldViewPr snapToGrid="0">
      <p:cViewPr varScale="1">
        <p:scale>
          <a:sx n="112" d="100"/>
          <a:sy n="112" d="100"/>
        </p:scale>
        <p:origin x="660" y="96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02886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007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661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571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875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6909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577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536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442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19782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" name="Google Shape;3043;g10a9ee379fb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4" name="Google Shape;3044;g10a9ee379fb_0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3249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493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8342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8671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377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3862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9045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7099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165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"/>
          <p:cNvSpPr txBox="1">
            <a:spLocks noGrp="1"/>
          </p:cNvSpPr>
          <p:nvPr>
            <p:ph type="title"/>
          </p:nvPr>
        </p:nvSpPr>
        <p:spPr>
          <a:xfrm>
            <a:off x="1251900" y="1284675"/>
            <a:ext cx="66402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grpSp>
        <p:nvGrpSpPr>
          <p:cNvPr id="486" name="Google Shape;486;p8"/>
          <p:cNvGrpSpPr/>
          <p:nvPr/>
        </p:nvGrpSpPr>
        <p:grpSpPr>
          <a:xfrm rot="-5400000" flipH="1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487" name="Google Shape;487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8"/>
          <p:cNvGrpSpPr/>
          <p:nvPr/>
        </p:nvGrpSpPr>
        <p:grpSpPr>
          <a:xfrm rot="10800000" flipH="1">
            <a:off x="8272302" y="-5544304"/>
            <a:ext cx="3769563" cy="11358057"/>
            <a:chOff x="-2722250" y="-1079764"/>
            <a:chExt cx="3769563" cy="11358057"/>
          </a:xfrm>
        </p:grpSpPr>
        <p:sp>
          <p:nvSpPr>
            <p:cNvPr id="496" name="Google Shape;496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8"/>
          <p:cNvGrpSpPr/>
          <p:nvPr/>
        </p:nvGrpSpPr>
        <p:grpSpPr>
          <a:xfrm rot="5400000" flipH="1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11" name="Google Shape;511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8"/>
          <p:cNvGrpSpPr/>
          <p:nvPr/>
        </p:nvGrpSpPr>
        <p:grpSpPr>
          <a:xfrm rot="5400000" flipH="1">
            <a:off x="-6692119" y="-1358592"/>
            <a:ext cx="3769563" cy="11358057"/>
            <a:chOff x="-2722250" y="-1079764"/>
            <a:chExt cx="3769563" cy="11358057"/>
          </a:xfrm>
        </p:grpSpPr>
        <p:sp>
          <p:nvSpPr>
            <p:cNvPr id="520" name="Google Shape;520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>
            <a:spLocks noGrp="1"/>
          </p:cNvSpPr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536" name="Google Shape;536;p9"/>
          <p:cNvSpPr txBox="1">
            <a:spLocks noGrp="1"/>
          </p:cNvSpPr>
          <p:nvPr>
            <p:ph type="subTitle" idx="1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9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9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title" idx="3" hasCustomPrompt="1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4" hasCustomPrompt="1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5" hasCustomPrompt="1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6" hasCustomPrompt="1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1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3" name="Google Shape;713;p13"/>
          <p:cNvSpPr txBox="1">
            <a:spLocks noGrp="1"/>
          </p:cNvSpPr>
          <p:nvPr>
            <p:ph type="subTitle" idx="9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3"/>
          <p:cNvSpPr txBox="1">
            <a:spLocks noGrp="1"/>
          </p:cNvSpPr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717" name="Google Shape;717;p13"/>
          <p:cNvGrpSpPr/>
          <p:nvPr/>
        </p:nvGrpSpPr>
        <p:grpSpPr>
          <a:xfrm>
            <a:off x="-3130987" y="-4899154"/>
            <a:ext cx="3721951" cy="12135923"/>
            <a:chOff x="-3170262" y="3452177"/>
            <a:chExt cx="3721951" cy="12135923"/>
          </a:xfrm>
        </p:grpSpPr>
        <p:sp>
          <p:nvSpPr>
            <p:cNvPr id="718" name="Google Shape;718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13"/>
          <p:cNvGrpSpPr/>
          <p:nvPr/>
        </p:nvGrpSpPr>
        <p:grpSpPr>
          <a:xfrm flipH="1">
            <a:off x="6309193" y="4399246"/>
            <a:ext cx="3769563" cy="11358057"/>
            <a:chOff x="-2722250" y="-1079764"/>
            <a:chExt cx="3769563" cy="11358057"/>
          </a:xfrm>
        </p:grpSpPr>
        <p:sp>
          <p:nvSpPr>
            <p:cNvPr id="775" name="Google Shape;775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8626375" y="-2137135"/>
            <a:ext cx="618526" cy="5831511"/>
            <a:chOff x="8626375" y="-2137135"/>
            <a:chExt cx="618526" cy="5831511"/>
          </a:xfrm>
        </p:grpSpPr>
        <p:sp>
          <p:nvSpPr>
            <p:cNvPr id="790" name="Google Shape;790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851178" y="3217515"/>
            <a:ext cx="3146276" cy="3021722"/>
            <a:chOff x="851178" y="3217515"/>
            <a:chExt cx="3146276" cy="3021722"/>
          </a:xfrm>
        </p:grpSpPr>
        <p:sp>
          <p:nvSpPr>
            <p:cNvPr id="795" name="Google Shape;795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8" r:id="rId6"/>
    <p:sldLayoutId id="2147483659" r:id="rId7"/>
    <p:sldLayoutId id="2147483681" r:id="rId8"/>
    <p:sldLayoutId id="2147483682" r:id="rId9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99875" y="937254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Aplikacione Kompjuterike II</a:t>
            </a:r>
            <a:br>
              <a:rPr lang="en" sz="2800" dirty="0" smtClean="0"/>
            </a:br>
            <a:r>
              <a:rPr lang="en" sz="2800" dirty="0" smtClean="0"/>
              <a:t/>
            </a:r>
            <a:br>
              <a:rPr lang="en" sz="2800" dirty="0" smtClean="0"/>
            </a:br>
            <a:r>
              <a:rPr lang="en" sz="2800" dirty="0" smtClean="0"/>
              <a:t/>
            </a:r>
            <a:br>
              <a:rPr lang="en" sz="2800" dirty="0" smtClean="0"/>
            </a:br>
            <a:r>
              <a:rPr lang="en" sz="2800" dirty="0" smtClean="0"/>
              <a:t/>
            </a:r>
            <a:br>
              <a:rPr lang="en" sz="2800" dirty="0" smtClean="0"/>
            </a:br>
            <a:r>
              <a:rPr lang="en" dirty="0" smtClean="0">
                <a:solidFill>
                  <a:schemeClr val="lt2"/>
                </a:solidFill>
              </a:rPr>
              <a:t>Krijimi </a:t>
            </a:r>
            <a:r>
              <a:rPr lang="en-US" dirty="0" err="1" smtClean="0">
                <a:solidFill>
                  <a:schemeClr val="lt2"/>
                </a:solidFill>
              </a:rPr>
              <a:t>i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matricave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nga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nje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unaze</a:t>
            </a:r>
            <a:r>
              <a:rPr lang="en-US" dirty="0" smtClean="0">
                <a:solidFill>
                  <a:schemeClr val="lt2"/>
                </a:solidFill>
              </a:rPr>
              <a:t>(loop)</a:t>
            </a:r>
            <a:endParaRPr dirty="0"/>
          </a:p>
        </p:txBody>
      </p:sp>
      <p:sp>
        <p:nvSpPr>
          <p:cNvPr id="2639" name="Google Shape;2639;p40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dirty="0" smtClean="0"/>
              <a:t>    Prezentojne: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Lisa Ramizi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Saimir Bunjaku</a:t>
            </a:r>
            <a:endParaRPr dirty="0"/>
          </a:p>
        </p:txBody>
      </p:sp>
      <p:cxnSp>
        <p:nvCxnSpPr>
          <p:cNvPr id="2640" name="Google Shape;2640;p40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65175" y="3596070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650;p41"/>
          <p:cNvSpPr txBox="1">
            <a:spLocks/>
          </p:cNvSpPr>
          <p:nvPr/>
        </p:nvSpPr>
        <p:spPr>
          <a:xfrm>
            <a:off x="1679713" y="467139"/>
            <a:ext cx="6261653" cy="113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52400" indent="0" algn="l">
              <a:buSzPts val="1200"/>
            </a:pPr>
            <a:r>
              <a:rPr lang="da-DK" sz="1400" dirty="0">
                <a:latin typeface="Play" panose="020B0604020202020204" charset="0"/>
              </a:rPr>
              <a:t>c=[1 4 7 11]</a:t>
            </a:r>
          </a:p>
          <a:p>
            <a:pPr marL="152400" indent="0" algn="l">
              <a:buSzPts val="1200"/>
            </a:pPr>
            <a:r>
              <a:rPr lang="da-DK" sz="1400" dirty="0">
                <a:latin typeface="Play" panose="020B0604020202020204" charset="0"/>
              </a:rPr>
              <a:t>for i=2:4</a:t>
            </a:r>
          </a:p>
          <a:p>
            <a:pPr marL="152400" indent="0" algn="l">
              <a:buSzPts val="1200"/>
            </a:pPr>
            <a:r>
              <a:rPr lang="da-DK" sz="1400" dirty="0">
                <a:latin typeface="Play" panose="020B0604020202020204" charset="0"/>
              </a:rPr>
              <a:t>c(i,:)= c(i-1,:)*2+7</a:t>
            </a:r>
          </a:p>
          <a:p>
            <a:pPr marL="152400" indent="0" algn="l">
              <a:buSzPts val="1200"/>
            </a:pPr>
            <a:r>
              <a:rPr lang="da-DK" sz="1400" dirty="0">
                <a:latin typeface="Play" panose="020B0604020202020204" charset="0"/>
              </a:rPr>
              <a:t>end</a:t>
            </a:r>
            <a:endParaRPr lang="en-US" sz="1400" dirty="0" smtClean="0">
              <a:latin typeface="Play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423" y="1286113"/>
            <a:ext cx="1963187" cy="361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9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1277323" y="2473826"/>
            <a:ext cx="658933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Pre-alokimi</a:t>
            </a:r>
            <a:endParaRPr sz="4000" dirty="0"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256158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650;p41"/>
          <p:cNvSpPr txBox="1">
            <a:spLocks/>
          </p:cNvSpPr>
          <p:nvPr/>
        </p:nvSpPr>
        <p:spPr>
          <a:xfrm>
            <a:off x="1699590" y="890812"/>
            <a:ext cx="6231836" cy="3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38150" indent="-285750" algn="l">
              <a:lnSpc>
                <a:spcPct val="200000"/>
              </a:lnSpc>
              <a:buSzPts val="1200"/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Play" panose="020B0604020202020204" charset="0"/>
              </a:rPr>
              <a:t>Menyra</a:t>
            </a:r>
            <a:r>
              <a:rPr lang="en-US" sz="1400" dirty="0" smtClean="0">
                <a:latin typeface="Play" panose="020B0604020202020204" charset="0"/>
              </a:rPr>
              <a:t> </a:t>
            </a:r>
            <a:r>
              <a:rPr lang="en-US" sz="1400" dirty="0" err="1" smtClean="0">
                <a:latin typeface="Play" panose="020B0604020202020204" charset="0"/>
              </a:rPr>
              <a:t>paraprake</a:t>
            </a:r>
            <a:r>
              <a:rPr lang="en-US" sz="1400" dirty="0" smtClean="0">
                <a:latin typeface="Play" panose="020B0604020202020204" charset="0"/>
              </a:rPr>
              <a:t> e </a:t>
            </a:r>
            <a:r>
              <a:rPr lang="en-US" sz="1400" dirty="0" err="1" smtClean="0">
                <a:latin typeface="Play" panose="020B0604020202020204" charset="0"/>
              </a:rPr>
              <a:t>krijimit</a:t>
            </a:r>
            <a:r>
              <a:rPr lang="en-US" sz="1400" dirty="0" smtClean="0">
                <a:latin typeface="Play" panose="020B0604020202020204" charset="0"/>
              </a:rPr>
              <a:t> </a:t>
            </a:r>
            <a:r>
              <a:rPr lang="en-US" sz="1400" dirty="0" err="1" smtClean="0">
                <a:latin typeface="Play" panose="020B0604020202020204" charset="0"/>
              </a:rPr>
              <a:t>te</a:t>
            </a:r>
            <a:r>
              <a:rPr lang="en-US" sz="1400" dirty="0" smtClean="0">
                <a:latin typeface="Play" panose="020B0604020202020204" charset="0"/>
              </a:rPr>
              <a:t> </a:t>
            </a:r>
            <a:r>
              <a:rPr lang="en-US" sz="1400" dirty="0" err="1" smtClean="0">
                <a:latin typeface="Play" panose="020B0604020202020204" charset="0"/>
              </a:rPr>
              <a:t>matricave</a:t>
            </a:r>
            <a:r>
              <a:rPr lang="en-US" sz="1400" dirty="0" smtClean="0">
                <a:latin typeface="Play" panose="020B0604020202020204" charset="0"/>
              </a:rPr>
              <a:t> eshte </a:t>
            </a:r>
            <a:r>
              <a:rPr lang="en-US" sz="1400" dirty="0" err="1" smtClean="0">
                <a:latin typeface="Play" panose="020B0604020202020204" charset="0"/>
              </a:rPr>
              <a:t>efektive</a:t>
            </a:r>
            <a:r>
              <a:rPr lang="en-US" sz="1400" dirty="0" smtClean="0">
                <a:latin typeface="Play" panose="020B0604020202020204" charset="0"/>
              </a:rPr>
              <a:t> </a:t>
            </a:r>
            <a:r>
              <a:rPr lang="en-US" sz="1400" dirty="0" err="1" smtClean="0">
                <a:latin typeface="Play" panose="020B0604020202020204" charset="0"/>
              </a:rPr>
              <a:t>por</a:t>
            </a:r>
            <a:r>
              <a:rPr lang="en-US" sz="1400" dirty="0" smtClean="0">
                <a:latin typeface="Play" panose="020B0604020202020204" charset="0"/>
              </a:rPr>
              <a:t> jo </a:t>
            </a:r>
            <a:r>
              <a:rPr lang="en-US" sz="1400" dirty="0" err="1" smtClean="0">
                <a:latin typeface="Play" panose="020B0604020202020204" charset="0"/>
              </a:rPr>
              <a:t>efikase</a:t>
            </a:r>
            <a:r>
              <a:rPr lang="en-US" sz="1400" dirty="0" smtClean="0">
                <a:latin typeface="Play" panose="020B0604020202020204" charset="0"/>
              </a:rPr>
              <a:t>. </a:t>
            </a:r>
          </a:p>
          <a:p>
            <a:pPr marL="438150" indent="-285750" algn="l">
              <a:lnSpc>
                <a:spcPct val="200000"/>
              </a:lnSpc>
              <a:buSzPts val="1200"/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Play" panose="020B0604020202020204" charset="0"/>
              </a:rPr>
              <a:t>Pas </a:t>
            </a:r>
            <a:r>
              <a:rPr lang="en-US" sz="1400" dirty="0" err="1" smtClean="0">
                <a:latin typeface="Play" panose="020B0604020202020204" charset="0"/>
              </a:rPr>
              <a:t>cdo</a:t>
            </a:r>
            <a:r>
              <a:rPr lang="en-US" sz="1400" dirty="0" smtClean="0">
                <a:latin typeface="Play" panose="020B0604020202020204" charset="0"/>
              </a:rPr>
              <a:t> </a:t>
            </a:r>
            <a:r>
              <a:rPr lang="en-US" sz="1400" dirty="0" err="1" smtClean="0">
                <a:latin typeface="Play" panose="020B0604020202020204" charset="0"/>
              </a:rPr>
              <a:t>iterimi</a:t>
            </a:r>
            <a:r>
              <a:rPr lang="en-US" sz="1400" dirty="0" smtClean="0">
                <a:latin typeface="Play" panose="020B0604020202020204" charset="0"/>
              </a:rPr>
              <a:t> </a:t>
            </a:r>
            <a:r>
              <a:rPr lang="en-US" sz="1400" dirty="0" err="1" smtClean="0">
                <a:latin typeface="Play" panose="020B0604020202020204" charset="0"/>
              </a:rPr>
              <a:t>krijohet</a:t>
            </a:r>
            <a:r>
              <a:rPr lang="en-US" sz="1400" dirty="0" smtClean="0">
                <a:latin typeface="Play" panose="020B0604020202020204" charset="0"/>
              </a:rPr>
              <a:t> </a:t>
            </a:r>
            <a:r>
              <a:rPr lang="en-US" sz="1400" dirty="0" err="1" smtClean="0">
                <a:latin typeface="Play" panose="020B0604020202020204" charset="0"/>
              </a:rPr>
              <a:t>nje</a:t>
            </a:r>
            <a:r>
              <a:rPr lang="en-US" sz="1400" dirty="0" smtClean="0">
                <a:latin typeface="Play" panose="020B0604020202020204" charset="0"/>
              </a:rPr>
              <a:t> </a:t>
            </a:r>
            <a:r>
              <a:rPr lang="en-US" sz="1400" dirty="0" err="1" smtClean="0">
                <a:latin typeface="Play" panose="020B0604020202020204" charset="0"/>
              </a:rPr>
              <a:t>matrice</a:t>
            </a:r>
            <a:r>
              <a:rPr lang="en-US" sz="1400" dirty="0" smtClean="0">
                <a:latin typeface="Play" panose="020B0604020202020204" charset="0"/>
              </a:rPr>
              <a:t> e re me </a:t>
            </a:r>
            <a:r>
              <a:rPr lang="en-US" sz="1400" dirty="0" err="1" smtClean="0">
                <a:latin typeface="Play" panose="020B0604020202020204" charset="0"/>
              </a:rPr>
              <a:t>dimensione</a:t>
            </a:r>
            <a:r>
              <a:rPr lang="en-US" sz="1400" dirty="0" smtClean="0">
                <a:latin typeface="Play" panose="020B0604020202020204" charset="0"/>
              </a:rPr>
              <a:t> </a:t>
            </a:r>
            <a:r>
              <a:rPr lang="en-US" sz="1400" dirty="0" err="1" smtClean="0">
                <a:latin typeface="Play" panose="020B0604020202020204" charset="0"/>
              </a:rPr>
              <a:t>te</a:t>
            </a:r>
            <a:r>
              <a:rPr lang="en-US" sz="1400" dirty="0" smtClean="0">
                <a:latin typeface="Play" panose="020B0604020202020204" charset="0"/>
              </a:rPr>
              <a:t> </a:t>
            </a:r>
            <a:r>
              <a:rPr lang="en-US" sz="1400" dirty="0" err="1" smtClean="0">
                <a:latin typeface="Play" panose="020B0604020202020204" charset="0"/>
              </a:rPr>
              <a:t>ndryshme</a:t>
            </a:r>
            <a:r>
              <a:rPr lang="en-US" sz="1400" dirty="0" smtClean="0">
                <a:latin typeface="Play" panose="020B0604020202020204" charset="0"/>
              </a:rPr>
              <a:t>. </a:t>
            </a:r>
          </a:p>
          <a:p>
            <a:pPr marL="438150" indent="-285750" algn="l">
              <a:lnSpc>
                <a:spcPct val="200000"/>
              </a:lnSpc>
              <a:buSzPts val="1200"/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Play" panose="020B0604020202020204" charset="0"/>
              </a:rPr>
              <a:t>Kjo</a:t>
            </a:r>
            <a:r>
              <a:rPr lang="en-US" sz="1400" dirty="0" smtClean="0">
                <a:latin typeface="Play" panose="020B0604020202020204" charset="0"/>
              </a:rPr>
              <a:t> </a:t>
            </a:r>
            <a:r>
              <a:rPr lang="en-US" sz="1400" dirty="0" err="1" smtClean="0">
                <a:latin typeface="Play" panose="020B0604020202020204" charset="0"/>
              </a:rPr>
              <a:t>gje</a:t>
            </a:r>
            <a:r>
              <a:rPr lang="en-US" sz="1400" dirty="0" smtClean="0">
                <a:latin typeface="Play" panose="020B0604020202020204" charset="0"/>
              </a:rPr>
              <a:t> mund </a:t>
            </a:r>
            <a:r>
              <a:rPr lang="en-US" sz="1400" dirty="0" err="1" smtClean="0">
                <a:latin typeface="Play" panose="020B0604020202020204" charset="0"/>
              </a:rPr>
              <a:t>te</a:t>
            </a:r>
            <a:r>
              <a:rPr lang="en-US" sz="1400" dirty="0" smtClean="0">
                <a:latin typeface="Play" panose="020B0604020202020204" charset="0"/>
              </a:rPr>
              <a:t> </a:t>
            </a:r>
            <a:r>
              <a:rPr lang="en-US" sz="1400" dirty="0" err="1" smtClean="0">
                <a:latin typeface="Play" panose="020B0604020202020204" charset="0"/>
              </a:rPr>
              <a:t>shmanget</a:t>
            </a:r>
            <a:r>
              <a:rPr lang="en-US" sz="1400" dirty="0" smtClean="0">
                <a:latin typeface="Play" panose="020B0604020202020204" charset="0"/>
              </a:rPr>
              <a:t> me </a:t>
            </a:r>
            <a:r>
              <a:rPr lang="en-US" sz="1400" dirty="0" err="1" smtClean="0">
                <a:latin typeface="Play" panose="020B0604020202020204" charset="0"/>
              </a:rPr>
              <a:t>ane</a:t>
            </a:r>
            <a:r>
              <a:rPr lang="en-US" sz="1400" dirty="0" smtClean="0">
                <a:latin typeface="Play" panose="020B0604020202020204" charset="0"/>
              </a:rPr>
              <a:t> </a:t>
            </a:r>
            <a:r>
              <a:rPr lang="en-US" sz="1400" dirty="0" err="1" smtClean="0">
                <a:latin typeface="Play" panose="020B0604020202020204" charset="0"/>
              </a:rPr>
              <a:t>te</a:t>
            </a:r>
            <a:r>
              <a:rPr lang="en-US" sz="1400" dirty="0" smtClean="0">
                <a:latin typeface="Play" panose="020B0604020202020204" charset="0"/>
              </a:rPr>
              <a:t> </a:t>
            </a:r>
            <a:r>
              <a:rPr lang="en-US" sz="1400" b="1" u="sng" dirty="0" smtClean="0">
                <a:latin typeface="Play" panose="020B0604020202020204" charset="0"/>
              </a:rPr>
              <a:t>pre-</a:t>
            </a:r>
            <a:r>
              <a:rPr lang="en-US" sz="1400" b="1" u="sng" dirty="0" err="1" smtClean="0">
                <a:latin typeface="Play" panose="020B0604020202020204" charset="0"/>
              </a:rPr>
              <a:t>alokimit</a:t>
            </a:r>
            <a:r>
              <a:rPr lang="en-US" sz="1400" dirty="0" smtClean="0">
                <a:latin typeface="Play" panose="020B0604020202020204" charset="0"/>
              </a:rPr>
              <a:t>. </a:t>
            </a:r>
          </a:p>
          <a:p>
            <a:pPr marL="438150" indent="-285750" algn="l">
              <a:lnSpc>
                <a:spcPct val="200000"/>
              </a:lnSpc>
              <a:buSzPts val="1200"/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Play" panose="020B0604020202020204" charset="0"/>
              </a:rPr>
              <a:t>Proces</a:t>
            </a:r>
            <a:r>
              <a:rPr lang="en-US" sz="1400" dirty="0" smtClean="0">
                <a:latin typeface="Play" panose="020B0604020202020204" charset="0"/>
              </a:rPr>
              <a:t> </a:t>
            </a:r>
            <a:r>
              <a:rPr lang="en-US" sz="1400" dirty="0" err="1" smtClean="0">
                <a:latin typeface="Play" panose="020B0604020202020204" charset="0"/>
              </a:rPr>
              <a:t>i</a:t>
            </a:r>
            <a:r>
              <a:rPr lang="en-US" sz="1400" dirty="0" smtClean="0">
                <a:latin typeface="Play" panose="020B0604020202020204" charset="0"/>
              </a:rPr>
              <a:t> </a:t>
            </a:r>
            <a:r>
              <a:rPr lang="en-US" sz="1400" dirty="0" err="1" smtClean="0">
                <a:latin typeface="Play" panose="020B0604020202020204" charset="0"/>
              </a:rPr>
              <a:t>cili</a:t>
            </a:r>
            <a:r>
              <a:rPr lang="en-US" sz="1400" dirty="0" smtClean="0">
                <a:latin typeface="Play" panose="020B0604020202020204" charset="0"/>
              </a:rPr>
              <a:t> </a:t>
            </a:r>
            <a:r>
              <a:rPr lang="en-US" sz="1400" dirty="0" err="1" smtClean="0">
                <a:latin typeface="Play" panose="020B0604020202020204" charset="0"/>
              </a:rPr>
              <a:t>krijon</a:t>
            </a:r>
            <a:r>
              <a:rPr lang="en-US" sz="1400" dirty="0" smtClean="0">
                <a:latin typeface="Play" panose="020B0604020202020204" charset="0"/>
              </a:rPr>
              <a:t> </a:t>
            </a:r>
            <a:r>
              <a:rPr lang="en-US" sz="1400" dirty="0" err="1" smtClean="0">
                <a:latin typeface="Play" panose="020B0604020202020204" charset="0"/>
              </a:rPr>
              <a:t>matricen</a:t>
            </a:r>
            <a:r>
              <a:rPr lang="en-US" sz="1400" dirty="0" smtClean="0">
                <a:latin typeface="Play" panose="020B0604020202020204" charset="0"/>
              </a:rPr>
              <a:t> me </a:t>
            </a:r>
            <a:r>
              <a:rPr lang="en-US" sz="1400" dirty="0" err="1" smtClean="0">
                <a:latin typeface="Play" panose="020B0604020202020204" charset="0"/>
              </a:rPr>
              <a:t>dimensione</a:t>
            </a:r>
            <a:r>
              <a:rPr lang="en-US" sz="1400" dirty="0" smtClean="0">
                <a:latin typeface="Play" panose="020B0604020202020204" charset="0"/>
              </a:rPr>
              <a:t> </a:t>
            </a:r>
            <a:r>
              <a:rPr lang="en-US" sz="1400" dirty="0" err="1" smtClean="0">
                <a:latin typeface="Play" panose="020B0604020202020204" charset="0"/>
              </a:rPr>
              <a:t>te</a:t>
            </a:r>
            <a:r>
              <a:rPr lang="en-US" sz="1400" dirty="0" smtClean="0">
                <a:latin typeface="Play" panose="020B0604020202020204" charset="0"/>
              </a:rPr>
              <a:t> </a:t>
            </a:r>
            <a:r>
              <a:rPr lang="en-US" sz="1400" dirty="0" err="1" smtClean="0">
                <a:latin typeface="Play" panose="020B0604020202020204" charset="0"/>
              </a:rPr>
              <a:t>caktuara</a:t>
            </a:r>
            <a:r>
              <a:rPr lang="en-US" sz="1400" dirty="0" smtClean="0">
                <a:latin typeface="Play" panose="020B0604020202020204" charset="0"/>
              </a:rPr>
              <a:t> </a:t>
            </a:r>
            <a:r>
              <a:rPr lang="en-US" sz="1400" dirty="0" err="1" smtClean="0">
                <a:latin typeface="Play" panose="020B0604020202020204" charset="0"/>
              </a:rPr>
              <a:t>vlerat</a:t>
            </a:r>
            <a:r>
              <a:rPr lang="en-US" sz="1400" dirty="0" smtClean="0">
                <a:latin typeface="Play" panose="020B0604020202020204" charset="0"/>
              </a:rPr>
              <a:t> e </a:t>
            </a:r>
            <a:r>
              <a:rPr lang="en-US" sz="1400" dirty="0" err="1" smtClean="0">
                <a:latin typeface="Play" panose="020B0604020202020204" charset="0"/>
              </a:rPr>
              <a:t>te</a:t>
            </a:r>
            <a:r>
              <a:rPr lang="en-US" sz="1400" dirty="0" smtClean="0">
                <a:latin typeface="Play" panose="020B0604020202020204" charset="0"/>
              </a:rPr>
              <a:t> </a:t>
            </a:r>
            <a:r>
              <a:rPr lang="en-US" sz="1400" dirty="0" err="1" smtClean="0">
                <a:latin typeface="Play" panose="020B0604020202020204" charset="0"/>
              </a:rPr>
              <a:t>ciles</a:t>
            </a:r>
            <a:r>
              <a:rPr lang="en-US" sz="1400" dirty="0" smtClean="0">
                <a:latin typeface="Play" panose="020B0604020202020204" charset="0"/>
              </a:rPr>
              <a:t> jane </a:t>
            </a:r>
            <a:r>
              <a:rPr lang="en-US" sz="1400" dirty="0" err="1" smtClean="0">
                <a:latin typeface="Play" panose="020B0604020202020204" charset="0"/>
              </a:rPr>
              <a:t>te</a:t>
            </a:r>
            <a:r>
              <a:rPr lang="en-US" sz="1400" dirty="0" smtClean="0">
                <a:latin typeface="Play" panose="020B0604020202020204" charset="0"/>
              </a:rPr>
              <a:t> </a:t>
            </a:r>
            <a:r>
              <a:rPr lang="en-US" sz="1400" dirty="0" err="1" smtClean="0">
                <a:latin typeface="Play" panose="020B0604020202020204" charset="0"/>
              </a:rPr>
              <a:t>gjitha</a:t>
            </a:r>
            <a:r>
              <a:rPr lang="en-US" sz="1400" dirty="0" smtClean="0">
                <a:latin typeface="Play" panose="020B0604020202020204" charset="0"/>
              </a:rPr>
              <a:t> 0.</a:t>
            </a:r>
          </a:p>
          <a:p>
            <a:pPr marL="438150" indent="-285750" algn="l">
              <a:lnSpc>
                <a:spcPct val="200000"/>
              </a:lnSpc>
              <a:buSzPts val="1200"/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Play" panose="020B0604020202020204" charset="0"/>
              </a:rPr>
              <a:t>Pastaj</a:t>
            </a:r>
            <a:r>
              <a:rPr lang="en-US" sz="1400" dirty="0" smtClean="0">
                <a:latin typeface="Play" panose="020B0604020202020204" charset="0"/>
              </a:rPr>
              <a:t> </a:t>
            </a:r>
            <a:r>
              <a:rPr lang="en-US" sz="1400" dirty="0" err="1" smtClean="0">
                <a:latin typeface="Play" panose="020B0604020202020204" charset="0"/>
              </a:rPr>
              <a:t>vlerat</a:t>
            </a:r>
            <a:r>
              <a:rPr lang="en-US" sz="1400" dirty="0" smtClean="0">
                <a:latin typeface="Play" panose="020B0604020202020204" charset="0"/>
              </a:rPr>
              <a:t> e </a:t>
            </a:r>
            <a:r>
              <a:rPr lang="en-US" sz="1400" dirty="0" err="1" smtClean="0">
                <a:latin typeface="Play" panose="020B0604020202020204" charset="0"/>
              </a:rPr>
              <a:t>reja</a:t>
            </a:r>
            <a:r>
              <a:rPr lang="en-US" sz="1400" dirty="0" smtClean="0">
                <a:latin typeface="Play" panose="020B0604020202020204" charset="0"/>
              </a:rPr>
              <a:t> </a:t>
            </a:r>
            <a:r>
              <a:rPr lang="en-US" sz="1400" dirty="0" err="1" smtClean="0">
                <a:latin typeface="Play" panose="020B0604020202020204" charset="0"/>
              </a:rPr>
              <a:t>rishkruhen</a:t>
            </a:r>
            <a:r>
              <a:rPr lang="en-US" sz="1400" dirty="0" smtClean="0">
                <a:latin typeface="Play" panose="020B060402020202020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7945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2139600" y="215991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/>
              <a:t>Problemi</a:t>
            </a:r>
            <a:r>
              <a:rPr lang="en-US" sz="2400" dirty="0" smtClean="0"/>
              <a:t> 1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prealokuar</a:t>
            </a:r>
            <a:r>
              <a:rPr lang="en-US" sz="2400" dirty="0" smtClean="0"/>
              <a:t>:</a:t>
            </a:r>
            <a:endParaRPr sz="2400" dirty="0"/>
          </a:p>
        </p:txBody>
      </p:sp>
      <p:sp>
        <p:nvSpPr>
          <p:cNvPr id="10" name="Google Shape;2650;p41"/>
          <p:cNvSpPr txBox="1">
            <a:spLocks/>
          </p:cNvSpPr>
          <p:nvPr/>
        </p:nvSpPr>
        <p:spPr>
          <a:xfrm>
            <a:off x="2683564" y="1934420"/>
            <a:ext cx="6231836" cy="3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52400" indent="0" algn="l">
              <a:buSzPts val="1200"/>
            </a:pPr>
            <a:r>
              <a:rPr lang="pt-BR" sz="1400" dirty="0">
                <a:latin typeface="Play" panose="020B0604020202020204" charset="0"/>
              </a:rPr>
              <a:t>a=zeros(5)</a:t>
            </a:r>
          </a:p>
          <a:p>
            <a:pPr marL="152400" indent="0" algn="l">
              <a:buSzPts val="1200"/>
            </a:pPr>
            <a:r>
              <a:rPr lang="pt-BR" sz="1400" dirty="0">
                <a:latin typeface="Play" panose="020B0604020202020204" charset="0"/>
              </a:rPr>
              <a:t>a(1,:) = [1 2 3 4 5]</a:t>
            </a:r>
          </a:p>
          <a:p>
            <a:pPr marL="152400" indent="0" algn="l">
              <a:buSzPts val="1200"/>
            </a:pPr>
            <a:r>
              <a:rPr lang="pt-BR" sz="1400" dirty="0">
                <a:latin typeface="Play" panose="020B0604020202020204" charset="0"/>
              </a:rPr>
              <a:t>for i = 2:5;</a:t>
            </a:r>
          </a:p>
          <a:p>
            <a:pPr marL="152400" indent="0" algn="l">
              <a:buSzPts val="1200"/>
            </a:pPr>
            <a:r>
              <a:rPr lang="pt-BR" sz="1400" dirty="0">
                <a:latin typeface="Play" panose="020B0604020202020204" charset="0"/>
              </a:rPr>
              <a:t>a(i,:) = a(i-1,:)+1</a:t>
            </a:r>
          </a:p>
          <a:p>
            <a:pPr marL="152400" indent="0" algn="l">
              <a:buSzPts val="1200"/>
            </a:pPr>
            <a:r>
              <a:rPr lang="pt-BR" sz="1400" dirty="0">
                <a:latin typeface="Play" panose="020B0604020202020204" charset="0"/>
              </a:rPr>
              <a:t>end</a:t>
            </a:r>
          </a:p>
          <a:p>
            <a:pPr marL="152400" indent="0" algn="l">
              <a:buSzPts val="1200"/>
            </a:pPr>
            <a:endParaRPr lang="en-US" sz="1400" dirty="0" smtClean="0">
              <a:latin typeface="Play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184" y="844191"/>
            <a:ext cx="895662" cy="395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3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2139600" y="215991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/>
              <a:t>Problemi</a:t>
            </a:r>
            <a:r>
              <a:rPr lang="en-US" sz="2400" dirty="0" smtClean="0"/>
              <a:t> 2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prealokuar</a:t>
            </a:r>
            <a:r>
              <a:rPr lang="en-US" sz="2400" dirty="0" smtClean="0"/>
              <a:t>:</a:t>
            </a:r>
            <a:endParaRPr sz="2400" dirty="0"/>
          </a:p>
        </p:txBody>
      </p:sp>
      <p:sp>
        <p:nvSpPr>
          <p:cNvPr id="10" name="Google Shape;2650;p41"/>
          <p:cNvSpPr txBox="1">
            <a:spLocks/>
          </p:cNvSpPr>
          <p:nvPr/>
        </p:nvSpPr>
        <p:spPr>
          <a:xfrm>
            <a:off x="2683564" y="1934420"/>
            <a:ext cx="6231836" cy="3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52400" indent="0" algn="l">
              <a:buSzPts val="1200"/>
            </a:pPr>
            <a:r>
              <a:rPr lang="da-DK" sz="1400" dirty="0">
                <a:latin typeface="Play" panose="020B0604020202020204" charset="0"/>
              </a:rPr>
              <a:t> b=zeros(3:4)</a:t>
            </a:r>
          </a:p>
          <a:p>
            <a:pPr marL="152400" indent="0" algn="l">
              <a:buSzPts val="1200"/>
            </a:pPr>
            <a:r>
              <a:rPr lang="da-DK" sz="1400" dirty="0">
                <a:latin typeface="Play" panose="020B0604020202020204" charset="0"/>
              </a:rPr>
              <a:t> b(:,1)=[2; 3; 7]</a:t>
            </a:r>
          </a:p>
          <a:p>
            <a:pPr marL="152400" indent="0" algn="l">
              <a:buSzPts val="1200"/>
            </a:pPr>
            <a:r>
              <a:rPr lang="da-DK" sz="1400" dirty="0">
                <a:latin typeface="Play" panose="020B0604020202020204" charset="0"/>
              </a:rPr>
              <a:t> for i=2:4;</a:t>
            </a:r>
          </a:p>
          <a:p>
            <a:pPr marL="152400" indent="0" algn="l">
              <a:buSzPts val="1200"/>
            </a:pPr>
            <a:r>
              <a:rPr lang="da-DK" sz="1400" dirty="0">
                <a:latin typeface="Play" panose="020B0604020202020204" charset="0"/>
              </a:rPr>
              <a:t>b(:,i)=2*b(:,i-1)</a:t>
            </a:r>
          </a:p>
          <a:p>
            <a:pPr marL="152400" indent="0" algn="l">
              <a:buSzPts val="1200"/>
            </a:pPr>
            <a:r>
              <a:rPr lang="da-DK" sz="1400" dirty="0">
                <a:latin typeface="Play" panose="020B0604020202020204" charset="0"/>
              </a:rPr>
              <a:t>end</a:t>
            </a:r>
            <a:endParaRPr lang="en-US" sz="1400" dirty="0" smtClean="0">
              <a:latin typeface="Play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539" y="844191"/>
            <a:ext cx="1552575" cy="414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81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2139600" y="215991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/>
              <a:t>Problemi</a:t>
            </a:r>
            <a:r>
              <a:rPr lang="en-US" sz="2400" dirty="0" smtClean="0"/>
              <a:t> 3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prealokuar</a:t>
            </a:r>
            <a:r>
              <a:rPr lang="en-US" sz="2400" dirty="0" smtClean="0"/>
              <a:t>:</a:t>
            </a:r>
            <a:endParaRPr sz="2400" dirty="0"/>
          </a:p>
        </p:txBody>
      </p:sp>
      <p:sp>
        <p:nvSpPr>
          <p:cNvPr id="10" name="Google Shape;2650;p41"/>
          <p:cNvSpPr txBox="1">
            <a:spLocks/>
          </p:cNvSpPr>
          <p:nvPr/>
        </p:nvSpPr>
        <p:spPr>
          <a:xfrm>
            <a:off x="2139600" y="1209186"/>
            <a:ext cx="6231836" cy="3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52400" indent="0" algn="l">
              <a:buSzPts val="1200"/>
            </a:pPr>
            <a:r>
              <a:rPr lang="da-DK" sz="1400" dirty="0">
                <a:latin typeface="Play" panose="020B0604020202020204" charset="0"/>
              </a:rPr>
              <a:t>c = zeros(4)</a:t>
            </a:r>
          </a:p>
          <a:p>
            <a:pPr marL="152400" indent="0" algn="l">
              <a:buSzPts val="1200"/>
            </a:pPr>
            <a:r>
              <a:rPr lang="da-DK" sz="1400" dirty="0">
                <a:latin typeface="Play" panose="020B0604020202020204" charset="0"/>
              </a:rPr>
              <a:t>c(1,:) = [1 4 7 11]</a:t>
            </a:r>
          </a:p>
          <a:p>
            <a:pPr marL="152400" indent="0" algn="l">
              <a:buSzPts val="1200"/>
            </a:pPr>
            <a:r>
              <a:rPr lang="da-DK" sz="1400" dirty="0">
                <a:latin typeface="Play" panose="020B0604020202020204" charset="0"/>
              </a:rPr>
              <a:t>for i=2:4</a:t>
            </a:r>
          </a:p>
          <a:p>
            <a:pPr marL="152400" indent="0" algn="l">
              <a:buSzPts val="1200"/>
            </a:pPr>
            <a:r>
              <a:rPr lang="da-DK" sz="1400" dirty="0">
                <a:latin typeface="Play" panose="020B0604020202020204" charset="0"/>
              </a:rPr>
              <a:t>c(i,:)= c(i-1,:)*2+7</a:t>
            </a:r>
          </a:p>
          <a:p>
            <a:pPr marL="152400" indent="0" algn="l">
              <a:buSzPts val="1200"/>
            </a:pPr>
            <a:r>
              <a:rPr lang="da-DK" sz="1400" dirty="0">
                <a:latin typeface="Play" panose="020B0604020202020204" charset="0"/>
              </a:rPr>
              <a:t>end</a:t>
            </a:r>
            <a:endParaRPr lang="en-US" sz="1400" dirty="0" smtClean="0">
              <a:latin typeface="Play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487" y="844191"/>
            <a:ext cx="1418063" cy="409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4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1277323" y="2473826"/>
            <a:ext cx="658933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Konkluzioni</a:t>
            </a:r>
            <a:endParaRPr sz="4000" dirty="0"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163059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650;p41"/>
          <p:cNvSpPr txBox="1">
            <a:spLocks/>
          </p:cNvSpPr>
          <p:nvPr/>
        </p:nvSpPr>
        <p:spPr>
          <a:xfrm>
            <a:off x="1451112" y="1427525"/>
            <a:ext cx="6231836" cy="1057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52400" indent="0">
              <a:buSzPts val="1200"/>
            </a:pPr>
            <a:r>
              <a:rPr lang="en-US" sz="1400" dirty="0">
                <a:latin typeface="Play" panose="020B0604020202020204" charset="0"/>
              </a:rPr>
              <a:t>Si </a:t>
            </a:r>
            <a:r>
              <a:rPr lang="en-US" sz="1400" dirty="0" err="1">
                <a:latin typeface="Play" panose="020B0604020202020204" charset="0"/>
              </a:rPr>
              <a:t>perfundim</a:t>
            </a:r>
            <a:r>
              <a:rPr lang="en-US" sz="1400" dirty="0">
                <a:latin typeface="Play" panose="020B0604020202020204" charset="0"/>
              </a:rPr>
              <a:t>, </a:t>
            </a:r>
            <a:r>
              <a:rPr lang="en-US" sz="1400" dirty="0" err="1">
                <a:latin typeface="Play" panose="020B0604020202020204" charset="0"/>
              </a:rPr>
              <a:t>shohim</a:t>
            </a:r>
            <a:r>
              <a:rPr lang="en-US" sz="1400" dirty="0">
                <a:latin typeface="Play" panose="020B0604020202020204" charset="0"/>
              </a:rPr>
              <a:t> se </a:t>
            </a:r>
            <a:r>
              <a:rPr lang="en-US" sz="1400" dirty="0" err="1">
                <a:latin typeface="Play" panose="020B0604020202020204" charset="0"/>
              </a:rPr>
              <a:t>formimi</a:t>
            </a:r>
            <a:r>
              <a:rPr lang="en-US" sz="1400" dirty="0">
                <a:latin typeface="Play" panose="020B0604020202020204" charset="0"/>
              </a:rPr>
              <a:t> </a:t>
            </a:r>
            <a:r>
              <a:rPr lang="en-US" sz="1400" dirty="0" err="1">
                <a:latin typeface="Play" panose="020B0604020202020204" charset="0"/>
              </a:rPr>
              <a:t>i</a:t>
            </a:r>
            <a:r>
              <a:rPr lang="en-US" sz="1400" dirty="0">
                <a:latin typeface="Play" panose="020B0604020202020204" charset="0"/>
              </a:rPr>
              <a:t> matrices </a:t>
            </a:r>
            <a:r>
              <a:rPr lang="en-US" sz="1400" dirty="0" err="1">
                <a:latin typeface="Play" panose="020B0604020202020204" charset="0"/>
              </a:rPr>
              <a:t>nga</a:t>
            </a:r>
            <a:r>
              <a:rPr lang="en-US" sz="1400" dirty="0">
                <a:latin typeface="Play" panose="020B0604020202020204" charset="0"/>
              </a:rPr>
              <a:t> </a:t>
            </a:r>
            <a:r>
              <a:rPr lang="en-US" sz="1400" dirty="0" err="1">
                <a:latin typeface="Play" panose="020B0604020202020204" charset="0"/>
              </a:rPr>
              <a:t>vektori</a:t>
            </a:r>
            <a:r>
              <a:rPr lang="en-US" sz="1400" dirty="0">
                <a:latin typeface="Play" panose="020B0604020202020204" charset="0"/>
              </a:rPr>
              <a:t> mund </a:t>
            </a:r>
            <a:r>
              <a:rPr lang="en-US" sz="1400" dirty="0" err="1">
                <a:latin typeface="Play" panose="020B0604020202020204" charset="0"/>
              </a:rPr>
              <a:t>te</a:t>
            </a:r>
            <a:r>
              <a:rPr lang="en-US" sz="1400" dirty="0">
                <a:latin typeface="Play" panose="020B0604020202020204" charset="0"/>
              </a:rPr>
              <a:t> </a:t>
            </a:r>
            <a:r>
              <a:rPr lang="en-US" sz="1400" dirty="0" err="1" smtClean="0">
                <a:latin typeface="Play" panose="020B0604020202020204" charset="0"/>
              </a:rPr>
              <a:t>paraqitet</a:t>
            </a:r>
            <a:r>
              <a:rPr lang="en-US" sz="1400" dirty="0" smtClean="0">
                <a:latin typeface="Play" panose="020B0604020202020204" charset="0"/>
              </a:rPr>
              <a:t> ne </a:t>
            </a:r>
            <a:r>
              <a:rPr lang="en-US" sz="1400" dirty="0" err="1">
                <a:latin typeface="Play" panose="020B0604020202020204" charset="0"/>
              </a:rPr>
              <a:t>forme</a:t>
            </a:r>
            <a:r>
              <a:rPr lang="en-US" sz="1400" dirty="0">
                <a:latin typeface="Play" panose="020B0604020202020204" charset="0"/>
              </a:rPr>
              <a:t> </a:t>
            </a:r>
            <a:r>
              <a:rPr lang="en-US" sz="1400" dirty="0" err="1">
                <a:latin typeface="Play" panose="020B0604020202020204" charset="0"/>
              </a:rPr>
              <a:t>problemi</a:t>
            </a:r>
            <a:r>
              <a:rPr lang="en-US" sz="1400" dirty="0">
                <a:latin typeface="Play" panose="020B0604020202020204" charset="0"/>
              </a:rPr>
              <a:t> per </a:t>
            </a:r>
            <a:r>
              <a:rPr lang="en-US" sz="1400" dirty="0" err="1">
                <a:latin typeface="Play" panose="020B0604020202020204" charset="0"/>
              </a:rPr>
              <a:t>ngacmimin</a:t>
            </a:r>
            <a:r>
              <a:rPr lang="en-US" sz="1400" dirty="0">
                <a:latin typeface="Play" panose="020B0604020202020204" charset="0"/>
              </a:rPr>
              <a:t> e </a:t>
            </a:r>
            <a:r>
              <a:rPr lang="en-US" sz="1400" dirty="0" err="1">
                <a:latin typeface="Play" panose="020B0604020202020204" charset="0"/>
              </a:rPr>
              <a:t>logjikes</a:t>
            </a:r>
            <a:r>
              <a:rPr lang="en-US" sz="1400" dirty="0">
                <a:latin typeface="Play" panose="020B0604020202020204" charset="0"/>
              </a:rPr>
              <a:t> se </a:t>
            </a:r>
            <a:r>
              <a:rPr lang="en-US" sz="1400" dirty="0" err="1" smtClean="0">
                <a:latin typeface="Play" panose="020B0604020202020204" charset="0"/>
              </a:rPr>
              <a:t>userit</a:t>
            </a:r>
            <a:r>
              <a:rPr lang="en-US" sz="1400" dirty="0" smtClean="0">
                <a:latin typeface="Play" panose="020B0604020202020204" charset="0"/>
              </a:rPr>
              <a:t>, duke </a:t>
            </a:r>
            <a:r>
              <a:rPr lang="en-US" sz="1400" dirty="0" err="1" smtClean="0">
                <a:latin typeface="Play" panose="020B0604020202020204" charset="0"/>
              </a:rPr>
              <a:t>perdorur</a:t>
            </a:r>
            <a:r>
              <a:rPr lang="en-US" sz="1400" dirty="0" smtClean="0">
                <a:latin typeface="Play" panose="020B0604020202020204" charset="0"/>
              </a:rPr>
              <a:t> </a:t>
            </a:r>
            <a:r>
              <a:rPr lang="en-US" sz="1400" dirty="0" err="1" smtClean="0">
                <a:latin typeface="Play" panose="020B0604020202020204" charset="0"/>
              </a:rPr>
              <a:t>mendimin</a:t>
            </a:r>
            <a:r>
              <a:rPr lang="en-US" sz="1400" dirty="0" smtClean="0">
                <a:latin typeface="Play" panose="020B0604020202020204" charset="0"/>
              </a:rPr>
              <a:t> </a:t>
            </a:r>
            <a:r>
              <a:rPr lang="en-US" sz="1400" dirty="0" err="1">
                <a:latin typeface="Play" panose="020B0604020202020204" charset="0"/>
              </a:rPr>
              <a:t>kritik</a:t>
            </a:r>
            <a:r>
              <a:rPr lang="en-US" sz="1400" dirty="0">
                <a:latin typeface="Play" panose="020B0604020202020204" charset="0"/>
              </a:rPr>
              <a:t> per </a:t>
            </a:r>
            <a:r>
              <a:rPr lang="en-US" sz="1400" dirty="0" err="1">
                <a:latin typeface="Play" panose="020B0604020202020204" charset="0"/>
              </a:rPr>
              <a:t>te</a:t>
            </a:r>
            <a:r>
              <a:rPr lang="en-US" sz="1400" dirty="0">
                <a:latin typeface="Play" panose="020B0604020202020204" charset="0"/>
              </a:rPr>
              <a:t> </a:t>
            </a:r>
            <a:r>
              <a:rPr lang="en-US" sz="1400" dirty="0" err="1">
                <a:latin typeface="Play" panose="020B0604020202020204" charset="0"/>
              </a:rPr>
              <a:t>arritur</a:t>
            </a:r>
            <a:r>
              <a:rPr lang="en-US" sz="1400" dirty="0">
                <a:latin typeface="Play" panose="020B0604020202020204" charset="0"/>
              </a:rPr>
              <a:t> </a:t>
            </a:r>
            <a:r>
              <a:rPr lang="en-US" sz="1400" dirty="0" err="1">
                <a:latin typeface="Play" panose="020B0604020202020204" charset="0"/>
              </a:rPr>
              <a:t>te</a:t>
            </a:r>
            <a:r>
              <a:rPr lang="en-US" sz="1400" dirty="0">
                <a:latin typeface="Play" panose="020B0604020202020204" charset="0"/>
              </a:rPr>
              <a:t> </a:t>
            </a:r>
            <a:r>
              <a:rPr lang="en-US" sz="1400" dirty="0" err="1">
                <a:latin typeface="Play" panose="020B0604020202020204" charset="0"/>
              </a:rPr>
              <a:t>gjeje</a:t>
            </a:r>
            <a:r>
              <a:rPr lang="en-US" sz="1400" dirty="0">
                <a:latin typeface="Play" panose="020B0604020202020204" charset="0"/>
              </a:rPr>
              <a:t> </a:t>
            </a:r>
            <a:r>
              <a:rPr lang="en-US" sz="1400" dirty="0" err="1">
                <a:latin typeface="Play" panose="020B0604020202020204" charset="0"/>
              </a:rPr>
              <a:t>paternen</a:t>
            </a:r>
            <a:r>
              <a:rPr lang="en-US" sz="1400" dirty="0">
                <a:latin typeface="Play" panose="020B0604020202020204" charset="0"/>
              </a:rPr>
              <a:t> </a:t>
            </a:r>
            <a:r>
              <a:rPr lang="en-US" sz="1400" dirty="0" err="1">
                <a:latin typeface="Play" panose="020B0604020202020204" charset="0"/>
              </a:rPr>
              <a:t>apo</a:t>
            </a:r>
            <a:r>
              <a:rPr lang="en-US" sz="1400" dirty="0">
                <a:latin typeface="Play" panose="020B0604020202020204" charset="0"/>
              </a:rPr>
              <a:t> </a:t>
            </a:r>
            <a:r>
              <a:rPr lang="en-US" sz="1400" dirty="0" err="1" smtClean="0">
                <a:latin typeface="Play" panose="020B0604020202020204" charset="0"/>
              </a:rPr>
              <a:t>algoritmin</a:t>
            </a:r>
            <a:r>
              <a:rPr lang="en-US" sz="1400" dirty="0" smtClean="0">
                <a:latin typeface="Play" panose="020B0604020202020204" charset="0"/>
              </a:rPr>
              <a:t> e </a:t>
            </a:r>
            <a:r>
              <a:rPr lang="en-US" sz="1400" dirty="0" err="1">
                <a:latin typeface="Play" panose="020B0604020202020204" charset="0"/>
              </a:rPr>
              <a:t>duhur</a:t>
            </a:r>
            <a:r>
              <a:rPr lang="en-US" sz="1400" dirty="0">
                <a:latin typeface="Play" panose="020B0604020202020204" charset="0"/>
              </a:rPr>
              <a:t> per </a:t>
            </a:r>
            <a:r>
              <a:rPr lang="en-US" sz="1400" dirty="0" err="1">
                <a:latin typeface="Play" panose="020B0604020202020204" charset="0"/>
              </a:rPr>
              <a:t>te</a:t>
            </a:r>
            <a:r>
              <a:rPr lang="en-US" sz="1400" dirty="0">
                <a:latin typeface="Play" panose="020B0604020202020204" charset="0"/>
              </a:rPr>
              <a:t> </a:t>
            </a:r>
            <a:r>
              <a:rPr lang="en-US" sz="1400" dirty="0" err="1">
                <a:latin typeface="Play" panose="020B0604020202020204" charset="0"/>
              </a:rPr>
              <a:t>arritur</a:t>
            </a:r>
            <a:r>
              <a:rPr lang="en-US" sz="1400" dirty="0">
                <a:latin typeface="Play" panose="020B0604020202020204" charset="0"/>
              </a:rPr>
              <a:t> </a:t>
            </a:r>
            <a:r>
              <a:rPr lang="en-US" sz="1400" dirty="0" err="1">
                <a:latin typeface="Play" panose="020B0604020202020204" charset="0"/>
              </a:rPr>
              <a:t>deri</a:t>
            </a:r>
            <a:r>
              <a:rPr lang="en-US" sz="1400" dirty="0">
                <a:latin typeface="Play" panose="020B0604020202020204" charset="0"/>
              </a:rPr>
              <a:t> </a:t>
            </a:r>
            <a:r>
              <a:rPr lang="en-US" sz="1400" dirty="0" err="1">
                <a:latin typeface="Play" panose="020B0604020202020204" charset="0"/>
              </a:rPr>
              <a:t>tek</a:t>
            </a:r>
            <a:r>
              <a:rPr lang="en-US" sz="1400" dirty="0">
                <a:latin typeface="Play" panose="020B0604020202020204" charset="0"/>
              </a:rPr>
              <a:t> </a:t>
            </a:r>
            <a:r>
              <a:rPr lang="en-US" sz="1400" dirty="0" err="1">
                <a:latin typeface="Play" panose="020B0604020202020204" charset="0"/>
              </a:rPr>
              <a:t>zgjidhja</a:t>
            </a:r>
            <a:r>
              <a:rPr lang="en-US" sz="1400" dirty="0">
                <a:latin typeface="Play" panose="020B0604020202020204" charset="0"/>
              </a:rPr>
              <a:t> e </a:t>
            </a:r>
            <a:r>
              <a:rPr lang="en-US" sz="1400" dirty="0" err="1">
                <a:latin typeface="Play" panose="020B0604020202020204" charset="0"/>
              </a:rPr>
              <a:t>kerkeses</a:t>
            </a:r>
            <a:r>
              <a:rPr lang="en-US" sz="1400" dirty="0">
                <a:latin typeface="Play" panose="020B0604020202020204" charset="0"/>
              </a:rPr>
              <a:t> se </a:t>
            </a:r>
            <a:r>
              <a:rPr lang="en-US" sz="1400" dirty="0" err="1">
                <a:latin typeface="Play" panose="020B0604020202020204" charset="0"/>
              </a:rPr>
              <a:t>detyres</a:t>
            </a:r>
            <a:r>
              <a:rPr lang="en-US" sz="1400" dirty="0">
                <a:latin typeface="Play" panose="020B0604020202020204" charset="0"/>
              </a:rPr>
              <a:t>.</a:t>
            </a:r>
            <a:endParaRPr lang="en-US" sz="1400" dirty="0" smtClean="0">
              <a:latin typeface="Play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65998" y="3230217"/>
            <a:ext cx="52020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Play" panose="020B0604020202020204" charset="0"/>
              </a:rPr>
              <a:t>Zhvillimi</a:t>
            </a:r>
            <a:r>
              <a:rPr lang="en-US" dirty="0">
                <a:solidFill>
                  <a:schemeClr val="bg1"/>
                </a:solidFill>
                <a:latin typeface="Play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lay" panose="020B060402020202020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Play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lay" panose="020B0604020202020204" charset="0"/>
              </a:rPr>
              <a:t>kodit</a:t>
            </a:r>
            <a:r>
              <a:rPr lang="en-US" dirty="0">
                <a:solidFill>
                  <a:schemeClr val="bg1"/>
                </a:solidFill>
                <a:latin typeface="Play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lay" panose="020B0604020202020204" charset="0"/>
              </a:rPr>
              <a:t>perdor</a:t>
            </a:r>
            <a:r>
              <a:rPr lang="en-US" dirty="0">
                <a:solidFill>
                  <a:schemeClr val="bg1"/>
                </a:solidFill>
                <a:latin typeface="Play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lay" panose="020B0604020202020204" charset="0"/>
              </a:rPr>
              <a:t>nje</a:t>
            </a:r>
            <a:r>
              <a:rPr lang="en-US" dirty="0">
                <a:solidFill>
                  <a:schemeClr val="bg1"/>
                </a:solidFill>
                <a:latin typeface="Play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lay" panose="020B0604020202020204" charset="0"/>
              </a:rPr>
              <a:t>logjik</a:t>
            </a:r>
            <a:r>
              <a:rPr lang="en-US" dirty="0">
                <a:solidFill>
                  <a:schemeClr val="bg1"/>
                </a:solidFill>
                <a:latin typeface="Play" panose="020B0604020202020204" charset="0"/>
              </a:rPr>
              <a:t> shume </a:t>
            </a:r>
            <a:r>
              <a:rPr lang="en-US" dirty="0" err="1">
                <a:solidFill>
                  <a:schemeClr val="bg1"/>
                </a:solidFill>
                <a:latin typeface="Play" panose="020B0604020202020204" charset="0"/>
              </a:rPr>
              <a:t>te</a:t>
            </a:r>
            <a:r>
              <a:rPr lang="en-US" dirty="0">
                <a:solidFill>
                  <a:schemeClr val="bg1"/>
                </a:solidFill>
                <a:latin typeface="Play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lay" panose="020B0604020202020204" charset="0"/>
              </a:rPr>
              <a:t>drejteperdrejte</a:t>
            </a:r>
            <a:r>
              <a:rPr lang="en-US" dirty="0">
                <a:solidFill>
                  <a:schemeClr val="bg1"/>
                </a:solidFill>
                <a:latin typeface="Play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lay" panose="020B0604020202020204" charset="0"/>
              </a:rPr>
              <a:t>ku</a:t>
            </a:r>
            <a:r>
              <a:rPr lang="en-US" dirty="0" smtClean="0">
                <a:solidFill>
                  <a:schemeClr val="bg1"/>
                </a:solidFill>
                <a:latin typeface="Play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lay" panose="020B0604020202020204" charset="0"/>
              </a:rPr>
              <a:t>ky</a:t>
            </a:r>
            <a:endParaRPr lang="en-US" dirty="0">
              <a:solidFill>
                <a:schemeClr val="bg1"/>
              </a:solidFill>
              <a:latin typeface="Play" panose="020B0604020202020204" charset="0"/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  <a:latin typeface="Play" panose="020B0604020202020204" charset="0"/>
              </a:rPr>
              <a:t>funksionaliteti</a:t>
            </a:r>
            <a:r>
              <a:rPr lang="en-US" dirty="0">
                <a:solidFill>
                  <a:schemeClr val="bg1"/>
                </a:solidFill>
                <a:latin typeface="Play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lay" panose="020B060402020202020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Play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lay" panose="020B0604020202020204" charset="0"/>
              </a:rPr>
              <a:t>tije</a:t>
            </a:r>
            <a:r>
              <a:rPr lang="en-US" dirty="0">
                <a:solidFill>
                  <a:schemeClr val="bg1"/>
                </a:solidFill>
                <a:latin typeface="Play" panose="020B0604020202020204" charset="0"/>
              </a:rPr>
              <a:t> vjen </a:t>
            </a:r>
            <a:r>
              <a:rPr lang="en-US" dirty="0" err="1">
                <a:solidFill>
                  <a:schemeClr val="bg1"/>
                </a:solidFill>
                <a:latin typeface="Play" panose="020B0604020202020204" charset="0"/>
              </a:rPr>
              <a:t>nga</a:t>
            </a:r>
            <a:r>
              <a:rPr lang="en-US" dirty="0">
                <a:solidFill>
                  <a:schemeClr val="bg1"/>
                </a:solidFill>
                <a:latin typeface="Play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lay" panose="020B0604020202020204" charset="0"/>
              </a:rPr>
              <a:t>unazat</a:t>
            </a:r>
            <a:r>
              <a:rPr lang="en-US" dirty="0">
                <a:solidFill>
                  <a:schemeClr val="bg1"/>
                </a:solidFill>
                <a:latin typeface="Play" panose="020B0604020202020204" charset="0"/>
              </a:rPr>
              <a:t> - loop.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2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" name="Google Shape;3046;p53"/>
          <p:cNvSpPr txBox="1">
            <a:spLocks noGrp="1"/>
          </p:cNvSpPr>
          <p:nvPr>
            <p:ph type="title"/>
          </p:nvPr>
        </p:nvSpPr>
        <p:spPr>
          <a:xfrm>
            <a:off x="889412" y="1240046"/>
            <a:ext cx="7365326" cy="21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Faleminderit</a:t>
            </a:r>
            <a:br>
              <a:rPr lang="en" sz="7200" dirty="0" smtClean="0"/>
            </a:br>
            <a:r>
              <a:rPr lang="en" sz="7200" dirty="0" smtClean="0">
                <a:solidFill>
                  <a:schemeClr val="lt2"/>
                </a:solidFill>
              </a:rPr>
              <a:t>Per Vemendjen</a:t>
            </a:r>
            <a:endParaRPr sz="7200" dirty="0">
              <a:solidFill>
                <a:schemeClr val="lt2"/>
              </a:solidFill>
            </a:endParaRPr>
          </a:p>
        </p:txBody>
      </p:sp>
      <p:cxnSp>
        <p:nvCxnSpPr>
          <p:cNvPr id="3047" name="Google Shape;3047;p53"/>
          <p:cNvCxnSpPr>
            <a:stCxn id="3048" idx="6"/>
            <a:endCxn id="3049" idx="2"/>
          </p:cNvCxnSpPr>
          <p:nvPr/>
        </p:nvCxnSpPr>
        <p:spPr>
          <a:xfrm>
            <a:off x="2676225" y="3504145"/>
            <a:ext cx="3791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3050" name="Google Shape;3050;p53"/>
          <p:cNvGrpSpPr/>
          <p:nvPr/>
        </p:nvGrpSpPr>
        <p:grpSpPr>
          <a:xfrm>
            <a:off x="2540925" y="3436495"/>
            <a:ext cx="4062150" cy="135300"/>
            <a:chOff x="2540925" y="3436495"/>
            <a:chExt cx="4062150" cy="135300"/>
          </a:xfrm>
        </p:grpSpPr>
        <p:sp>
          <p:nvSpPr>
            <p:cNvPr id="3048" name="Google Shape;3048;p53"/>
            <p:cNvSpPr/>
            <p:nvPr/>
          </p:nvSpPr>
          <p:spPr>
            <a:xfrm>
              <a:off x="254092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3"/>
            <p:cNvSpPr/>
            <p:nvPr/>
          </p:nvSpPr>
          <p:spPr>
            <a:xfrm>
              <a:off x="646777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1" name="Google Shape;3051;p53"/>
            <p:cNvCxnSpPr>
              <a:stCxn id="3048" idx="6"/>
              <a:endCxn id="3049" idx="2"/>
            </p:cNvCxnSpPr>
            <p:nvPr/>
          </p:nvCxnSpPr>
          <p:spPr>
            <a:xfrm>
              <a:off x="2676225" y="3504145"/>
              <a:ext cx="3791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6" name="Google Shape;2666;p43"/>
          <p:cNvGrpSpPr/>
          <p:nvPr/>
        </p:nvGrpSpPr>
        <p:grpSpPr>
          <a:xfrm>
            <a:off x="775950" y="3073586"/>
            <a:ext cx="795537" cy="795537"/>
            <a:chOff x="851175" y="1582401"/>
            <a:chExt cx="964872" cy="964872"/>
          </a:xfrm>
        </p:grpSpPr>
        <p:sp>
          <p:nvSpPr>
            <p:cNvPr id="2667" name="Google Shape;266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9" name="Google Shape;2669;p43"/>
          <p:cNvGrpSpPr/>
          <p:nvPr/>
        </p:nvGrpSpPr>
        <p:grpSpPr>
          <a:xfrm>
            <a:off x="4908972" y="3073586"/>
            <a:ext cx="795537" cy="795537"/>
            <a:chOff x="851175" y="1582401"/>
            <a:chExt cx="964872" cy="964872"/>
          </a:xfrm>
        </p:grpSpPr>
        <p:sp>
          <p:nvSpPr>
            <p:cNvPr id="2670" name="Google Shape;2670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2" name="Google Shape;2672;p43"/>
          <p:cNvGrpSpPr/>
          <p:nvPr/>
        </p:nvGrpSpPr>
        <p:grpSpPr>
          <a:xfrm>
            <a:off x="4908972" y="1743274"/>
            <a:ext cx="795537" cy="795537"/>
            <a:chOff x="851175" y="1582401"/>
            <a:chExt cx="964872" cy="964872"/>
          </a:xfrm>
        </p:grpSpPr>
        <p:sp>
          <p:nvSpPr>
            <p:cNvPr id="2673" name="Google Shape;2673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43"/>
          <p:cNvGrpSpPr/>
          <p:nvPr/>
        </p:nvGrpSpPr>
        <p:grpSpPr>
          <a:xfrm>
            <a:off x="780177" y="1729408"/>
            <a:ext cx="795537" cy="795537"/>
            <a:chOff x="851175" y="1582401"/>
            <a:chExt cx="964872" cy="964872"/>
          </a:xfrm>
        </p:grpSpPr>
        <p:sp>
          <p:nvSpPr>
            <p:cNvPr id="2676" name="Google Shape;2676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680" name="Google Shape;2680;p43"/>
          <p:cNvSpPr txBox="1">
            <a:spLocks noGrp="1"/>
          </p:cNvSpPr>
          <p:nvPr>
            <p:ph type="subTitle" idx="2"/>
          </p:nvPr>
        </p:nvSpPr>
        <p:spPr>
          <a:xfrm>
            <a:off x="1706516" y="3273675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Pre-alokimi</a:t>
            </a:r>
            <a:endParaRPr dirty="0"/>
          </a:p>
        </p:txBody>
      </p:sp>
      <p:sp>
        <p:nvSpPr>
          <p:cNvPr id="2681" name="Google Shape;2681;p43"/>
          <p:cNvSpPr txBox="1">
            <a:spLocks noGrp="1"/>
          </p:cNvSpPr>
          <p:nvPr>
            <p:ph type="title" idx="3"/>
          </p:nvPr>
        </p:nvSpPr>
        <p:spPr>
          <a:xfrm>
            <a:off x="767482" y="3228277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682" name="Google Shape;2682;p43"/>
          <p:cNvSpPr txBox="1">
            <a:spLocks noGrp="1"/>
          </p:cNvSpPr>
          <p:nvPr>
            <p:ph type="title" idx="4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683" name="Google Shape;2683;p43"/>
          <p:cNvSpPr txBox="1">
            <a:spLocks noGrp="1"/>
          </p:cNvSpPr>
          <p:nvPr>
            <p:ph type="title" idx="5"/>
          </p:nvPr>
        </p:nvSpPr>
        <p:spPr>
          <a:xfrm>
            <a:off x="775950" y="1847876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684" name="Google Shape;2684;p43"/>
          <p:cNvSpPr txBox="1">
            <a:spLocks noGrp="1"/>
          </p:cNvSpPr>
          <p:nvPr>
            <p:ph type="title" idx="6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86" name="Google Shape;2686;p43"/>
          <p:cNvSpPr txBox="1">
            <a:spLocks noGrp="1"/>
          </p:cNvSpPr>
          <p:nvPr>
            <p:ph type="subTitle" idx="8"/>
          </p:nvPr>
        </p:nvSpPr>
        <p:spPr>
          <a:xfrm>
            <a:off x="1706516" y="1972701"/>
            <a:ext cx="2805849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Pershkrimi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projektit</a:t>
            </a:r>
            <a:endParaRPr dirty="0"/>
          </a:p>
        </p:txBody>
      </p:sp>
      <p:sp>
        <p:nvSpPr>
          <p:cNvPr id="2688" name="Google Shape;2688;p43"/>
          <p:cNvSpPr txBox="1">
            <a:spLocks noGrp="1"/>
          </p:cNvSpPr>
          <p:nvPr>
            <p:ph type="subTitle" idx="13"/>
          </p:nvPr>
        </p:nvSpPr>
        <p:spPr>
          <a:xfrm>
            <a:off x="5831075" y="327626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Konkluzioni</a:t>
            </a:r>
            <a:endParaRPr dirty="0"/>
          </a:p>
        </p:txBody>
      </p:sp>
      <p:sp>
        <p:nvSpPr>
          <p:cNvPr id="2690" name="Google Shape;2690;p43"/>
          <p:cNvSpPr txBox="1">
            <a:spLocks noGrp="1"/>
          </p:cNvSpPr>
          <p:nvPr>
            <p:ph type="subTitle" idx="15"/>
          </p:nvPr>
        </p:nvSpPr>
        <p:spPr>
          <a:xfrm>
            <a:off x="5831075" y="184043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Kodimi</a:t>
            </a:r>
            <a:r>
              <a:rPr lang="en-US" dirty="0" smtClean="0"/>
              <a:t> dhe </a:t>
            </a:r>
            <a:r>
              <a:rPr lang="en-US" dirty="0" err="1" smtClean="0"/>
              <a:t>ekzekutimi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Pershkrimi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projektit</a:t>
            </a:r>
            <a:endParaRPr dirty="0"/>
          </a:p>
        </p:txBody>
      </p:sp>
      <p:sp>
        <p:nvSpPr>
          <p:cNvPr id="2650" name="Google Shape;2650;p41"/>
          <p:cNvSpPr txBox="1">
            <a:spLocks noGrp="1"/>
          </p:cNvSpPr>
          <p:nvPr>
            <p:ph type="body" idx="1"/>
          </p:nvPr>
        </p:nvSpPr>
        <p:spPr>
          <a:xfrm>
            <a:off x="713225" y="1198925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 smtClean="0">
                <a:latin typeface="Play" panose="020B0604020202020204" charset="0"/>
              </a:rPr>
              <a:t>Jane dhene 3 vektore te rendomte, te permasave te ndryshme si dhe matrica qe duhet te krijohet duke </a:t>
            </a:r>
            <a:r>
              <a:rPr lang="en-US" dirty="0" err="1" smtClean="0">
                <a:latin typeface="Play" panose="020B0604020202020204" charset="0"/>
              </a:rPr>
              <a:t>i</a:t>
            </a:r>
            <a:r>
              <a:rPr lang="en-US" dirty="0" smtClean="0">
                <a:latin typeface="Play" panose="020B0604020202020204" charset="0"/>
              </a:rPr>
              <a:t> </a:t>
            </a:r>
            <a:r>
              <a:rPr lang="en-US" dirty="0" err="1" smtClean="0">
                <a:latin typeface="Play" panose="020B0604020202020204" charset="0"/>
              </a:rPr>
              <a:t>perdorur</a:t>
            </a:r>
            <a:r>
              <a:rPr lang="en-US" dirty="0" smtClean="0">
                <a:latin typeface="Play" panose="020B0604020202020204" charset="0"/>
              </a:rPr>
              <a:t> </a:t>
            </a:r>
            <a:r>
              <a:rPr lang="en-US" dirty="0" err="1" smtClean="0">
                <a:latin typeface="Play" panose="020B0604020202020204" charset="0"/>
              </a:rPr>
              <a:t>ata</a:t>
            </a:r>
            <a:r>
              <a:rPr lang="en-US" dirty="0" smtClean="0">
                <a:latin typeface="Play" panose="020B0604020202020204" charset="0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lang="en-US" dirty="0" smtClean="0">
              <a:latin typeface="Play" panose="020B060402020202020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 smtClean="0">
                <a:latin typeface="Play" panose="020B0604020202020204" charset="0"/>
              </a:rPr>
              <a:t>Matricat krijohen permes unazave </a:t>
            </a:r>
            <a:r>
              <a:rPr lang="en" b="1" u="sng" dirty="0" smtClean="0">
                <a:latin typeface="Play" panose="020B0604020202020204" charset="0"/>
              </a:rPr>
              <a:t>for.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lang="en" b="1" u="sng" dirty="0">
              <a:latin typeface="Play" panose="020B060402020202020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 smtClean="0">
                <a:latin typeface="Play" panose="020B0604020202020204" charset="0"/>
              </a:rPr>
              <a:t>Keta jane hapat qe duhen ndjekur: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lang="en" sz="1200" b="1" u="sng" dirty="0" smtClean="0">
              <a:latin typeface="Play" panose="020B0604020202020204" charset="0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endParaRPr lang="en" sz="1200" dirty="0">
              <a:latin typeface="Play" panose="020B0604020202020204" charset="0"/>
            </a:endParaRPr>
          </a:p>
          <a:p>
            <a:pPr indent="-304800">
              <a:lnSpc>
                <a:spcPct val="100000"/>
              </a:lnSpc>
              <a:buSzPts val="1200"/>
              <a:buFont typeface="Source Sans Pro"/>
              <a:buAutoNum type="arabicPeriod"/>
            </a:pPr>
            <a:r>
              <a:rPr lang="en" dirty="0" smtClean="0">
                <a:latin typeface="Play" panose="020B0604020202020204" charset="0"/>
              </a:rPr>
              <a:t>Shkrimi </a:t>
            </a:r>
            <a:r>
              <a:rPr lang="en-US" dirty="0" smtClean="0">
                <a:latin typeface="Play" panose="020B0604020202020204" charset="0"/>
              </a:rPr>
              <a:t>I</a:t>
            </a:r>
            <a:r>
              <a:rPr lang="en" dirty="0" smtClean="0">
                <a:latin typeface="Play" panose="020B0604020202020204" charset="0"/>
              </a:rPr>
              <a:t> vektorit ne menyre korrekte ne Matlab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dirty="0" smtClean="0">
                <a:latin typeface="Play" panose="020B0604020202020204" charset="0"/>
              </a:rPr>
              <a:t>Analizimi </a:t>
            </a:r>
            <a:r>
              <a:rPr lang="en-US" dirty="0" smtClean="0">
                <a:latin typeface="Play" panose="020B0604020202020204" charset="0"/>
              </a:rPr>
              <a:t>I</a:t>
            </a:r>
            <a:r>
              <a:rPr lang="en" dirty="0" smtClean="0">
                <a:latin typeface="Play" panose="020B0604020202020204" charset="0"/>
              </a:rPr>
              <a:t> matrices se kerkuar dhe rregullit qe duhet ndjekur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dirty="0" smtClean="0">
                <a:latin typeface="Play" panose="020B0604020202020204" charset="0"/>
              </a:rPr>
              <a:t>Krijimi </a:t>
            </a:r>
            <a:r>
              <a:rPr lang="en-US" dirty="0">
                <a:latin typeface="Play" panose="020B0604020202020204" charset="0"/>
              </a:rPr>
              <a:t>i</a:t>
            </a:r>
            <a:r>
              <a:rPr lang="en" dirty="0" smtClean="0">
                <a:latin typeface="Play" panose="020B0604020202020204" charset="0"/>
              </a:rPr>
              <a:t> unazes </a:t>
            </a:r>
            <a:r>
              <a:rPr lang="en" b="1" u="sng" dirty="0" smtClean="0">
                <a:latin typeface="Play" panose="020B0604020202020204" charset="0"/>
              </a:rPr>
              <a:t>for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dirty="0" smtClean="0">
                <a:latin typeface="Play" panose="020B0604020202020204" charset="0"/>
              </a:rPr>
              <a:t>Perkthimi </a:t>
            </a:r>
            <a:r>
              <a:rPr lang="en-US" dirty="0" err="1">
                <a:latin typeface="Play" panose="020B0604020202020204" charset="0"/>
              </a:rPr>
              <a:t>i</a:t>
            </a:r>
            <a:r>
              <a:rPr lang="en" dirty="0" smtClean="0">
                <a:latin typeface="Play" panose="020B0604020202020204" charset="0"/>
              </a:rPr>
              <a:t> rregullit nga gjuha e thjeshte ne gjuhe kompatibile per Matlab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dirty="0" smtClean="0">
                <a:latin typeface="Play" panose="020B0604020202020204" charset="0"/>
              </a:rPr>
              <a:t>Ekzekutimi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endParaRPr sz="1200" dirty="0" smtClean="0"/>
          </a:p>
        </p:txBody>
      </p:sp>
      <p:grpSp>
        <p:nvGrpSpPr>
          <p:cNvPr id="4" name="Google Shape;2695;p44"/>
          <p:cNvGrpSpPr/>
          <p:nvPr/>
        </p:nvGrpSpPr>
        <p:grpSpPr>
          <a:xfrm>
            <a:off x="713225" y="351267"/>
            <a:ext cx="698462" cy="666458"/>
            <a:chOff x="851175" y="1582401"/>
            <a:chExt cx="964872" cy="964872"/>
          </a:xfrm>
        </p:grpSpPr>
        <p:sp>
          <p:nvSpPr>
            <p:cNvPr id="5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2700;p44"/>
          <p:cNvSpPr txBox="1">
            <a:spLocks/>
          </p:cNvSpPr>
          <p:nvPr/>
        </p:nvSpPr>
        <p:spPr>
          <a:xfrm>
            <a:off x="-1302744" y="272596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b="1" dirty="0" smtClean="0">
                <a:solidFill>
                  <a:schemeClr val="bg1"/>
                </a:solidFill>
                <a:latin typeface="Play" panose="020B0604020202020204" charset="0"/>
              </a:rPr>
              <a:t>01</a:t>
            </a:r>
            <a:endParaRPr lang="en" sz="3200" b="1" dirty="0">
              <a:solidFill>
                <a:schemeClr val="bg1"/>
              </a:solidFill>
              <a:latin typeface="Play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1277323" y="2473826"/>
            <a:ext cx="658933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Kodimi dhe ekzekutimi</a:t>
            </a:r>
            <a:endParaRPr sz="4000" dirty="0"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2139600" y="215991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/>
              <a:t>Problemi</a:t>
            </a:r>
            <a:r>
              <a:rPr lang="en-US" sz="2400" dirty="0" smtClean="0"/>
              <a:t> 1:</a:t>
            </a:r>
            <a:endParaRPr sz="2400" dirty="0"/>
          </a:p>
        </p:txBody>
      </p:sp>
      <p:sp>
        <p:nvSpPr>
          <p:cNvPr id="10" name="Google Shape;2650;p41"/>
          <p:cNvSpPr txBox="1">
            <a:spLocks/>
          </p:cNvSpPr>
          <p:nvPr/>
        </p:nvSpPr>
        <p:spPr>
          <a:xfrm>
            <a:off x="1709530" y="1228742"/>
            <a:ext cx="6231836" cy="3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52400" indent="0" algn="l">
              <a:buSzPts val="1200"/>
            </a:pPr>
            <a:r>
              <a:rPr lang="en-US" sz="1400" dirty="0" err="1" smtClean="0">
                <a:latin typeface="Play" panose="020B0604020202020204" charset="0"/>
              </a:rPr>
              <a:t>Krijo</a:t>
            </a:r>
            <a:r>
              <a:rPr lang="en-US" sz="1400" dirty="0" smtClean="0">
                <a:latin typeface="Play" panose="020B0604020202020204" charset="0"/>
              </a:rPr>
              <a:t> </a:t>
            </a:r>
            <a:r>
              <a:rPr lang="en-US" sz="1400" dirty="0" err="1" smtClean="0">
                <a:latin typeface="Play" panose="020B0604020202020204" charset="0"/>
              </a:rPr>
              <a:t>matricen</a:t>
            </a:r>
            <a:r>
              <a:rPr lang="en-US" sz="1400" dirty="0" smtClean="0">
                <a:latin typeface="Play" panose="020B0604020202020204" charset="0"/>
              </a:rPr>
              <a:t> ne </a:t>
            </a:r>
            <a:r>
              <a:rPr lang="en-US" sz="1400" dirty="0" err="1" smtClean="0">
                <a:latin typeface="Play" panose="020B0604020202020204" charset="0"/>
              </a:rPr>
              <a:t>vijim</a:t>
            </a:r>
            <a:r>
              <a:rPr lang="en-US" sz="1400" dirty="0" smtClean="0">
                <a:latin typeface="Play" panose="020B0604020202020204" charset="0"/>
              </a:rPr>
              <a:t>:</a:t>
            </a:r>
          </a:p>
          <a:p>
            <a:pPr marL="152400" indent="0" algn="l">
              <a:buSzPts val="1200"/>
            </a:pPr>
            <a:endParaRPr lang="en-US" altLang="ja-JP" sz="1400" dirty="0" smtClean="0">
              <a:latin typeface="Play" panose="020B0604020202020204" charset="0"/>
            </a:endParaRPr>
          </a:p>
          <a:p>
            <a:pPr marL="152400" indent="0" algn="l">
              <a:buSzPts val="1200"/>
            </a:pPr>
            <a:r>
              <a:rPr lang="en-US" altLang="ja-JP" sz="1400" dirty="0">
                <a:latin typeface="Play" panose="020B0604020202020204" charset="0"/>
              </a:rPr>
              <a:t> </a:t>
            </a:r>
            <a:r>
              <a:rPr lang="ja-JP" altLang="en-US" sz="1400" dirty="0" smtClean="0">
                <a:latin typeface="Play" panose="020B0604020202020204" charset="0"/>
              </a:rPr>
              <a:t> </a:t>
            </a:r>
            <a:r>
              <a:rPr lang="en-US" altLang="ja-JP" sz="1400" dirty="0" smtClean="0">
                <a:latin typeface="Play" panose="020B0604020202020204" charset="0"/>
              </a:rPr>
              <a:t>A=	</a:t>
            </a:r>
            <a:r>
              <a:rPr lang="ja-JP" altLang="en-US" sz="1400" dirty="0" smtClean="0">
                <a:latin typeface="Play" panose="020B0604020202020204" charset="0"/>
              </a:rPr>
              <a:t> </a:t>
            </a:r>
            <a:r>
              <a:rPr lang="en-US" altLang="ja-JP" sz="1400" dirty="0" smtClean="0">
                <a:latin typeface="Play" panose="020B0604020202020204" charset="0"/>
              </a:rPr>
              <a:t>1	 2 	  </a:t>
            </a:r>
            <a:r>
              <a:rPr lang="en-US" altLang="ja-JP" sz="1400" dirty="0">
                <a:latin typeface="Play" panose="020B0604020202020204" charset="0"/>
              </a:rPr>
              <a:t>3 </a:t>
            </a:r>
            <a:r>
              <a:rPr lang="en-US" altLang="ja-JP" sz="1400" dirty="0" smtClean="0">
                <a:latin typeface="Play" panose="020B0604020202020204" charset="0"/>
              </a:rPr>
              <a:t>	  </a:t>
            </a:r>
            <a:r>
              <a:rPr lang="en-US" altLang="ja-JP" sz="1400" dirty="0">
                <a:latin typeface="Play" panose="020B0604020202020204" charset="0"/>
              </a:rPr>
              <a:t>4 </a:t>
            </a:r>
            <a:r>
              <a:rPr lang="en-US" altLang="ja-JP" sz="1400" dirty="0" smtClean="0">
                <a:latin typeface="Play" panose="020B0604020202020204" charset="0"/>
              </a:rPr>
              <a:t>	  </a:t>
            </a:r>
            <a:r>
              <a:rPr lang="en-US" altLang="ja-JP" sz="1400" dirty="0">
                <a:latin typeface="Play" panose="020B0604020202020204" charset="0"/>
              </a:rPr>
              <a:t>5</a:t>
            </a:r>
          </a:p>
          <a:p>
            <a:pPr marL="152400" indent="0" algn="l">
              <a:buSzPts val="1200"/>
            </a:pPr>
            <a:r>
              <a:rPr lang="en-US" altLang="ja-JP" sz="1400" dirty="0">
                <a:latin typeface="Play" panose="020B0604020202020204" charset="0"/>
              </a:rPr>
              <a:t> 	</a:t>
            </a:r>
            <a:r>
              <a:rPr lang="en-US" altLang="ja-JP" sz="1400" dirty="0" smtClean="0">
                <a:latin typeface="Play" panose="020B0604020202020204" charset="0"/>
              </a:rPr>
              <a:t> </a:t>
            </a:r>
            <a:r>
              <a:rPr lang="en-US" altLang="ja-JP" sz="1400" dirty="0">
                <a:latin typeface="Play" panose="020B0604020202020204" charset="0"/>
              </a:rPr>
              <a:t>2  </a:t>
            </a:r>
            <a:r>
              <a:rPr lang="en-US" altLang="ja-JP" sz="1400" dirty="0" smtClean="0">
                <a:latin typeface="Play" panose="020B0604020202020204" charset="0"/>
              </a:rPr>
              <a:t>	 3  	  4  	  </a:t>
            </a:r>
            <a:r>
              <a:rPr lang="en-US" altLang="ja-JP" sz="1400" dirty="0">
                <a:latin typeface="Play" panose="020B0604020202020204" charset="0"/>
              </a:rPr>
              <a:t>5  </a:t>
            </a:r>
            <a:r>
              <a:rPr lang="en-US" altLang="ja-JP" sz="1400" dirty="0" smtClean="0">
                <a:latin typeface="Play" panose="020B0604020202020204" charset="0"/>
              </a:rPr>
              <a:t>	  </a:t>
            </a:r>
            <a:r>
              <a:rPr lang="en-US" altLang="ja-JP" sz="1400" dirty="0">
                <a:latin typeface="Play" panose="020B0604020202020204" charset="0"/>
              </a:rPr>
              <a:t>6</a:t>
            </a:r>
          </a:p>
          <a:p>
            <a:pPr marL="152400" indent="0" algn="l">
              <a:buSzPts val="1200"/>
            </a:pPr>
            <a:r>
              <a:rPr lang="en-US" altLang="ja-JP" sz="1400" dirty="0">
                <a:latin typeface="Play" panose="020B0604020202020204" charset="0"/>
              </a:rPr>
              <a:t>	</a:t>
            </a:r>
            <a:r>
              <a:rPr lang="en-US" altLang="ja-JP" sz="1400" dirty="0" smtClean="0">
                <a:latin typeface="Play" panose="020B0604020202020204" charset="0"/>
              </a:rPr>
              <a:t> </a:t>
            </a:r>
            <a:r>
              <a:rPr lang="en-US" altLang="ja-JP" sz="1400" dirty="0">
                <a:latin typeface="Play" panose="020B0604020202020204" charset="0"/>
              </a:rPr>
              <a:t>3  	</a:t>
            </a:r>
            <a:r>
              <a:rPr lang="en-US" altLang="ja-JP" sz="1400" dirty="0" smtClean="0">
                <a:latin typeface="Play" panose="020B0604020202020204" charset="0"/>
              </a:rPr>
              <a:t> 4	  </a:t>
            </a:r>
            <a:r>
              <a:rPr lang="en-US" altLang="ja-JP" sz="1400" dirty="0">
                <a:latin typeface="Play" panose="020B0604020202020204" charset="0"/>
              </a:rPr>
              <a:t>5 </a:t>
            </a:r>
            <a:r>
              <a:rPr lang="en-US" altLang="ja-JP" sz="1400" dirty="0" smtClean="0">
                <a:latin typeface="Play" panose="020B0604020202020204" charset="0"/>
              </a:rPr>
              <a:t>	  </a:t>
            </a:r>
            <a:r>
              <a:rPr lang="en-US" altLang="ja-JP" sz="1400" dirty="0">
                <a:latin typeface="Play" panose="020B0604020202020204" charset="0"/>
              </a:rPr>
              <a:t>6 	</a:t>
            </a:r>
            <a:r>
              <a:rPr lang="en-US" altLang="ja-JP" sz="1400" dirty="0" smtClean="0">
                <a:latin typeface="Play" panose="020B0604020202020204" charset="0"/>
              </a:rPr>
              <a:t>  </a:t>
            </a:r>
            <a:r>
              <a:rPr lang="en-US" altLang="ja-JP" sz="1400" dirty="0">
                <a:latin typeface="Play" panose="020B0604020202020204" charset="0"/>
              </a:rPr>
              <a:t>7</a:t>
            </a:r>
          </a:p>
          <a:p>
            <a:pPr marL="152400" indent="0" algn="l">
              <a:buSzPts val="1200"/>
            </a:pPr>
            <a:r>
              <a:rPr lang="en-US" altLang="ja-JP" sz="1400" dirty="0" smtClean="0">
                <a:latin typeface="Play" panose="020B0604020202020204" charset="0"/>
              </a:rPr>
              <a:t>	 </a:t>
            </a:r>
            <a:r>
              <a:rPr lang="en-US" altLang="ja-JP" sz="1400" dirty="0">
                <a:latin typeface="Play" panose="020B0604020202020204" charset="0"/>
              </a:rPr>
              <a:t>4  </a:t>
            </a:r>
            <a:r>
              <a:rPr lang="en-US" altLang="ja-JP" sz="1400" dirty="0" smtClean="0">
                <a:latin typeface="Play" panose="020B0604020202020204" charset="0"/>
              </a:rPr>
              <a:t>	 </a:t>
            </a:r>
            <a:r>
              <a:rPr lang="en-US" altLang="ja-JP" sz="1400" dirty="0">
                <a:latin typeface="Play" panose="020B0604020202020204" charset="0"/>
              </a:rPr>
              <a:t>5 </a:t>
            </a:r>
            <a:r>
              <a:rPr lang="en-US" altLang="ja-JP" sz="1400" dirty="0" smtClean="0">
                <a:latin typeface="Play" panose="020B0604020202020204" charset="0"/>
              </a:rPr>
              <a:t>	  </a:t>
            </a:r>
            <a:r>
              <a:rPr lang="en-US" altLang="ja-JP" sz="1400" dirty="0">
                <a:latin typeface="Play" panose="020B0604020202020204" charset="0"/>
              </a:rPr>
              <a:t>6 </a:t>
            </a:r>
            <a:r>
              <a:rPr lang="en-US" altLang="ja-JP" sz="1400" dirty="0" smtClean="0">
                <a:latin typeface="Play" panose="020B0604020202020204" charset="0"/>
              </a:rPr>
              <a:t>	  </a:t>
            </a:r>
            <a:r>
              <a:rPr lang="en-US" altLang="ja-JP" sz="1400" dirty="0">
                <a:latin typeface="Play" panose="020B0604020202020204" charset="0"/>
              </a:rPr>
              <a:t>7 </a:t>
            </a:r>
            <a:r>
              <a:rPr lang="en-US" altLang="ja-JP" sz="1400" dirty="0" smtClean="0">
                <a:latin typeface="Play" panose="020B0604020202020204" charset="0"/>
              </a:rPr>
              <a:t>	  </a:t>
            </a:r>
            <a:r>
              <a:rPr lang="en-US" altLang="ja-JP" sz="1400" dirty="0">
                <a:latin typeface="Play" panose="020B0604020202020204" charset="0"/>
              </a:rPr>
              <a:t>8</a:t>
            </a:r>
          </a:p>
          <a:p>
            <a:pPr marL="152400" indent="0" algn="l">
              <a:buSzPts val="1200"/>
            </a:pPr>
            <a:r>
              <a:rPr lang="en-US" altLang="ja-JP" sz="1400" dirty="0" smtClean="0">
                <a:latin typeface="Play" panose="020B0604020202020204" charset="0"/>
              </a:rPr>
              <a:t>	 </a:t>
            </a:r>
            <a:r>
              <a:rPr lang="en-US" altLang="ja-JP" sz="1400" dirty="0">
                <a:latin typeface="Play" panose="020B0604020202020204" charset="0"/>
              </a:rPr>
              <a:t>5 </a:t>
            </a:r>
            <a:r>
              <a:rPr lang="en-US" altLang="ja-JP" sz="1400" dirty="0" smtClean="0">
                <a:latin typeface="Play" panose="020B0604020202020204" charset="0"/>
              </a:rPr>
              <a:t>	 6  	  </a:t>
            </a:r>
            <a:r>
              <a:rPr lang="en-US" altLang="ja-JP" sz="1400" dirty="0">
                <a:latin typeface="Play" panose="020B0604020202020204" charset="0"/>
              </a:rPr>
              <a:t>7 </a:t>
            </a:r>
            <a:r>
              <a:rPr lang="en-US" altLang="ja-JP" sz="1400" dirty="0" smtClean="0">
                <a:latin typeface="Play" panose="020B0604020202020204" charset="0"/>
              </a:rPr>
              <a:t>	  </a:t>
            </a:r>
            <a:r>
              <a:rPr lang="en-US" altLang="ja-JP" sz="1400" dirty="0">
                <a:latin typeface="Play" panose="020B0604020202020204" charset="0"/>
              </a:rPr>
              <a:t>8  </a:t>
            </a:r>
            <a:r>
              <a:rPr lang="en-US" altLang="ja-JP" sz="1400" dirty="0" smtClean="0">
                <a:latin typeface="Play" panose="020B0604020202020204" charset="0"/>
              </a:rPr>
              <a:t>	  9</a:t>
            </a:r>
          </a:p>
          <a:p>
            <a:pPr marL="152400" indent="0" algn="l">
              <a:buSzPts val="1200"/>
            </a:pPr>
            <a:endParaRPr lang="en-US" altLang="ja-JP" sz="1400" dirty="0">
              <a:latin typeface="Play" panose="020B0604020202020204" charset="0"/>
            </a:endParaRPr>
          </a:p>
          <a:p>
            <a:pPr marL="152400" indent="0" algn="l">
              <a:buSzPts val="1200"/>
            </a:pPr>
            <a:endParaRPr lang="en-US" altLang="ja-JP" sz="1400" dirty="0" smtClean="0">
              <a:latin typeface="Play" panose="020B0604020202020204" charset="0"/>
            </a:endParaRPr>
          </a:p>
          <a:p>
            <a:pPr marL="152400" indent="0" algn="l">
              <a:buSzPts val="1200"/>
            </a:pPr>
            <a:endParaRPr lang="en-US" sz="1400" dirty="0">
              <a:latin typeface="Play" panose="020B0604020202020204" charset="0"/>
            </a:endParaRPr>
          </a:p>
          <a:p>
            <a:pPr marL="152400" indent="0" algn="l">
              <a:buSzPts val="1200"/>
            </a:pPr>
            <a:endParaRPr lang="en-US" sz="1400" dirty="0" smtClean="0">
              <a:latin typeface="Play" panose="020B0604020202020204" charset="0"/>
            </a:endParaRPr>
          </a:p>
          <a:p>
            <a:pPr marL="152400" indent="0" algn="l">
              <a:buSzPts val="1200"/>
            </a:pPr>
            <a:r>
              <a:rPr lang="en-US" sz="1400" dirty="0" err="1" smtClean="0">
                <a:latin typeface="Play" panose="020B0604020202020204" charset="0"/>
              </a:rPr>
              <a:t>Permes</a:t>
            </a:r>
            <a:r>
              <a:rPr lang="en-US" sz="1400" dirty="0" smtClean="0">
                <a:latin typeface="Play" panose="020B0604020202020204" charset="0"/>
              </a:rPr>
              <a:t> </a:t>
            </a:r>
            <a:r>
              <a:rPr lang="en-US" sz="1400" dirty="0" err="1" smtClean="0">
                <a:latin typeface="Play" panose="020B0604020202020204" charset="0"/>
              </a:rPr>
              <a:t>vektorit</a:t>
            </a:r>
            <a:endParaRPr lang="en-US" sz="1400" dirty="0" smtClean="0">
              <a:latin typeface="Play" panose="020B0604020202020204" charset="0"/>
            </a:endParaRPr>
          </a:p>
          <a:p>
            <a:pPr marL="152400" indent="0" algn="l">
              <a:buSzPts val="1200"/>
            </a:pPr>
            <a:endParaRPr lang="en-US" sz="1400" dirty="0" smtClean="0">
              <a:latin typeface="Play" panose="020B0604020202020204" charset="0"/>
            </a:endParaRPr>
          </a:p>
          <a:p>
            <a:pPr marL="152400" indent="0" algn="l">
              <a:buSzPts val="1200"/>
            </a:pPr>
            <a:r>
              <a:rPr lang="en-US" sz="1400" dirty="0">
                <a:latin typeface="Play" panose="020B0604020202020204" charset="0"/>
              </a:rPr>
              <a:t> </a:t>
            </a:r>
            <a:r>
              <a:rPr lang="en-US" sz="1400" dirty="0" smtClean="0">
                <a:latin typeface="Play" panose="020B0604020202020204" charset="0"/>
              </a:rPr>
              <a:t>a=	1	2	3	4	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650;p41"/>
          <p:cNvSpPr txBox="1">
            <a:spLocks/>
          </p:cNvSpPr>
          <p:nvPr/>
        </p:nvSpPr>
        <p:spPr>
          <a:xfrm>
            <a:off x="1679713" y="467139"/>
            <a:ext cx="6261653" cy="113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52400" indent="0" algn="l">
              <a:buSzPts val="1200"/>
            </a:pPr>
            <a:r>
              <a:rPr lang="pt-BR" sz="1400" dirty="0">
                <a:latin typeface="Play" panose="020B0604020202020204" charset="0"/>
              </a:rPr>
              <a:t>a=[1 2 3 4 5];</a:t>
            </a:r>
          </a:p>
          <a:p>
            <a:pPr marL="152400" indent="0" algn="l">
              <a:buSzPts val="1200"/>
            </a:pPr>
            <a:r>
              <a:rPr lang="pt-BR" sz="1400" dirty="0">
                <a:latin typeface="Play" panose="020B0604020202020204" charset="0"/>
              </a:rPr>
              <a:t>for i = 2:5;</a:t>
            </a:r>
          </a:p>
          <a:p>
            <a:pPr marL="152400" indent="0" algn="l">
              <a:buSzPts val="1200"/>
            </a:pPr>
            <a:r>
              <a:rPr lang="pt-BR" sz="1400" dirty="0">
                <a:latin typeface="Play" panose="020B0604020202020204" charset="0"/>
              </a:rPr>
              <a:t>a(i,:) = a(i-1,:)+1</a:t>
            </a:r>
          </a:p>
          <a:p>
            <a:pPr marL="152400" indent="0" algn="l">
              <a:buSzPts val="1200"/>
            </a:pPr>
            <a:r>
              <a:rPr lang="pt-BR" sz="1400" dirty="0">
                <a:latin typeface="Play" panose="020B0604020202020204" charset="0"/>
              </a:rPr>
              <a:t>e</a:t>
            </a:r>
            <a:r>
              <a:rPr lang="pt-BR" sz="1400" dirty="0" smtClean="0">
                <a:latin typeface="Play" panose="020B0604020202020204" charset="0"/>
              </a:rPr>
              <a:t>nd</a:t>
            </a:r>
          </a:p>
          <a:p>
            <a:pPr marL="152400" indent="0" algn="l">
              <a:buSzPts val="1200"/>
            </a:pPr>
            <a:endParaRPr lang="pt-BR" sz="1400" dirty="0">
              <a:latin typeface="Play" panose="020B0604020202020204" charset="0"/>
            </a:endParaRPr>
          </a:p>
          <a:p>
            <a:pPr marL="152400" indent="0" algn="l">
              <a:buSzPts val="1200"/>
            </a:pPr>
            <a:endParaRPr lang="en-US" sz="1400" dirty="0" smtClean="0">
              <a:latin typeface="Play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269" y="1473476"/>
            <a:ext cx="1581357" cy="349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1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2139600" y="215991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/>
              <a:t>Problemi</a:t>
            </a:r>
            <a:r>
              <a:rPr lang="en-US" sz="2400" dirty="0" smtClean="0"/>
              <a:t> 2:</a:t>
            </a:r>
            <a:endParaRPr sz="2400" dirty="0"/>
          </a:p>
        </p:txBody>
      </p:sp>
      <p:sp>
        <p:nvSpPr>
          <p:cNvPr id="10" name="Google Shape;2650;p41"/>
          <p:cNvSpPr txBox="1">
            <a:spLocks/>
          </p:cNvSpPr>
          <p:nvPr/>
        </p:nvSpPr>
        <p:spPr>
          <a:xfrm>
            <a:off x="1709530" y="1228742"/>
            <a:ext cx="6231836" cy="3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52400" indent="0" algn="l">
              <a:buSzPts val="1200"/>
            </a:pPr>
            <a:r>
              <a:rPr lang="en-US" sz="1400" dirty="0" err="1" smtClean="0">
                <a:latin typeface="Play" panose="020B0604020202020204" charset="0"/>
              </a:rPr>
              <a:t>Krijo</a:t>
            </a:r>
            <a:r>
              <a:rPr lang="en-US" sz="1400" dirty="0" smtClean="0">
                <a:latin typeface="Play" panose="020B0604020202020204" charset="0"/>
              </a:rPr>
              <a:t> </a:t>
            </a:r>
            <a:r>
              <a:rPr lang="en-US" sz="1400" dirty="0" err="1" smtClean="0">
                <a:latin typeface="Play" panose="020B0604020202020204" charset="0"/>
              </a:rPr>
              <a:t>matricen</a:t>
            </a:r>
            <a:r>
              <a:rPr lang="en-US" sz="1400" dirty="0" smtClean="0">
                <a:latin typeface="Play" panose="020B0604020202020204" charset="0"/>
              </a:rPr>
              <a:t> ne </a:t>
            </a:r>
            <a:r>
              <a:rPr lang="en-US" sz="1400" dirty="0" err="1" smtClean="0">
                <a:latin typeface="Play" panose="020B0604020202020204" charset="0"/>
              </a:rPr>
              <a:t>vijim</a:t>
            </a:r>
            <a:r>
              <a:rPr lang="en-US" sz="1400" dirty="0" smtClean="0">
                <a:latin typeface="Play" panose="020B0604020202020204" charset="0"/>
              </a:rPr>
              <a:t>:</a:t>
            </a:r>
          </a:p>
          <a:p>
            <a:pPr marL="152400" indent="0" algn="l">
              <a:buSzPts val="1200"/>
            </a:pPr>
            <a:endParaRPr lang="en-US" altLang="ja-JP" sz="1400" dirty="0" smtClean="0">
              <a:latin typeface="Play" panose="020B0604020202020204" charset="0"/>
            </a:endParaRPr>
          </a:p>
          <a:p>
            <a:pPr marL="152400" indent="0" algn="l">
              <a:buSzPts val="1200"/>
            </a:pPr>
            <a:r>
              <a:rPr lang="en-US" altLang="ja-JP" sz="1400" dirty="0">
                <a:latin typeface="Play" panose="020B0604020202020204" charset="0"/>
              </a:rPr>
              <a:t> </a:t>
            </a:r>
            <a:r>
              <a:rPr lang="ja-JP" altLang="en-US" sz="1400" dirty="0" smtClean="0">
                <a:latin typeface="Play" panose="020B0604020202020204" charset="0"/>
              </a:rPr>
              <a:t> </a:t>
            </a:r>
            <a:r>
              <a:rPr lang="en-US" altLang="ja-JP" sz="1400" dirty="0">
                <a:latin typeface="Play" panose="020B0604020202020204" charset="0"/>
              </a:rPr>
              <a:t>B</a:t>
            </a:r>
            <a:r>
              <a:rPr lang="en-US" altLang="ja-JP" sz="1400" dirty="0" smtClean="0">
                <a:latin typeface="Play" panose="020B0604020202020204" charset="0"/>
              </a:rPr>
              <a:t>=</a:t>
            </a:r>
            <a:r>
              <a:rPr lang="ko-KR" altLang="en-US" sz="1400" dirty="0" smtClean="0">
                <a:latin typeface="Play" panose="020B0604020202020204" charset="0"/>
              </a:rPr>
              <a:t>  </a:t>
            </a:r>
            <a:r>
              <a:rPr lang="en-US" altLang="ko-KR" sz="1400" dirty="0" smtClean="0">
                <a:latin typeface="Play" panose="020B0604020202020204" charset="0"/>
              </a:rPr>
              <a:t>	</a:t>
            </a:r>
            <a:r>
              <a:rPr lang="ko-KR" altLang="en-US" sz="1400" dirty="0" smtClean="0">
                <a:latin typeface="Play" panose="020B0604020202020204" charset="0"/>
              </a:rPr>
              <a:t> </a:t>
            </a:r>
            <a:r>
              <a:rPr lang="en-US" altLang="ko-KR" sz="1400" dirty="0">
                <a:latin typeface="Play" panose="020B0604020202020204" charset="0"/>
              </a:rPr>
              <a:t>2    </a:t>
            </a:r>
            <a:r>
              <a:rPr lang="en-US" altLang="ko-KR" sz="1400" dirty="0" smtClean="0">
                <a:latin typeface="Play" panose="020B0604020202020204" charset="0"/>
              </a:rPr>
              <a:t>	4    	8   	16</a:t>
            </a:r>
            <a:endParaRPr lang="en-US" altLang="ko-KR" sz="1400" dirty="0">
              <a:latin typeface="Play" panose="020B0604020202020204" charset="0"/>
            </a:endParaRPr>
          </a:p>
          <a:p>
            <a:pPr marL="152400" indent="0" algn="l">
              <a:buSzPts val="1200"/>
            </a:pPr>
            <a:r>
              <a:rPr lang="en-US" altLang="ko-KR" sz="1400" dirty="0">
                <a:latin typeface="Play" panose="020B0604020202020204" charset="0"/>
              </a:rPr>
              <a:t>   </a:t>
            </a:r>
            <a:r>
              <a:rPr lang="en-US" altLang="ko-KR" sz="1400" dirty="0" smtClean="0">
                <a:latin typeface="Play" panose="020B0604020202020204" charset="0"/>
              </a:rPr>
              <a:t>	 </a:t>
            </a:r>
            <a:r>
              <a:rPr lang="en-US" altLang="ko-KR" sz="1400" dirty="0">
                <a:latin typeface="Play" panose="020B0604020202020204" charset="0"/>
              </a:rPr>
              <a:t>3   </a:t>
            </a:r>
            <a:r>
              <a:rPr lang="en-US" altLang="ko-KR" sz="1400" dirty="0" smtClean="0">
                <a:latin typeface="Play" panose="020B0604020202020204" charset="0"/>
              </a:rPr>
              <a:t>	 </a:t>
            </a:r>
            <a:r>
              <a:rPr lang="en-US" altLang="ko-KR" sz="1400" dirty="0">
                <a:latin typeface="Play" panose="020B0604020202020204" charset="0"/>
              </a:rPr>
              <a:t>6  </a:t>
            </a:r>
            <a:r>
              <a:rPr lang="en-US" altLang="ko-KR" sz="1400" dirty="0" smtClean="0">
                <a:latin typeface="Play" panose="020B0604020202020204" charset="0"/>
              </a:rPr>
              <a:t>	12  	24</a:t>
            </a:r>
            <a:endParaRPr lang="en-US" altLang="ko-KR" sz="1400" dirty="0">
              <a:latin typeface="Play" panose="020B0604020202020204" charset="0"/>
            </a:endParaRPr>
          </a:p>
          <a:p>
            <a:pPr marL="152400" indent="0" algn="l">
              <a:buSzPts val="1200"/>
            </a:pPr>
            <a:r>
              <a:rPr lang="en-US" altLang="ko-KR" sz="1400" dirty="0">
                <a:latin typeface="Play" panose="020B0604020202020204" charset="0"/>
              </a:rPr>
              <a:t>   </a:t>
            </a:r>
            <a:r>
              <a:rPr lang="en-US" altLang="ko-KR" sz="1400" dirty="0" smtClean="0">
                <a:latin typeface="Play" panose="020B0604020202020204" charset="0"/>
              </a:rPr>
              <a:t>	 </a:t>
            </a:r>
            <a:r>
              <a:rPr lang="en-US" altLang="ko-KR" sz="1400" dirty="0">
                <a:latin typeface="Play" panose="020B0604020202020204" charset="0"/>
              </a:rPr>
              <a:t>7   </a:t>
            </a:r>
            <a:r>
              <a:rPr lang="en-US" altLang="ko-KR" sz="1400" dirty="0" smtClean="0">
                <a:latin typeface="Play" panose="020B0604020202020204" charset="0"/>
              </a:rPr>
              <a:t>	14   	28   	56</a:t>
            </a:r>
            <a:endParaRPr lang="en-US" altLang="ja-JP" sz="1400" dirty="0">
              <a:latin typeface="Play" panose="020B0604020202020204" charset="0"/>
            </a:endParaRPr>
          </a:p>
          <a:p>
            <a:pPr marL="152400" indent="0" algn="l">
              <a:buSzPts val="1200"/>
            </a:pPr>
            <a:endParaRPr lang="en-US" sz="1400" dirty="0" smtClean="0">
              <a:latin typeface="Play" panose="020B0604020202020204" charset="0"/>
            </a:endParaRPr>
          </a:p>
          <a:p>
            <a:pPr marL="152400" indent="0" algn="l">
              <a:buSzPts val="1200"/>
            </a:pPr>
            <a:endParaRPr lang="en-US" sz="1400" dirty="0">
              <a:latin typeface="Play" panose="020B0604020202020204" charset="0"/>
            </a:endParaRPr>
          </a:p>
          <a:p>
            <a:pPr marL="152400" indent="0" algn="l">
              <a:buSzPts val="1200"/>
            </a:pPr>
            <a:endParaRPr lang="en-US" sz="1400" dirty="0" smtClean="0">
              <a:latin typeface="Play" panose="020B0604020202020204" charset="0"/>
            </a:endParaRPr>
          </a:p>
          <a:p>
            <a:pPr marL="152400" indent="0" algn="l">
              <a:buSzPts val="1200"/>
            </a:pPr>
            <a:r>
              <a:rPr lang="en-US" sz="1400" dirty="0" err="1" smtClean="0">
                <a:latin typeface="Play" panose="020B0604020202020204" charset="0"/>
              </a:rPr>
              <a:t>Permes</a:t>
            </a:r>
            <a:r>
              <a:rPr lang="en-US" sz="1400" dirty="0" smtClean="0">
                <a:latin typeface="Play" panose="020B0604020202020204" charset="0"/>
              </a:rPr>
              <a:t> </a:t>
            </a:r>
            <a:r>
              <a:rPr lang="en-US" sz="1400" dirty="0" err="1" smtClean="0">
                <a:latin typeface="Play" panose="020B0604020202020204" charset="0"/>
              </a:rPr>
              <a:t>vektorit</a:t>
            </a:r>
            <a:endParaRPr lang="en-US" sz="1400" dirty="0" smtClean="0">
              <a:latin typeface="Play" panose="020B0604020202020204" charset="0"/>
            </a:endParaRPr>
          </a:p>
          <a:p>
            <a:pPr marL="152400" indent="0" algn="l">
              <a:buSzPts val="1200"/>
            </a:pPr>
            <a:endParaRPr lang="en-US" sz="1400" dirty="0" smtClean="0">
              <a:latin typeface="Play" panose="020B0604020202020204" charset="0"/>
            </a:endParaRPr>
          </a:p>
          <a:p>
            <a:pPr marL="152400" indent="0" algn="l">
              <a:buSzPts val="1200"/>
            </a:pPr>
            <a:r>
              <a:rPr lang="en-US" sz="1400" dirty="0">
                <a:latin typeface="Play" panose="020B0604020202020204" charset="0"/>
              </a:rPr>
              <a:t> b=	2    </a:t>
            </a:r>
          </a:p>
          <a:p>
            <a:pPr marL="152400" indent="0" algn="l">
              <a:buSzPts val="1200"/>
            </a:pPr>
            <a:r>
              <a:rPr lang="en-US" sz="1400" dirty="0">
                <a:latin typeface="Play" panose="020B0604020202020204" charset="0"/>
              </a:rPr>
              <a:t>   </a:t>
            </a:r>
            <a:r>
              <a:rPr lang="en-US" sz="1400" dirty="0" smtClean="0">
                <a:latin typeface="Play" panose="020B0604020202020204" charset="0"/>
              </a:rPr>
              <a:t>	3    </a:t>
            </a:r>
            <a:endParaRPr lang="en-US" sz="1400" dirty="0">
              <a:latin typeface="Play" panose="020B0604020202020204" charset="0"/>
            </a:endParaRPr>
          </a:p>
          <a:p>
            <a:pPr marL="152400" indent="0" algn="l">
              <a:buSzPts val="1200"/>
            </a:pPr>
            <a:r>
              <a:rPr lang="en-US" sz="1400" dirty="0">
                <a:latin typeface="Play" panose="020B0604020202020204" charset="0"/>
              </a:rPr>
              <a:t>    </a:t>
            </a:r>
            <a:r>
              <a:rPr lang="en-US" sz="1400" dirty="0" smtClean="0">
                <a:latin typeface="Play" panose="020B0604020202020204" charset="0"/>
              </a:rPr>
              <a:t>	7</a:t>
            </a:r>
          </a:p>
        </p:txBody>
      </p:sp>
    </p:spTree>
    <p:extLst>
      <p:ext uri="{BB962C8B-B14F-4D97-AF65-F5344CB8AC3E}">
        <p14:creationId xmlns:p14="http://schemas.microsoft.com/office/powerpoint/2010/main" val="324364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650;p41"/>
          <p:cNvSpPr txBox="1">
            <a:spLocks/>
          </p:cNvSpPr>
          <p:nvPr/>
        </p:nvSpPr>
        <p:spPr>
          <a:xfrm>
            <a:off x="1679713" y="467139"/>
            <a:ext cx="6261653" cy="113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52400" indent="0" algn="l">
              <a:buSzPts val="1200"/>
            </a:pPr>
            <a:r>
              <a:rPr lang="da-DK" sz="1400" dirty="0">
                <a:latin typeface="Play" panose="020B0604020202020204" charset="0"/>
              </a:rPr>
              <a:t>b=[2; 3; 7];</a:t>
            </a:r>
          </a:p>
          <a:p>
            <a:pPr marL="152400" indent="0" algn="l">
              <a:buSzPts val="1200"/>
            </a:pPr>
            <a:r>
              <a:rPr lang="da-DK" sz="1400" dirty="0">
                <a:latin typeface="Play" panose="020B0604020202020204" charset="0"/>
              </a:rPr>
              <a:t>for i=2:4;</a:t>
            </a:r>
          </a:p>
          <a:p>
            <a:pPr marL="152400" indent="0" algn="l">
              <a:buSzPts val="1200"/>
            </a:pPr>
            <a:r>
              <a:rPr lang="da-DK" sz="1400" dirty="0">
                <a:latin typeface="Play" panose="020B0604020202020204" charset="0"/>
              </a:rPr>
              <a:t>b(:,i) = 2*b(:,i-1)</a:t>
            </a:r>
          </a:p>
          <a:p>
            <a:pPr marL="152400" indent="0" algn="l">
              <a:buSzPts val="1200"/>
            </a:pPr>
            <a:r>
              <a:rPr lang="da-DK" sz="1400" dirty="0">
                <a:latin typeface="Play" panose="020B0604020202020204" charset="0"/>
              </a:rPr>
              <a:t>end</a:t>
            </a:r>
            <a:endParaRPr lang="pt-BR" sz="1400" dirty="0">
              <a:latin typeface="Play" panose="020B0604020202020204" charset="0"/>
            </a:endParaRPr>
          </a:p>
          <a:p>
            <a:pPr marL="152400" indent="0" algn="l">
              <a:buSzPts val="1200"/>
            </a:pPr>
            <a:endParaRPr lang="en-US" sz="1400" dirty="0" smtClean="0">
              <a:latin typeface="Play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851" y="1708701"/>
            <a:ext cx="2068375" cy="31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2139600" y="215991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/>
              <a:t>Problemi</a:t>
            </a:r>
            <a:r>
              <a:rPr lang="en-US" sz="2400" dirty="0" smtClean="0"/>
              <a:t> 3:</a:t>
            </a:r>
            <a:endParaRPr sz="2400" dirty="0"/>
          </a:p>
        </p:txBody>
      </p:sp>
      <p:sp>
        <p:nvSpPr>
          <p:cNvPr id="10" name="Google Shape;2650;p41"/>
          <p:cNvSpPr txBox="1">
            <a:spLocks/>
          </p:cNvSpPr>
          <p:nvPr/>
        </p:nvSpPr>
        <p:spPr>
          <a:xfrm>
            <a:off x="2139600" y="1258559"/>
            <a:ext cx="6231836" cy="3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52400" indent="0" algn="l">
              <a:buSzPts val="1200"/>
            </a:pPr>
            <a:r>
              <a:rPr lang="en-US" sz="1400" dirty="0" err="1" smtClean="0">
                <a:latin typeface="Play" panose="020B0604020202020204" charset="0"/>
              </a:rPr>
              <a:t>Krijo</a:t>
            </a:r>
            <a:r>
              <a:rPr lang="en-US" sz="1400" dirty="0" smtClean="0">
                <a:latin typeface="Play" panose="020B0604020202020204" charset="0"/>
              </a:rPr>
              <a:t> </a:t>
            </a:r>
            <a:r>
              <a:rPr lang="en-US" sz="1400" dirty="0" err="1" smtClean="0">
                <a:latin typeface="Play" panose="020B0604020202020204" charset="0"/>
              </a:rPr>
              <a:t>matricen</a:t>
            </a:r>
            <a:r>
              <a:rPr lang="en-US" sz="1400" dirty="0" smtClean="0">
                <a:latin typeface="Play" panose="020B0604020202020204" charset="0"/>
              </a:rPr>
              <a:t> ne </a:t>
            </a:r>
            <a:r>
              <a:rPr lang="en-US" sz="1400" dirty="0" err="1" smtClean="0">
                <a:latin typeface="Play" panose="020B0604020202020204" charset="0"/>
              </a:rPr>
              <a:t>vijim</a:t>
            </a:r>
            <a:r>
              <a:rPr lang="en-US" sz="1400" dirty="0" smtClean="0">
                <a:latin typeface="Play" panose="020B0604020202020204" charset="0"/>
              </a:rPr>
              <a:t>:</a:t>
            </a:r>
          </a:p>
          <a:p>
            <a:pPr marL="152400" indent="0" algn="l">
              <a:buSzPts val="1200"/>
            </a:pPr>
            <a:endParaRPr lang="en-US" altLang="ja-JP" sz="1400" dirty="0" smtClean="0">
              <a:latin typeface="Play" panose="020B0604020202020204" charset="0"/>
            </a:endParaRPr>
          </a:p>
          <a:p>
            <a:pPr marL="152400" indent="0" algn="l">
              <a:buSzPts val="1200"/>
            </a:pPr>
            <a:r>
              <a:rPr lang="en-US" altLang="ja-JP" sz="1400" dirty="0">
                <a:latin typeface="Play" panose="020B0604020202020204" charset="0"/>
              </a:rPr>
              <a:t> </a:t>
            </a:r>
            <a:r>
              <a:rPr lang="ja-JP" altLang="en-US" sz="1400" dirty="0" smtClean="0">
                <a:latin typeface="Play" panose="020B0604020202020204" charset="0"/>
              </a:rPr>
              <a:t> </a:t>
            </a:r>
            <a:r>
              <a:rPr lang="en-US" altLang="ja-JP" sz="1400" dirty="0">
                <a:latin typeface="Play" panose="020B0604020202020204" charset="0"/>
              </a:rPr>
              <a:t>C</a:t>
            </a:r>
            <a:r>
              <a:rPr lang="en-US" altLang="ja-JP" sz="1400" dirty="0" smtClean="0">
                <a:latin typeface="Play" panose="020B0604020202020204" charset="0"/>
              </a:rPr>
              <a:t>=</a:t>
            </a:r>
            <a:r>
              <a:rPr lang="en-US" altLang="ja-JP" sz="1400" dirty="0">
                <a:latin typeface="Play" panose="020B0604020202020204" charset="0"/>
              </a:rPr>
              <a:t>	</a:t>
            </a:r>
            <a:r>
              <a:rPr lang="en-US" altLang="ja-JP" sz="1400" dirty="0" smtClean="0">
                <a:latin typeface="Play" panose="020B0604020202020204" charset="0"/>
              </a:rPr>
              <a:t>1	     4	     7	    </a:t>
            </a:r>
            <a:r>
              <a:rPr lang="en-US" altLang="ja-JP" sz="1400" dirty="0">
                <a:latin typeface="Play" panose="020B0604020202020204" charset="0"/>
              </a:rPr>
              <a:t>11</a:t>
            </a:r>
          </a:p>
          <a:p>
            <a:pPr marL="152400" indent="0" algn="l">
              <a:buSzPts val="1200"/>
            </a:pPr>
            <a:r>
              <a:rPr lang="en-US" altLang="ja-JP" sz="1400" dirty="0">
                <a:latin typeface="Play" panose="020B0604020202020204" charset="0"/>
              </a:rPr>
              <a:t>   </a:t>
            </a:r>
            <a:r>
              <a:rPr lang="en-US" altLang="ja-JP" sz="1400" dirty="0" smtClean="0">
                <a:latin typeface="Play" panose="020B0604020202020204" charset="0"/>
              </a:rPr>
              <a:t>	9	    15	    21	    </a:t>
            </a:r>
            <a:r>
              <a:rPr lang="en-US" altLang="ja-JP" sz="1400" dirty="0">
                <a:latin typeface="Play" panose="020B0604020202020204" charset="0"/>
              </a:rPr>
              <a:t>29</a:t>
            </a:r>
          </a:p>
          <a:p>
            <a:pPr marL="152400" indent="0" algn="l">
              <a:buSzPts val="1200"/>
            </a:pPr>
            <a:r>
              <a:rPr lang="en-US" altLang="ja-JP" sz="1400" dirty="0">
                <a:latin typeface="Play" panose="020B0604020202020204" charset="0"/>
              </a:rPr>
              <a:t>    </a:t>
            </a:r>
            <a:r>
              <a:rPr lang="en-US" altLang="ja-JP" sz="1400" dirty="0" smtClean="0">
                <a:latin typeface="Play" panose="020B0604020202020204" charset="0"/>
              </a:rPr>
              <a:t>	25	    37	    49	    </a:t>
            </a:r>
            <a:r>
              <a:rPr lang="en-US" altLang="ja-JP" sz="1400" dirty="0">
                <a:latin typeface="Play" panose="020B0604020202020204" charset="0"/>
              </a:rPr>
              <a:t>65</a:t>
            </a:r>
          </a:p>
          <a:p>
            <a:pPr marL="152400" indent="0" algn="l">
              <a:buSzPts val="1200"/>
            </a:pPr>
            <a:r>
              <a:rPr lang="en-US" altLang="ja-JP" sz="1400" dirty="0">
                <a:latin typeface="Play" panose="020B0604020202020204" charset="0"/>
              </a:rPr>
              <a:t>    </a:t>
            </a:r>
            <a:r>
              <a:rPr lang="en-US" altLang="ja-JP" sz="1400" dirty="0" smtClean="0">
                <a:latin typeface="Play" panose="020B0604020202020204" charset="0"/>
              </a:rPr>
              <a:t>	57	    </a:t>
            </a:r>
            <a:r>
              <a:rPr lang="en-US" altLang="ja-JP" sz="1400" dirty="0">
                <a:latin typeface="Play" panose="020B0604020202020204" charset="0"/>
              </a:rPr>
              <a:t>81 </a:t>
            </a:r>
            <a:r>
              <a:rPr lang="en-US" altLang="ja-JP" sz="1400" dirty="0" smtClean="0">
                <a:latin typeface="Play" panose="020B0604020202020204" charset="0"/>
              </a:rPr>
              <a:t>	  105	   </a:t>
            </a:r>
            <a:r>
              <a:rPr lang="en-US" altLang="ja-JP" sz="1400" dirty="0">
                <a:latin typeface="Play" panose="020B0604020202020204" charset="0"/>
              </a:rPr>
              <a:t>137</a:t>
            </a:r>
            <a:endParaRPr lang="en-US" sz="1400" dirty="0" smtClean="0">
              <a:latin typeface="Play" panose="020B0604020202020204" charset="0"/>
            </a:endParaRPr>
          </a:p>
          <a:p>
            <a:pPr marL="152400" indent="0" algn="l">
              <a:buSzPts val="1200"/>
            </a:pPr>
            <a:endParaRPr lang="en-US" sz="1400" dirty="0">
              <a:latin typeface="Play" panose="020B0604020202020204" charset="0"/>
            </a:endParaRPr>
          </a:p>
          <a:p>
            <a:pPr marL="152400" indent="0" algn="l">
              <a:buSzPts val="1200"/>
            </a:pPr>
            <a:endParaRPr lang="en-US" sz="1400" dirty="0" smtClean="0">
              <a:latin typeface="Play" panose="020B0604020202020204" charset="0"/>
            </a:endParaRPr>
          </a:p>
          <a:p>
            <a:pPr marL="152400" indent="0" algn="l">
              <a:buSzPts val="1200"/>
            </a:pPr>
            <a:r>
              <a:rPr lang="en-US" sz="1400" dirty="0" err="1" smtClean="0">
                <a:latin typeface="Play" panose="020B0604020202020204" charset="0"/>
              </a:rPr>
              <a:t>Permes</a:t>
            </a:r>
            <a:r>
              <a:rPr lang="en-US" sz="1400" dirty="0" smtClean="0">
                <a:latin typeface="Play" panose="020B0604020202020204" charset="0"/>
              </a:rPr>
              <a:t> </a:t>
            </a:r>
            <a:r>
              <a:rPr lang="en-US" sz="1400" dirty="0" err="1" smtClean="0">
                <a:latin typeface="Play" panose="020B0604020202020204" charset="0"/>
              </a:rPr>
              <a:t>vektorit</a:t>
            </a:r>
            <a:endParaRPr lang="en-US" sz="1400" dirty="0" smtClean="0">
              <a:latin typeface="Play" panose="020B0604020202020204" charset="0"/>
            </a:endParaRPr>
          </a:p>
          <a:p>
            <a:pPr marL="152400" indent="0" algn="l">
              <a:buSzPts val="1200"/>
            </a:pPr>
            <a:endParaRPr lang="en-US" sz="1400" dirty="0" smtClean="0">
              <a:latin typeface="Play" panose="020B0604020202020204" charset="0"/>
            </a:endParaRPr>
          </a:p>
          <a:p>
            <a:pPr marL="152400" indent="0" algn="l">
              <a:buSzPts val="1200"/>
            </a:pPr>
            <a:r>
              <a:rPr lang="en-US" sz="1400" dirty="0">
                <a:latin typeface="Play" panose="020B0604020202020204" charset="0"/>
              </a:rPr>
              <a:t> </a:t>
            </a:r>
            <a:r>
              <a:rPr lang="en-US" sz="1400" dirty="0" smtClean="0">
                <a:latin typeface="Play" panose="020B0604020202020204" charset="0"/>
              </a:rPr>
              <a:t>c=</a:t>
            </a:r>
            <a:r>
              <a:rPr lang="en-US" sz="1400" dirty="0">
                <a:latin typeface="Play" panose="020B0604020202020204" charset="0"/>
              </a:rPr>
              <a:t>	 </a:t>
            </a:r>
            <a:r>
              <a:rPr lang="en-US" sz="1400" dirty="0" smtClean="0">
                <a:latin typeface="Play" panose="020B0604020202020204" charset="0"/>
              </a:rPr>
              <a:t>1	    4	    7	   </a:t>
            </a:r>
            <a:r>
              <a:rPr lang="en-US" sz="1400" dirty="0">
                <a:latin typeface="Play" panose="020B0604020202020204" charset="0"/>
              </a:rPr>
              <a:t>11</a:t>
            </a:r>
            <a:endParaRPr lang="en-US" sz="1400" dirty="0" smtClean="0">
              <a:latin typeface="Pl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84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412</Words>
  <Application>Microsoft Office PowerPoint</Application>
  <PresentationFormat>On-screen Show (16:9)</PresentationFormat>
  <Paragraphs>113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Play</vt:lpstr>
      <vt:lpstr>Source Sans Pro</vt:lpstr>
      <vt:lpstr>Arial</vt:lpstr>
      <vt:lpstr>Wingdings</vt:lpstr>
      <vt:lpstr>Computer Science &amp; Mathematics Major For College: Computer Science &amp; Programming by Slidesgo</vt:lpstr>
      <vt:lpstr>Aplikacione Kompjuterike II    Krijimi i matricave nga nje unaze(loop)</vt:lpstr>
      <vt:lpstr>TABLE OF CONTENTS</vt:lpstr>
      <vt:lpstr>Pershkrimi i projektit</vt:lpstr>
      <vt:lpstr>Kodimi dhe ekzekutimi</vt:lpstr>
      <vt:lpstr>Problemi 1:</vt:lpstr>
      <vt:lpstr>PowerPoint Presentation</vt:lpstr>
      <vt:lpstr>Problemi 2:</vt:lpstr>
      <vt:lpstr>PowerPoint Presentation</vt:lpstr>
      <vt:lpstr>Problemi 3:</vt:lpstr>
      <vt:lpstr>PowerPoint Presentation</vt:lpstr>
      <vt:lpstr>Pre-alokimi</vt:lpstr>
      <vt:lpstr>PowerPoint Presentation</vt:lpstr>
      <vt:lpstr>Problemi 1 i prealokuar:</vt:lpstr>
      <vt:lpstr>Problemi 2 i prealokuar:</vt:lpstr>
      <vt:lpstr>Problemi 3 i prealokuar:</vt:lpstr>
      <vt:lpstr>Konkluzioni</vt:lpstr>
      <vt:lpstr>PowerPoint Presentation</vt:lpstr>
      <vt:lpstr>Faleminderit Per Vemendjen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Aplikacione Kompjuterike II Krijimi i matricave nga nje unaze(loop)</dc:title>
  <dc:creator>Lisa</dc:creator>
  <cp:lastModifiedBy>Led-Com.Ch</cp:lastModifiedBy>
  <cp:revision>20</cp:revision>
  <dcterms:modified xsi:type="dcterms:W3CDTF">2022-12-05T11:38:32Z</dcterms:modified>
</cp:coreProperties>
</file>