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60" r:id="rId3"/>
    <p:sldId id="257" r:id="rId4"/>
    <p:sldId id="312" r:id="rId5"/>
    <p:sldId id="313" r:id="rId6"/>
    <p:sldId id="314" r:id="rId7"/>
    <p:sldId id="315" r:id="rId8"/>
    <p:sldId id="316" r:id="rId9"/>
    <p:sldId id="318" r:id="rId10"/>
    <p:sldId id="319" r:id="rId11"/>
    <p:sldId id="320" r:id="rId12"/>
    <p:sldId id="321" r:id="rId13"/>
    <p:sldId id="323" r:id="rId14"/>
    <p:sldId id="324" r:id="rId15"/>
    <p:sldId id="325" r:id="rId16"/>
    <p:sldId id="259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</p:embeddedFont>
    <p:embeddedFont>
      <p:font typeface="Bahnschrift" panose="020B0502040204020203" pitchFamily="34" charset="0"/>
      <p:regular r:id="rId20"/>
      <p:bold r:id="rId21"/>
    </p:embeddedFon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Shrikhand" panose="020B0604020202020204" charset="0"/>
      <p:regular r:id="rId26"/>
    </p:embeddedFont>
    <p:embeddedFont>
      <p:font typeface="Bebas Neue" panose="020B0604020202020204" charset="0"/>
      <p:regular r:id="rId27"/>
    </p:embeddedFont>
    <p:embeddedFont>
      <p:font typeface="Bahnschrift Light" panose="020B0502040204020203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ED2"/>
    <a:srgbClr val="C5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0ADBD-99D6-4650-B461-0A6826D28611}">
  <a:tblStyle styleId="{1130ADBD-99D6-4650-B461-0A6826D28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9" autoAdjust="0"/>
  </p:normalViewPr>
  <p:slideViewPr>
    <p:cSldViewPr snapToGrid="0">
      <p:cViewPr varScale="1">
        <p:scale>
          <a:sx n="66" d="100"/>
          <a:sy n="66" d="100"/>
        </p:scale>
        <p:origin x="6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947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0" name="Google Shape;83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1" name="Google Shape;83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3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9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41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55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22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1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0" name="Google Shape;8380;gf2218750c7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1" name="Google Shape;8381;gf2218750c7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82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50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27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5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28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68625" y="3382749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6AF3F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87900" y="4091300"/>
            <a:ext cx="3480850" cy="1878975"/>
            <a:chOff x="1610225" y="215250"/>
            <a:chExt cx="3480850" cy="1878975"/>
          </a:xfrm>
        </p:grpSpPr>
        <p:sp>
          <p:nvSpPr>
            <p:cNvPr id="12" name="Google Shape;1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8704913" y="4795838"/>
            <a:ext cx="164800" cy="164875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8636188" y="1062600"/>
            <a:ext cx="302225" cy="2312450"/>
            <a:chOff x="8626713" y="1062600"/>
            <a:chExt cx="302225" cy="2312450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"/>
          <p:cNvSpPr/>
          <p:nvPr/>
        </p:nvSpPr>
        <p:spPr>
          <a:xfrm>
            <a:off x="322650" y="2108650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267263" y="3048750"/>
            <a:ext cx="178575" cy="589975"/>
            <a:chOff x="1834925" y="4791825"/>
            <a:chExt cx="178575" cy="589975"/>
          </a:xfrm>
        </p:grpSpPr>
        <p:sp>
          <p:nvSpPr>
            <p:cNvPr id="134" name="Google Shape;134;p2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62" name="Google Shape;162;p2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70" name="Google Shape;170;p2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713244" y="3524588"/>
            <a:ext cx="896675" cy="657600"/>
            <a:chOff x="2353725" y="4531275"/>
            <a:chExt cx="896675" cy="657600"/>
          </a:xfrm>
        </p:grpSpPr>
        <p:sp>
          <p:nvSpPr>
            <p:cNvPr id="173" name="Google Shape;173;p2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82" name="Google Shape;182;p2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3011950" y="4608575"/>
            <a:ext cx="467325" cy="594825"/>
            <a:chOff x="6870025" y="3774550"/>
            <a:chExt cx="467325" cy="594825"/>
          </a:xfrm>
        </p:grpSpPr>
        <p:sp>
          <p:nvSpPr>
            <p:cNvPr id="208" name="Google Shape;208;p2"/>
            <p:cNvSpPr/>
            <p:nvPr/>
          </p:nvSpPr>
          <p:spPr>
            <a:xfrm>
              <a:off x="6874900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47150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01932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9157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6382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3607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308225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74900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47150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1932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9157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6382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3607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308225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874900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150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01932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09157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16382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3607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8225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874900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947150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1932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157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16382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23607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308225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74900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47150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01932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09157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16382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3607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308225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74900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947150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1932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09157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16382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23607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308225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74900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947150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1932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09157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16382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23607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308225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74900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947150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1932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09157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16382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23607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308225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700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4227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144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66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88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231025" y="4335225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1366" h="1366" extrusionOk="0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03275" y="43353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"/>
          <p:cNvSpPr/>
          <p:nvPr/>
        </p:nvSpPr>
        <p:spPr>
          <a:xfrm>
            <a:off x="2235225" y="9913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217888" y="411090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"/>
          <p:cNvGrpSpPr/>
          <p:nvPr/>
        </p:nvGrpSpPr>
        <p:grpSpPr>
          <a:xfrm>
            <a:off x="713243" y="539488"/>
            <a:ext cx="263257" cy="681984"/>
            <a:chOff x="836413" y="539500"/>
            <a:chExt cx="308625" cy="799700"/>
          </a:xfrm>
        </p:grpSpPr>
        <p:sp>
          <p:nvSpPr>
            <p:cNvPr id="274" name="Google Shape;274;p2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"/>
          <p:cNvGrpSpPr/>
          <p:nvPr/>
        </p:nvGrpSpPr>
        <p:grpSpPr>
          <a:xfrm>
            <a:off x="8209720" y="3906855"/>
            <a:ext cx="221038" cy="697343"/>
            <a:chOff x="7837938" y="3656850"/>
            <a:chExt cx="418475" cy="1320225"/>
          </a:xfrm>
        </p:grpSpPr>
        <p:sp>
          <p:nvSpPr>
            <p:cNvPr id="278" name="Google Shape;278;p2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399825" y="-1339475"/>
            <a:ext cx="3480850" cy="1878975"/>
            <a:chOff x="1610225" y="215250"/>
            <a:chExt cx="3480850" cy="1878975"/>
          </a:xfrm>
        </p:grpSpPr>
        <p:sp>
          <p:nvSpPr>
            <p:cNvPr id="282" name="Google Shape;28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"/>
          <p:cNvGrpSpPr/>
          <p:nvPr/>
        </p:nvGrpSpPr>
        <p:grpSpPr>
          <a:xfrm>
            <a:off x="6474250" y="159663"/>
            <a:ext cx="169100" cy="140525"/>
            <a:chOff x="3961275" y="3081075"/>
            <a:chExt cx="169100" cy="140525"/>
          </a:xfrm>
        </p:grpSpPr>
        <p:sp>
          <p:nvSpPr>
            <p:cNvPr id="390" name="Google Shape;390;p2"/>
            <p:cNvSpPr/>
            <p:nvPr/>
          </p:nvSpPr>
          <p:spPr>
            <a:xfrm>
              <a:off x="3961275" y="3081075"/>
              <a:ext cx="73925" cy="73925"/>
            </a:xfrm>
            <a:custGeom>
              <a:avLst/>
              <a:gdLst/>
              <a:ahLst/>
              <a:cxnLst/>
              <a:rect l="l" t="t" r="r" b="b"/>
              <a:pathLst>
                <a:path w="2957" h="2957" extrusionOk="0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81700" y="3172850"/>
              <a:ext cx="48675" cy="48750"/>
            </a:xfrm>
            <a:custGeom>
              <a:avLst/>
              <a:gdLst/>
              <a:ahLst/>
              <a:cxnLst/>
              <a:rect l="l" t="t" r="r" b="b"/>
              <a:pathLst>
                <a:path w="1947" h="1950" extrusionOk="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8430763" y="931300"/>
            <a:ext cx="215575" cy="185800"/>
            <a:chOff x="5629550" y="3916600"/>
            <a:chExt cx="215575" cy="185800"/>
          </a:xfrm>
        </p:grpSpPr>
        <p:sp>
          <p:nvSpPr>
            <p:cNvPr id="393" name="Google Shape;393;p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620" name="Google Shape;620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728" name="Google Shape;728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836" name="Google Shape;836;p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844" name="Google Shape;844;p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870" name="Google Shape;870;p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898" name="Google Shape;898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901" name="Google Shape;901;p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907" name="Google Shape;907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0" name="Google Shape;91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3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13"/>
          <p:cNvSpPr txBox="1">
            <a:spLocks noGrp="1"/>
          </p:cNvSpPr>
          <p:nvPr>
            <p:ph type="subTitle" idx="1"/>
          </p:nvPr>
        </p:nvSpPr>
        <p:spPr>
          <a:xfrm>
            <a:off x="720000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3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3" name="Google Shape;2763;p13"/>
          <p:cNvSpPr txBox="1">
            <a:spLocks noGrp="1"/>
          </p:cNvSpPr>
          <p:nvPr>
            <p:ph type="subTitle" idx="3"/>
          </p:nvPr>
        </p:nvSpPr>
        <p:spPr>
          <a:xfrm>
            <a:off x="3419269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3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5" name="Google Shape;2765;p13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3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7" name="Google Shape;2767;p13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3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9" name="Google Shape;2769;p13"/>
          <p:cNvSpPr txBox="1">
            <a:spLocks noGrp="1"/>
          </p:cNvSpPr>
          <p:nvPr>
            <p:ph type="subTitle" idx="9"/>
          </p:nvPr>
        </p:nvSpPr>
        <p:spPr>
          <a:xfrm>
            <a:off x="6118545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0" name="Google Shape;2770;p13"/>
          <p:cNvSpPr txBox="1">
            <a:spLocks noGrp="1"/>
          </p:cNvSpPr>
          <p:nvPr>
            <p:ph type="title" idx="13"/>
          </p:nvPr>
        </p:nvSpPr>
        <p:spPr>
          <a:xfrm>
            <a:off x="611855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71" name="Google Shape;2771;p13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3" name="Google Shape;27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4" name="Google Shape;277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5" name="Google Shape;277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6" name="Google Shape;2776;p13"/>
          <p:cNvSpPr txBox="1">
            <a:spLocks noGrp="1"/>
          </p:cNvSpPr>
          <p:nvPr>
            <p:ph type="title" idx="19" hasCustomPrompt="1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7" name="Google Shape;2777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8" name="Google Shape;2778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79" name="Google Shape;2779;p13"/>
          <p:cNvGrpSpPr/>
          <p:nvPr/>
        </p:nvGrpSpPr>
        <p:grpSpPr>
          <a:xfrm>
            <a:off x="6251050" y="-826775"/>
            <a:ext cx="3480850" cy="1878975"/>
            <a:chOff x="1610225" y="215250"/>
            <a:chExt cx="3480850" cy="1878975"/>
          </a:xfrm>
        </p:grpSpPr>
        <p:sp>
          <p:nvSpPr>
            <p:cNvPr id="2780" name="Google Shape;2780;p1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13"/>
          <p:cNvGrpSpPr/>
          <p:nvPr/>
        </p:nvGrpSpPr>
        <p:grpSpPr>
          <a:xfrm rot="5400000">
            <a:off x="-445285" y="3494137"/>
            <a:ext cx="974732" cy="974667"/>
            <a:chOff x="5402000" y="1173700"/>
            <a:chExt cx="756075" cy="756025"/>
          </a:xfrm>
        </p:grpSpPr>
        <p:sp>
          <p:nvSpPr>
            <p:cNvPr id="2888" name="Google Shape;2888;p1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3" name="Google Shape;2913;p13"/>
          <p:cNvGrpSpPr/>
          <p:nvPr/>
        </p:nvGrpSpPr>
        <p:grpSpPr>
          <a:xfrm rot="10800000">
            <a:off x="202163" y="746375"/>
            <a:ext cx="302225" cy="2312450"/>
            <a:chOff x="8626713" y="1062600"/>
            <a:chExt cx="302225" cy="2312450"/>
          </a:xfrm>
        </p:grpSpPr>
        <p:grpSp>
          <p:nvGrpSpPr>
            <p:cNvPr id="2914" name="Google Shape;2914;p13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2915" name="Google Shape;2915;p13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3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3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13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2919" name="Google Shape;2919;p13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3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3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3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3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13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13"/>
          <p:cNvSpPr/>
          <p:nvPr/>
        </p:nvSpPr>
        <p:spPr>
          <a:xfrm rot="10800000">
            <a:off x="8769900" y="2606388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13"/>
          <p:cNvGrpSpPr/>
          <p:nvPr/>
        </p:nvGrpSpPr>
        <p:grpSpPr>
          <a:xfrm>
            <a:off x="8701225" y="1474163"/>
            <a:ext cx="178575" cy="589975"/>
            <a:chOff x="1834925" y="4791825"/>
            <a:chExt cx="178575" cy="589975"/>
          </a:xfrm>
        </p:grpSpPr>
        <p:sp>
          <p:nvSpPr>
            <p:cNvPr id="2927" name="Google Shape;2927;p1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13"/>
          <p:cNvGrpSpPr/>
          <p:nvPr/>
        </p:nvGrpSpPr>
        <p:grpSpPr>
          <a:xfrm rot="10800000">
            <a:off x="8616500" y="4704225"/>
            <a:ext cx="348025" cy="348100"/>
            <a:chOff x="235725" y="107550"/>
            <a:chExt cx="348025" cy="348100"/>
          </a:xfrm>
        </p:grpSpPr>
        <p:sp>
          <p:nvSpPr>
            <p:cNvPr id="2955" name="Google Shape;2955;p1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7" name="Google Shape;2957;p13"/>
          <p:cNvSpPr/>
          <p:nvPr/>
        </p:nvSpPr>
        <p:spPr>
          <a:xfrm rot="10800000">
            <a:off x="6192825" y="48576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3"/>
          <p:cNvSpPr/>
          <p:nvPr/>
        </p:nvSpPr>
        <p:spPr>
          <a:xfrm rot="10800000">
            <a:off x="2262188" y="24905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9" name="Google Shape;2959;p13"/>
          <p:cNvGrpSpPr/>
          <p:nvPr/>
        </p:nvGrpSpPr>
        <p:grpSpPr>
          <a:xfrm>
            <a:off x="8614475" y="3494112"/>
            <a:ext cx="974718" cy="974718"/>
            <a:chOff x="528900" y="1489975"/>
            <a:chExt cx="732100" cy="732100"/>
          </a:xfrm>
        </p:grpSpPr>
        <p:sp>
          <p:nvSpPr>
            <p:cNvPr id="2960" name="Google Shape;2960;p1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13"/>
          <p:cNvSpPr/>
          <p:nvPr/>
        </p:nvSpPr>
        <p:spPr>
          <a:xfrm>
            <a:off x="215819" y="4740752"/>
            <a:ext cx="274913" cy="275046"/>
          </a:xfrm>
          <a:custGeom>
            <a:avLst/>
            <a:gdLst/>
            <a:ahLst/>
            <a:cxnLst/>
            <a:rect l="l" t="t" r="r" b="b"/>
            <a:pathLst>
              <a:path w="8234" h="8238" extrusionOk="0">
                <a:moveTo>
                  <a:pt x="1753" y="1"/>
                </a:moveTo>
                <a:lnTo>
                  <a:pt x="0" y="1757"/>
                </a:lnTo>
                <a:lnTo>
                  <a:pt x="2358" y="4120"/>
                </a:lnTo>
                <a:lnTo>
                  <a:pt x="0" y="6481"/>
                </a:lnTo>
                <a:lnTo>
                  <a:pt x="1753" y="8237"/>
                </a:lnTo>
                <a:lnTo>
                  <a:pt x="4114" y="5877"/>
                </a:lnTo>
                <a:lnTo>
                  <a:pt x="6481" y="8237"/>
                </a:lnTo>
                <a:lnTo>
                  <a:pt x="8234" y="6481"/>
                </a:lnTo>
                <a:lnTo>
                  <a:pt x="5870" y="4120"/>
                </a:lnTo>
                <a:lnTo>
                  <a:pt x="8234" y="1757"/>
                </a:lnTo>
                <a:lnTo>
                  <a:pt x="6481" y="1"/>
                </a:lnTo>
                <a:lnTo>
                  <a:pt x="4114" y="2367"/>
                </a:lnTo>
                <a:lnTo>
                  <a:pt x="175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3"/>
          <p:cNvSpPr/>
          <p:nvPr/>
        </p:nvSpPr>
        <p:spPr>
          <a:xfrm>
            <a:off x="200310" y="228266"/>
            <a:ext cx="305930" cy="82868"/>
          </a:xfrm>
          <a:custGeom>
            <a:avLst/>
            <a:gdLst/>
            <a:ahLst/>
            <a:cxnLst/>
            <a:rect l="l" t="t" r="r" b="b"/>
            <a:pathLst>
              <a:path w="9163" h="2482" extrusionOk="0">
                <a:moveTo>
                  <a:pt x="0" y="0"/>
                </a:moveTo>
                <a:lnTo>
                  <a:pt x="0" y="2481"/>
                </a:lnTo>
                <a:lnTo>
                  <a:pt x="9163" y="2481"/>
                </a:lnTo>
                <a:lnTo>
                  <a:pt x="916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1"/>
        </a:solidFill>
        <a:effectLst/>
      </p:bgPr>
    </p:bg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14"/>
          <p:cNvSpPr txBox="1">
            <a:spLocks noGrp="1"/>
          </p:cNvSpPr>
          <p:nvPr>
            <p:ph type="title"/>
          </p:nvPr>
        </p:nvSpPr>
        <p:spPr>
          <a:xfrm>
            <a:off x="1549950" y="10737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1" name="Google Shape;2971;p14"/>
          <p:cNvSpPr txBox="1">
            <a:spLocks noGrp="1"/>
          </p:cNvSpPr>
          <p:nvPr>
            <p:ph type="subTitle" idx="1"/>
          </p:nvPr>
        </p:nvSpPr>
        <p:spPr>
          <a:xfrm>
            <a:off x="2321100" y="3322275"/>
            <a:ext cx="4501800" cy="53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4"/>
          <p:cNvGrpSpPr/>
          <p:nvPr/>
        </p:nvGrpSpPr>
        <p:grpSpPr>
          <a:xfrm>
            <a:off x="-837678" y="3598868"/>
            <a:ext cx="2328409" cy="2328406"/>
            <a:chOff x="5402000" y="1173700"/>
            <a:chExt cx="756075" cy="756025"/>
          </a:xfrm>
        </p:grpSpPr>
        <p:sp>
          <p:nvSpPr>
            <p:cNvPr id="2973" name="Google Shape;2973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14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2999" name="Google Shape;2999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14"/>
          <p:cNvGrpSpPr/>
          <p:nvPr/>
        </p:nvGrpSpPr>
        <p:grpSpPr>
          <a:xfrm>
            <a:off x="-1832078" y="-675628"/>
            <a:ext cx="4501783" cy="2430266"/>
            <a:chOff x="1610225" y="215250"/>
            <a:chExt cx="3480850" cy="1878975"/>
          </a:xfrm>
        </p:grpSpPr>
        <p:sp>
          <p:nvSpPr>
            <p:cNvPr id="3025" name="Google Shape;3025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14"/>
          <p:cNvGrpSpPr/>
          <p:nvPr/>
        </p:nvGrpSpPr>
        <p:grpSpPr>
          <a:xfrm>
            <a:off x="6474297" y="3393447"/>
            <a:ext cx="4501783" cy="2430266"/>
            <a:chOff x="1610225" y="215250"/>
            <a:chExt cx="3480850" cy="1878975"/>
          </a:xfrm>
        </p:grpSpPr>
        <p:sp>
          <p:nvSpPr>
            <p:cNvPr id="3133" name="Google Shape;3133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0" name="Google Shape;3240;p14"/>
          <p:cNvSpPr/>
          <p:nvPr/>
        </p:nvSpPr>
        <p:spPr>
          <a:xfrm>
            <a:off x="3307513" y="8585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14"/>
          <p:cNvSpPr/>
          <p:nvPr/>
        </p:nvSpPr>
        <p:spPr>
          <a:xfrm>
            <a:off x="5145575" y="4248638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2" name="Google Shape;3242;p14"/>
          <p:cNvGrpSpPr/>
          <p:nvPr/>
        </p:nvGrpSpPr>
        <p:grpSpPr>
          <a:xfrm>
            <a:off x="2964475" y="4729803"/>
            <a:ext cx="974718" cy="974718"/>
            <a:chOff x="528900" y="1489975"/>
            <a:chExt cx="732100" cy="732100"/>
          </a:xfrm>
        </p:grpSpPr>
        <p:sp>
          <p:nvSpPr>
            <p:cNvPr id="3243" name="Google Shape;3243;p1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0" name="Google Shape;3250;p14"/>
          <p:cNvGrpSpPr/>
          <p:nvPr/>
        </p:nvGrpSpPr>
        <p:grpSpPr>
          <a:xfrm rot="5400000">
            <a:off x="5205515" y="-594713"/>
            <a:ext cx="974732" cy="974667"/>
            <a:chOff x="5402000" y="1173700"/>
            <a:chExt cx="756075" cy="756025"/>
          </a:xfrm>
        </p:grpSpPr>
        <p:sp>
          <p:nvSpPr>
            <p:cNvPr id="3251" name="Google Shape;3251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6" name="Google Shape;3276;p14"/>
          <p:cNvSpPr/>
          <p:nvPr/>
        </p:nvSpPr>
        <p:spPr>
          <a:xfrm>
            <a:off x="2350775" y="379975"/>
            <a:ext cx="318937" cy="319083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14"/>
          <p:cNvGrpSpPr/>
          <p:nvPr/>
        </p:nvGrpSpPr>
        <p:grpSpPr>
          <a:xfrm rot="5400000">
            <a:off x="918913" y="1889413"/>
            <a:ext cx="178575" cy="589975"/>
            <a:chOff x="1834925" y="4791825"/>
            <a:chExt cx="178575" cy="589975"/>
          </a:xfrm>
        </p:grpSpPr>
        <p:sp>
          <p:nvSpPr>
            <p:cNvPr id="3278" name="Google Shape;3278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14"/>
          <p:cNvGrpSpPr/>
          <p:nvPr/>
        </p:nvGrpSpPr>
        <p:grpSpPr>
          <a:xfrm rot="5400000">
            <a:off x="8046488" y="2668713"/>
            <a:ext cx="178575" cy="589975"/>
            <a:chOff x="1834925" y="4791825"/>
            <a:chExt cx="178575" cy="589975"/>
          </a:xfrm>
        </p:grpSpPr>
        <p:sp>
          <p:nvSpPr>
            <p:cNvPr id="3306" name="Google Shape;3306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14"/>
          <p:cNvGrpSpPr/>
          <p:nvPr/>
        </p:nvGrpSpPr>
        <p:grpSpPr>
          <a:xfrm>
            <a:off x="918129" y="3713312"/>
            <a:ext cx="1112033" cy="1111983"/>
            <a:chOff x="2353725" y="4531275"/>
            <a:chExt cx="555600" cy="555575"/>
          </a:xfrm>
        </p:grpSpPr>
        <p:sp>
          <p:nvSpPr>
            <p:cNvPr id="3334" name="Google Shape;3334;p14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7" name="Google Shape;3337;p14"/>
          <p:cNvGrpSpPr/>
          <p:nvPr/>
        </p:nvGrpSpPr>
        <p:grpSpPr>
          <a:xfrm>
            <a:off x="8299143" y="539488"/>
            <a:ext cx="263257" cy="681984"/>
            <a:chOff x="836413" y="539500"/>
            <a:chExt cx="308625" cy="799700"/>
          </a:xfrm>
        </p:grpSpPr>
        <p:sp>
          <p:nvSpPr>
            <p:cNvPr id="3338" name="Google Shape;3338;p1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p31"/>
          <p:cNvSpPr/>
          <p:nvPr/>
        </p:nvSpPr>
        <p:spPr>
          <a:xfrm>
            <a:off x="6293696" y="35209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4" name="Google Shape;7914;p31"/>
          <p:cNvGrpSpPr/>
          <p:nvPr/>
        </p:nvGrpSpPr>
        <p:grpSpPr>
          <a:xfrm>
            <a:off x="-2066154" y="-1230964"/>
            <a:ext cx="4557700" cy="2371611"/>
            <a:chOff x="2928925" y="640600"/>
            <a:chExt cx="2883525" cy="1500450"/>
          </a:xfrm>
        </p:grpSpPr>
        <p:sp>
          <p:nvSpPr>
            <p:cNvPr id="7915" name="Google Shape;7915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3" name="Google Shape;7953;p31"/>
          <p:cNvGrpSpPr/>
          <p:nvPr/>
        </p:nvGrpSpPr>
        <p:grpSpPr>
          <a:xfrm rot="10800000">
            <a:off x="6636609" y="4002861"/>
            <a:ext cx="4557700" cy="2371611"/>
            <a:chOff x="2928925" y="640600"/>
            <a:chExt cx="2883525" cy="1500450"/>
          </a:xfrm>
        </p:grpSpPr>
        <p:sp>
          <p:nvSpPr>
            <p:cNvPr id="7954" name="Google Shape;7954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2" name="Google Shape;7992;p31"/>
          <p:cNvGrpSpPr/>
          <p:nvPr/>
        </p:nvGrpSpPr>
        <p:grpSpPr>
          <a:xfrm>
            <a:off x="7412368" y="1046105"/>
            <a:ext cx="1018405" cy="508315"/>
            <a:chOff x="4144975" y="2777475"/>
            <a:chExt cx="1204500" cy="601200"/>
          </a:xfrm>
        </p:grpSpPr>
        <p:sp>
          <p:nvSpPr>
            <p:cNvPr id="7993" name="Google Shape;7993;p31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1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1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1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1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1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9" name="Google Shape;7999;p31"/>
          <p:cNvGrpSpPr/>
          <p:nvPr/>
        </p:nvGrpSpPr>
        <p:grpSpPr>
          <a:xfrm>
            <a:off x="8660938" y="329650"/>
            <a:ext cx="149275" cy="419700"/>
            <a:chOff x="2858600" y="2769150"/>
            <a:chExt cx="149275" cy="419700"/>
          </a:xfrm>
        </p:grpSpPr>
        <p:sp>
          <p:nvSpPr>
            <p:cNvPr id="8000" name="Google Shape;8000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2" name="Google Shape;8002;p31"/>
          <p:cNvGrpSpPr/>
          <p:nvPr/>
        </p:nvGrpSpPr>
        <p:grpSpPr>
          <a:xfrm>
            <a:off x="333775" y="4398725"/>
            <a:ext cx="149275" cy="419700"/>
            <a:chOff x="2858600" y="2769150"/>
            <a:chExt cx="149275" cy="419700"/>
          </a:xfrm>
        </p:grpSpPr>
        <p:sp>
          <p:nvSpPr>
            <p:cNvPr id="8003" name="Google Shape;8003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5" name="Google Shape;8005;p31"/>
          <p:cNvGrpSpPr/>
          <p:nvPr/>
        </p:nvGrpSpPr>
        <p:grpSpPr>
          <a:xfrm>
            <a:off x="713195" y="3399661"/>
            <a:ext cx="877904" cy="697728"/>
            <a:chOff x="1175400" y="2578675"/>
            <a:chExt cx="1038325" cy="825225"/>
          </a:xfrm>
        </p:grpSpPr>
        <p:sp>
          <p:nvSpPr>
            <p:cNvPr id="8006" name="Google Shape;8006;p31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1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1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1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1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1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1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1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1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1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1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1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1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1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1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1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1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1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1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1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1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1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1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1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1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1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1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1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1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1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1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1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1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1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1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1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1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1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1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1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1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1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1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1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1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1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1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1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1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1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1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1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1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1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1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1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1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1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1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1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1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1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1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1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1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1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1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1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1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1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6" name="Google Shape;8076;p31"/>
          <p:cNvSpPr/>
          <p:nvPr/>
        </p:nvSpPr>
        <p:spPr>
          <a:xfrm>
            <a:off x="1388238" y="1674575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7" name="Google Shape;8077;p31"/>
          <p:cNvSpPr/>
          <p:nvPr/>
        </p:nvSpPr>
        <p:spPr>
          <a:xfrm>
            <a:off x="2095754" y="3416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8" name="Google Shape;8078;p31"/>
          <p:cNvSpPr/>
          <p:nvPr/>
        </p:nvSpPr>
        <p:spPr>
          <a:xfrm>
            <a:off x="7631438" y="32765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9" name="Google Shape;8079;p31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080" name="Google Shape;8080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3" name="Google Shape;8083;p31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084" name="Google Shape;8084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dk1"/>
        </a:solidFill>
        <a:effectLst/>
      </p:bgPr>
    </p:bg>
    <p:spTree>
      <p:nvGrpSpPr>
        <p:cNvPr id="1" name="Shape 8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8" name="Google Shape;8088;p32"/>
          <p:cNvGrpSpPr/>
          <p:nvPr/>
        </p:nvGrpSpPr>
        <p:grpSpPr>
          <a:xfrm>
            <a:off x="7649517" y="609957"/>
            <a:ext cx="2779430" cy="1446284"/>
            <a:chOff x="2928925" y="640600"/>
            <a:chExt cx="2883525" cy="1500450"/>
          </a:xfrm>
        </p:grpSpPr>
        <p:sp>
          <p:nvSpPr>
            <p:cNvPr id="8089" name="Google Shape;8089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7" name="Google Shape;8127;p32"/>
          <p:cNvGrpSpPr/>
          <p:nvPr/>
        </p:nvGrpSpPr>
        <p:grpSpPr>
          <a:xfrm>
            <a:off x="-1284933" y="3087257"/>
            <a:ext cx="2779430" cy="1446284"/>
            <a:chOff x="2928925" y="640600"/>
            <a:chExt cx="2883525" cy="1500450"/>
          </a:xfrm>
        </p:grpSpPr>
        <p:sp>
          <p:nvSpPr>
            <p:cNvPr id="8128" name="Google Shape;8128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6" name="Google Shape;8166;p32"/>
          <p:cNvSpPr/>
          <p:nvPr/>
        </p:nvSpPr>
        <p:spPr>
          <a:xfrm>
            <a:off x="713221" y="34465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7" name="Google Shape;8167;p32"/>
          <p:cNvSpPr/>
          <p:nvPr/>
        </p:nvSpPr>
        <p:spPr>
          <a:xfrm>
            <a:off x="7753604" y="9131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8" name="Google Shape;8168;p32"/>
          <p:cNvGrpSpPr/>
          <p:nvPr/>
        </p:nvGrpSpPr>
        <p:grpSpPr>
          <a:xfrm>
            <a:off x="713218" y="539505"/>
            <a:ext cx="1018405" cy="508315"/>
            <a:chOff x="4144975" y="2777475"/>
            <a:chExt cx="1204500" cy="601200"/>
          </a:xfrm>
        </p:grpSpPr>
        <p:sp>
          <p:nvSpPr>
            <p:cNvPr id="8169" name="Google Shape;8169;p32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2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2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2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2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2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5" name="Google Shape;8175;p32"/>
          <p:cNvGrpSpPr/>
          <p:nvPr/>
        </p:nvGrpSpPr>
        <p:grpSpPr>
          <a:xfrm>
            <a:off x="1246595" y="3171061"/>
            <a:ext cx="877904" cy="697728"/>
            <a:chOff x="1175400" y="2578675"/>
            <a:chExt cx="1038325" cy="825225"/>
          </a:xfrm>
        </p:grpSpPr>
        <p:sp>
          <p:nvSpPr>
            <p:cNvPr id="8176" name="Google Shape;8176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32"/>
          <p:cNvGrpSpPr/>
          <p:nvPr/>
        </p:nvGrpSpPr>
        <p:grpSpPr>
          <a:xfrm>
            <a:off x="8660938" y="4398725"/>
            <a:ext cx="149275" cy="419700"/>
            <a:chOff x="2858600" y="2769150"/>
            <a:chExt cx="149275" cy="419700"/>
          </a:xfrm>
        </p:grpSpPr>
        <p:sp>
          <p:nvSpPr>
            <p:cNvPr id="8247" name="Google Shape;8247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9" name="Google Shape;8249;p32"/>
          <p:cNvGrpSpPr/>
          <p:nvPr/>
        </p:nvGrpSpPr>
        <p:grpSpPr>
          <a:xfrm>
            <a:off x="333775" y="329650"/>
            <a:ext cx="149275" cy="419700"/>
            <a:chOff x="2858600" y="2769150"/>
            <a:chExt cx="149275" cy="419700"/>
          </a:xfrm>
        </p:grpSpPr>
        <p:sp>
          <p:nvSpPr>
            <p:cNvPr id="8250" name="Google Shape;8250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2" name="Google Shape;8252;p32"/>
          <p:cNvGrpSpPr/>
          <p:nvPr/>
        </p:nvGrpSpPr>
        <p:grpSpPr>
          <a:xfrm>
            <a:off x="7094945" y="444799"/>
            <a:ext cx="877904" cy="697728"/>
            <a:chOff x="1175400" y="2578675"/>
            <a:chExt cx="1038325" cy="825225"/>
          </a:xfrm>
        </p:grpSpPr>
        <p:sp>
          <p:nvSpPr>
            <p:cNvPr id="8253" name="Google Shape;8253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3" name="Google Shape;8323;p32"/>
          <p:cNvSpPr/>
          <p:nvPr/>
        </p:nvSpPr>
        <p:spPr>
          <a:xfrm>
            <a:off x="7340963" y="14428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4" name="Google Shape;8324;p32"/>
          <p:cNvSpPr/>
          <p:nvPr/>
        </p:nvSpPr>
        <p:spPr>
          <a:xfrm>
            <a:off x="1090013" y="25096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5" name="Google Shape;8325;p32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326" name="Google Shape;8326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9" name="Google Shape;8329;p32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330" name="Google Shape;8330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3" name="Google Shape;8343;p36"/>
          <p:cNvSpPr txBox="1">
            <a:spLocks noGrp="1"/>
          </p:cNvSpPr>
          <p:nvPr>
            <p:ph type="ctrTitle"/>
          </p:nvPr>
        </p:nvSpPr>
        <p:spPr>
          <a:xfrm>
            <a:off x="713250" y="1585811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ookman Old Style" panose="02050604050505020204" pitchFamily="18" charset="0"/>
              </a:rPr>
              <a:t>Advanced number partitioning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8344" name="Google Shape;8344;p36"/>
          <p:cNvSpPr txBox="1">
            <a:spLocks noGrp="1"/>
          </p:cNvSpPr>
          <p:nvPr>
            <p:ph type="subTitle" idx="1"/>
          </p:nvPr>
        </p:nvSpPr>
        <p:spPr>
          <a:xfrm>
            <a:off x="2068650" y="4070647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Light" panose="020B0502040204020203" pitchFamily="34" charset="0"/>
              </a:rPr>
              <a:t>Prezantojne:</a:t>
            </a:r>
            <a:br>
              <a:rPr lang="en" dirty="0" smtClean="0">
                <a:latin typeface="Bahnschrift Light" panose="020B0502040204020203" pitchFamily="34" charset="0"/>
              </a:rPr>
            </a:br>
            <a:r>
              <a:rPr lang="en" dirty="0" smtClean="0">
                <a:latin typeface="Bahnschrift Light" panose="020B0502040204020203" pitchFamily="34" charset="0"/>
              </a:rPr>
              <a:t>Lisa Ramizi</a:t>
            </a:r>
            <a:br>
              <a:rPr lang="en" dirty="0" smtClean="0">
                <a:latin typeface="Bahnschrift Light" panose="020B0502040204020203" pitchFamily="34" charset="0"/>
              </a:rPr>
            </a:br>
            <a:r>
              <a:rPr lang="en" dirty="0" smtClean="0">
                <a:latin typeface="Bahnschrift Light" panose="020B0502040204020203" pitchFamily="34" charset="0"/>
              </a:rPr>
              <a:t>Saimir Bunjaku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45" name="Google Shape;8345;p36"/>
          <p:cNvSpPr txBox="1"/>
          <p:nvPr/>
        </p:nvSpPr>
        <p:spPr>
          <a:xfrm>
            <a:off x="6643350" y="539500"/>
            <a:ext cx="17874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Bahnschrift Light" panose="020B0502040204020203" pitchFamily="34" charset="0"/>
              <a:ea typeface="Shrikhand"/>
              <a:cs typeface="Shrikhand"/>
              <a:sym typeface="Shrikhand"/>
            </a:endParaRPr>
          </a:p>
        </p:txBody>
      </p:sp>
      <p:grpSp>
        <p:nvGrpSpPr>
          <p:cNvPr id="8346" name="Google Shape;8346;p36"/>
          <p:cNvGrpSpPr/>
          <p:nvPr/>
        </p:nvGrpSpPr>
        <p:grpSpPr>
          <a:xfrm>
            <a:off x="8232083" y="159679"/>
            <a:ext cx="713272" cy="614042"/>
            <a:chOff x="6372750" y="472138"/>
            <a:chExt cx="1057013" cy="909962"/>
          </a:xfrm>
        </p:grpSpPr>
        <p:sp>
          <p:nvSpPr>
            <p:cNvPr id="8347" name="Google Shape;8347;p36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48" name="Google Shape;8348;p36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4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Kodimi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algoritmit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15" y="1729712"/>
            <a:ext cx="6628920" cy="24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4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Kodimi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algoritmit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48" y="1916444"/>
            <a:ext cx="5907225" cy="1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4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Kodimi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algoritmit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24" y="1520160"/>
            <a:ext cx="6303301" cy="29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Per n = 20</a:t>
            </a:r>
            <a:endParaRPr sz="1600" dirty="0">
              <a:latin typeface="Bahnschrift Light" panose="020B0502040204020203" pitchFamily="34" charset="0"/>
            </a:endParaRP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5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Rezultati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96" y="1889148"/>
            <a:ext cx="7011373" cy="24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Bahnschrift Light" panose="020B0502040204020203" pitchFamily="34" charset="0"/>
              </a:rPr>
              <a:t>Per n = 100</a:t>
            </a:r>
            <a:endParaRPr sz="1600" dirty="0">
              <a:latin typeface="Bahnschrift Light" panose="020B0502040204020203" pitchFamily="34" charset="0"/>
            </a:endParaRP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5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Rezultati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41" y="2092185"/>
            <a:ext cx="7024254" cy="13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579569" y="1859834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Ndarja</a:t>
            </a:r>
            <a:r>
              <a:rPr lang="en-US" dirty="0" smtClean="0">
                <a:latin typeface="Bahnschrift Light" panose="020B0502040204020203" pitchFamily="34" charset="0"/>
              </a:rPr>
              <a:t> (</a:t>
            </a:r>
            <a:r>
              <a:rPr lang="en-US" dirty="0" err="1" smtClean="0">
                <a:latin typeface="Bahnschrift Light" panose="020B0502040204020203" pitchFamily="34" charset="0"/>
              </a:rPr>
              <a:t>Particioni</a:t>
            </a:r>
            <a:r>
              <a:rPr lang="en-US" dirty="0" smtClean="0">
                <a:latin typeface="Bahnschrift Light" panose="020B0502040204020203" pitchFamily="34" charset="0"/>
              </a:rPr>
              <a:t>) </a:t>
            </a:r>
            <a:r>
              <a:rPr lang="en-US" dirty="0" err="1">
                <a:latin typeface="Bahnschrift Light" panose="020B0502040204020203" pitchFamily="34" charset="0"/>
              </a:rPr>
              <a:t>lejon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përdorimin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sistemeve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ndryshme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skedarëve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për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lloje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ndryshme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skedarësh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Ndarja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(</a:t>
            </a:r>
            <a:r>
              <a:rPr lang="en-US" dirty="0" err="1" smtClean="0">
                <a:latin typeface="Bahnschrift Light" panose="020B0502040204020203" pitchFamily="34" charset="0"/>
              </a:rPr>
              <a:t>Particioni</a:t>
            </a:r>
            <a:r>
              <a:rPr lang="en-US" dirty="0" smtClean="0">
                <a:latin typeface="Bahnschrift Light" panose="020B0502040204020203" pitchFamily="34" charset="0"/>
              </a:rPr>
              <a:t>) e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dhënave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përdoruesit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nga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dhënat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sistemit</a:t>
            </a:r>
            <a:r>
              <a:rPr lang="en-US" dirty="0">
                <a:latin typeface="Bahnschrift Light" panose="020B0502040204020203" pitchFamily="34" charset="0"/>
              </a:rPr>
              <a:t> mund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parandalojë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që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ndarja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sistemit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mbushet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Ndarja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(</a:t>
            </a:r>
            <a:r>
              <a:rPr lang="en-US" dirty="0" err="1">
                <a:latin typeface="Bahnschrift Light" panose="020B0502040204020203" pitchFamily="34" charset="0"/>
              </a:rPr>
              <a:t>Particioni</a:t>
            </a:r>
            <a:r>
              <a:rPr lang="en-US" dirty="0">
                <a:latin typeface="Bahnschrift Light" panose="020B0502040204020203" pitchFamily="34" charset="0"/>
              </a:rPr>
              <a:t>) </a:t>
            </a:r>
            <a:r>
              <a:rPr lang="en-US" dirty="0" smtClean="0">
                <a:latin typeface="Bahnschrift Light" panose="020B0502040204020203" pitchFamily="34" charset="0"/>
              </a:rPr>
              <a:t>mund </a:t>
            </a:r>
            <a:r>
              <a:rPr lang="en-US" dirty="0">
                <a:latin typeface="Bahnschrift Light" panose="020B0502040204020203" pitchFamily="34" charset="0"/>
              </a:rPr>
              <a:t>ta </a:t>
            </a:r>
            <a:r>
              <a:rPr lang="en-US" dirty="0" err="1">
                <a:latin typeface="Bahnschrift Light" panose="020B0502040204020203" pitchFamily="34" charset="0"/>
              </a:rPr>
              <a:t>bëjë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më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lehtë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krijimin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kopjeve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rezervë</a:t>
            </a:r>
            <a:endParaRPr dirty="0">
              <a:latin typeface="Bahnschrift Ligh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sp>
        <p:nvSpPr>
          <p:cNvPr id="7" name="Google Shape;8354;p37"/>
          <p:cNvSpPr txBox="1">
            <a:spLocks noGrp="1"/>
          </p:cNvSpPr>
          <p:nvPr>
            <p:ph type="title"/>
          </p:nvPr>
        </p:nvSpPr>
        <p:spPr>
          <a:xfrm>
            <a:off x="720000" y="619471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6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Konkluzioni</a:t>
            </a:r>
            <a:endParaRPr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75917" y="1392693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2800" dirty="0" smtClean="0">
                <a:latin typeface="Shrikhand" panose="020B0604020202020204" charset="0"/>
                <a:cs typeface="Shrikhand" panose="020B0604020202020204" charset="0"/>
              </a:rPr>
              <a:t>Faleminderit p</a:t>
            </a:r>
            <a:r>
              <a:rPr lang="en-US" sz="2800" dirty="0">
                <a:latin typeface="Shrikhand" panose="020B0604020202020204" charset="0"/>
                <a:cs typeface="Shrikhand" panose="020B0604020202020204" charset="0"/>
              </a:rPr>
              <a:t>ë</a:t>
            </a:r>
            <a:r>
              <a:rPr lang="en" sz="2800" dirty="0" smtClean="0">
                <a:latin typeface="Shrikhand" panose="020B0604020202020204" charset="0"/>
                <a:cs typeface="Shrikhand" panose="020B0604020202020204" charset="0"/>
              </a:rPr>
              <a:t>r v</a:t>
            </a:r>
            <a:r>
              <a:rPr lang="en-US" sz="2800" dirty="0">
                <a:latin typeface="Shrikhand" panose="020B0604020202020204" charset="0"/>
                <a:cs typeface="Shrikhand" panose="020B0604020202020204" charset="0"/>
              </a:rPr>
              <a:t>ë</a:t>
            </a:r>
            <a:r>
              <a:rPr lang="en" sz="2800" dirty="0" smtClean="0">
                <a:latin typeface="Shrikhand" panose="020B0604020202020204" charset="0"/>
                <a:cs typeface="Shrikhand" panose="020B0604020202020204" charset="0"/>
              </a:rPr>
              <a:t>mendjen!</a:t>
            </a:r>
            <a:endParaRPr sz="2800" dirty="0">
              <a:latin typeface="Shrikhand" panose="020B0604020202020204" charset="0"/>
              <a:cs typeface="Shrikhand" panose="020B0604020202020204" charset="0"/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3" name="Google Shape;8383;p40"/>
          <p:cNvSpPr txBox="1">
            <a:spLocks noGrp="1"/>
          </p:cNvSpPr>
          <p:nvPr>
            <p:ph type="title"/>
          </p:nvPr>
        </p:nvSpPr>
        <p:spPr>
          <a:xfrm>
            <a:off x="720000" y="2071932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Light" panose="020B0502040204020203" pitchFamily="34" charset="0"/>
              </a:rPr>
              <a:t>Pershkrimi </a:t>
            </a:r>
            <a:r>
              <a:rPr lang="en-US" dirty="0" err="1" smtClean="0">
                <a:latin typeface="Bahnschrift Light" panose="020B0502040204020203" pitchFamily="34" charset="0"/>
              </a:rPr>
              <a:t>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problemit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85" name="Google Shape;8385;p40"/>
          <p:cNvSpPr txBox="1">
            <a:spLocks noGrp="1"/>
          </p:cNvSpPr>
          <p:nvPr>
            <p:ph type="title" idx="2"/>
          </p:nvPr>
        </p:nvSpPr>
        <p:spPr>
          <a:xfrm>
            <a:off x="3415883" y="2050266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>
                <a:latin typeface="Bahnschrift Light" panose="020B0502040204020203" pitchFamily="34" charset="0"/>
              </a:rPr>
              <a:t>Cfare eshte number </a:t>
            </a:r>
            <a:r>
              <a:rPr lang="en" dirty="0" smtClean="0">
                <a:latin typeface="Bahnschrift Light" panose="020B0502040204020203" pitchFamily="34" charset="0"/>
              </a:rPr>
              <a:t>partitinoning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87" name="Google Shape;8387;p40"/>
          <p:cNvSpPr txBox="1">
            <a:spLocks noGrp="1"/>
          </p:cNvSpPr>
          <p:nvPr>
            <p:ph type="title" idx="4"/>
          </p:nvPr>
        </p:nvSpPr>
        <p:spPr>
          <a:xfrm>
            <a:off x="720000" y="3937232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Light" panose="020B0502040204020203" pitchFamily="34" charset="0"/>
              </a:rPr>
              <a:t>Kodimi </a:t>
            </a:r>
            <a:r>
              <a:rPr lang="en-US" dirty="0" err="1" smtClean="0">
                <a:latin typeface="Bahnschrift Light" panose="020B0502040204020203" pitchFamily="34" charset="0"/>
              </a:rPr>
              <a:t>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algoritmit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89" name="Google Shape;8389;p40"/>
          <p:cNvSpPr txBox="1">
            <a:spLocks noGrp="1"/>
          </p:cNvSpPr>
          <p:nvPr>
            <p:ph type="title" idx="6"/>
          </p:nvPr>
        </p:nvSpPr>
        <p:spPr>
          <a:xfrm>
            <a:off x="3415883" y="3937232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Light" panose="020B0502040204020203" pitchFamily="34" charset="0"/>
              </a:rPr>
              <a:t>Rezultati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91" name="Google Shape;8391;p40"/>
          <p:cNvSpPr txBox="1">
            <a:spLocks noGrp="1"/>
          </p:cNvSpPr>
          <p:nvPr>
            <p:ph type="title" idx="8"/>
          </p:nvPr>
        </p:nvSpPr>
        <p:spPr>
          <a:xfrm>
            <a:off x="6067856" y="1924296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 smtClean="0">
                <a:latin typeface="Bahnschrift Light" panose="020B0502040204020203" pitchFamily="34" charset="0"/>
              </a:rPr>
              <a:t>Metoda</a:t>
            </a:r>
            <a:r>
              <a:rPr lang="en-US" dirty="0" smtClean="0">
                <a:latin typeface="Bahnschrift Light" panose="020B0502040204020203" pitchFamily="34" charset="0"/>
              </a:rPr>
              <a:t> e </a:t>
            </a:r>
            <a:r>
              <a:rPr lang="en-US" dirty="0" err="1" smtClean="0">
                <a:latin typeface="Bahnschrift Light" panose="020B0502040204020203" pitchFamily="34" charset="0"/>
              </a:rPr>
              <a:t>Gausit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93" name="Google Shape;8393;p40"/>
          <p:cNvSpPr txBox="1">
            <a:spLocks noGrp="1"/>
          </p:cNvSpPr>
          <p:nvPr>
            <p:ph type="title" idx="13"/>
          </p:nvPr>
        </p:nvSpPr>
        <p:spPr>
          <a:xfrm>
            <a:off x="6075689" y="3937232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Light" panose="020B0502040204020203" pitchFamily="34" charset="0"/>
              </a:rPr>
              <a:t>Konkluzioni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95" name="Google Shape;8395;p40"/>
          <p:cNvSpPr txBox="1">
            <a:spLocks noGrp="1"/>
          </p:cNvSpPr>
          <p:nvPr>
            <p:ph type="title" idx="15"/>
          </p:nvPr>
        </p:nvSpPr>
        <p:spPr>
          <a:xfrm>
            <a:off x="720000" y="1480381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Light" panose="020B0502040204020203" pitchFamily="34" charset="0"/>
              </a:rPr>
              <a:t>01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8396" name="Google Shape;8396;p40"/>
          <p:cNvSpPr txBox="1">
            <a:spLocks noGrp="1"/>
          </p:cNvSpPr>
          <p:nvPr>
            <p:ph type="title" idx="16"/>
          </p:nvPr>
        </p:nvSpPr>
        <p:spPr>
          <a:xfrm>
            <a:off x="713225" y="3489632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Light" panose="020B0502040204020203" pitchFamily="34" charset="0"/>
              </a:rPr>
              <a:t>04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8397" name="Google Shape;8397;p40"/>
          <p:cNvSpPr txBox="1">
            <a:spLocks noGrp="1"/>
          </p:cNvSpPr>
          <p:nvPr>
            <p:ph type="title" idx="17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Light" panose="020B0502040204020203" pitchFamily="34" charset="0"/>
              </a:rPr>
              <a:t>02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8398" name="Google Shape;8398;p40"/>
          <p:cNvSpPr txBox="1">
            <a:spLocks noGrp="1"/>
          </p:cNvSpPr>
          <p:nvPr>
            <p:ph type="title" idx="18"/>
          </p:nvPr>
        </p:nvSpPr>
        <p:spPr>
          <a:xfrm>
            <a:off x="3419275" y="3402690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Bahnschrift Light" panose="020B0502040204020203" pitchFamily="34" charset="0"/>
              </a:rPr>
              <a:t>05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8399" name="Google Shape;8399;p40"/>
          <p:cNvSpPr txBox="1">
            <a:spLocks noGrp="1"/>
          </p:cNvSpPr>
          <p:nvPr>
            <p:ph type="title" idx="19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Light" panose="020B0502040204020203" pitchFamily="34" charset="0"/>
              </a:rPr>
              <a:t>03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8400" name="Google Shape;8400;p40"/>
          <p:cNvSpPr txBox="1">
            <a:spLocks noGrp="1"/>
          </p:cNvSpPr>
          <p:nvPr>
            <p:ph type="title" idx="20"/>
          </p:nvPr>
        </p:nvSpPr>
        <p:spPr>
          <a:xfrm>
            <a:off x="6125325" y="3402690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Light" panose="020B0502040204020203" pitchFamily="34" charset="0"/>
              </a:rPr>
              <a:t>06</a:t>
            </a:r>
            <a:endParaRPr b="1" dirty="0">
              <a:latin typeface="Bahnschrift Light" panose="020B0502040204020203" pitchFamily="34" charset="0"/>
            </a:endParaRPr>
          </a:p>
        </p:txBody>
      </p:sp>
      <p:sp>
        <p:nvSpPr>
          <p:cNvPr id="8401" name="Google Shape;8401;p40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Bahnschrift" panose="020B0502040204020203" pitchFamily="34" charset="0"/>
              </a:rPr>
              <a:t>Permbajtja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402" name="Google Shape;8402;p40"/>
          <p:cNvGrpSpPr/>
          <p:nvPr/>
        </p:nvGrpSpPr>
        <p:grpSpPr>
          <a:xfrm rot="10800000">
            <a:off x="7043744" y="816563"/>
            <a:ext cx="896675" cy="657600"/>
            <a:chOff x="2353725" y="4531275"/>
            <a:chExt cx="896675" cy="657600"/>
          </a:xfrm>
        </p:grpSpPr>
        <p:sp>
          <p:nvSpPr>
            <p:cNvPr id="8403" name="Google Shape;8403;p40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04" name="Google Shape;8404;p40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05" name="Google Shape;8405;p40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06" name="Google Shape;8406;p40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07" name="Google Shape;8407;p40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08" name="Google Shape;8408;p40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09" name="Google Shape;8409;p40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10" name="Google Shape;8410;p40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Light" panose="020B0502040204020203" pitchFamily="34" charset="0"/>
              </a:rPr>
              <a:t>Problemi ne fjale ndahet ne x pjese: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Marrim nje bashkesi nga 1 deri ne nje N. (Per shkak te funksionalitetit numri N duhet te jete </a:t>
            </a:r>
            <a:r>
              <a:rPr lang="en-US" dirty="0" err="1" smtClean="0">
                <a:latin typeface="Bahnschrift Light" panose="020B0502040204020203" pitchFamily="34" charset="0"/>
              </a:rPr>
              <a:t>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plotepjestueshem</a:t>
            </a:r>
            <a:r>
              <a:rPr lang="en-US" dirty="0" smtClean="0">
                <a:latin typeface="Bahnschrift Light" panose="020B0502040204020203" pitchFamily="34" charset="0"/>
              </a:rPr>
              <a:t> me 4</a:t>
            </a:r>
            <a:r>
              <a:rPr lang="en" dirty="0" smtClean="0">
                <a:latin typeface="Bahnschrift Light" panose="020B0502040204020203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Behet ndarja e bashkesise nje dy nen-bashkesi; A dhe B te cilat kane kardinalitet te barabarte.</a:t>
            </a: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Shuma e elementeve te nen-bashkesive A dhe B duhet te jete e njejte.</a:t>
            </a: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Shuma e katroreve te nen-bashkesive A dhe B duhet te jete e njejte.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1.</a:t>
            </a:r>
            <a:r>
              <a:rPr lang="en" b="1" dirty="0" smtClean="0">
                <a:latin typeface="Bahnschrift" panose="020B0502040204020203" pitchFamily="34" charset="0"/>
              </a:rPr>
              <a:t> Pershkrimi </a:t>
            </a:r>
            <a:r>
              <a:rPr lang="en-US" b="1" dirty="0" err="1" smtClean="0">
                <a:latin typeface="Bahnschrift" panose="020B0502040204020203" pitchFamily="34" charset="0"/>
              </a:rPr>
              <a:t>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problemit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Ne </a:t>
            </a:r>
            <a:r>
              <a:rPr lang="en-US" dirty="0" err="1" smtClean="0">
                <a:latin typeface="Bahnschrift Light" panose="020B0502040204020203" pitchFamily="34" charset="0"/>
              </a:rPr>
              <a:t>teorine</a:t>
            </a:r>
            <a:r>
              <a:rPr lang="en-US" dirty="0" smtClean="0">
                <a:latin typeface="Bahnschrift Light" panose="020B0502040204020203" pitchFamily="34" charset="0"/>
              </a:rPr>
              <a:t> e </a:t>
            </a:r>
            <a:r>
              <a:rPr lang="en-US" dirty="0" err="1" smtClean="0">
                <a:latin typeface="Bahnschrift Light" panose="020B0502040204020203" pitchFamily="34" charset="0"/>
              </a:rPr>
              <a:t>numrave</a:t>
            </a:r>
            <a:r>
              <a:rPr lang="en-US" dirty="0" smtClean="0">
                <a:latin typeface="Bahnschrift Light" panose="020B0502040204020203" pitchFamily="34" charset="0"/>
              </a:rPr>
              <a:t> dhe </a:t>
            </a:r>
            <a:r>
              <a:rPr lang="en-US" dirty="0" err="1" smtClean="0">
                <a:latin typeface="Bahnschrift Light" panose="020B0502040204020203" pitchFamily="34" charset="0"/>
              </a:rPr>
              <a:t>kombinatorike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ndarja</a:t>
            </a:r>
            <a:r>
              <a:rPr lang="en-US" dirty="0" smtClean="0">
                <a:latin typeface="Bahnschrift Light" panose="020B0502040204020203" pitchFamily="34" charset="0"/>
              </a:rPr>
              <a:t> e </a:t>
            </a:r>
            <a:r>
              <a:rPr lang="en-US" dirty="0" err="1" smtClean="0">
                <a:latin typeface="Bahnschrift Light" panose="020B0502040204020203" pitchFamily="34" charset="0"/>
              </a:rPr>
              <a:t>nje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numri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ka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beje</a:t>
            </a:r>
            <a:r>
              <a:rPr lang="en-US" dirty="0" smtClean="0">
                <a:latin typeface="Bahnschrift Light" panose="020B0502040204020203" pitchFamily="34" charset="0"/>
              </a:rPr>
              <a:t> me </a:t>
            </a:r>
            <a:r>
              <a:rPr lang="en-US" dirty="0" err="1" smtClean="0">
                <a:latin typeface="Bahnschrift Light" panose="020B0502040204020203" pitchFamily="34" charset="0"/>
              </a:rPr>
              <a:t>paraqitjen</a:t>
            </a:r>
            <a:r>
              <a:rPr lang="en-US" dirty="0" smtClean="0">
                <a:latin typeface="Bahnschrift Light" panose="020B0502040204020203" pitchFamily="34" charset="0"/>
              </a:rPr>
              <a:t> e  </a:t>
            </a:r>
            <a:r>
              <a:rPr lang="en-US" dirty="0" err="1" smtClean="0">
                <a:latin typeface="Bahnschrift Light" panose="020B0502040204020203" pitchFamily="34" charset="0"/>
              </a:rPr>
              <a:t>nje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numri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plote</a:t>
            </a:r>
            <a:r>
              <a:rPr lang="en-US" dirty="0" smtClean="0">
                <a:latin typeface="Bahnschrift Light" panose="020B0502040204020203" pitchFamily="34" charset="0"/>
              </a:rPr>
              <a:t> positive </a:t>
            </a:r>
            <a:r>
              <a:rPr lang="en-US" dirty="0" err="1" smtClean="0">
                <a:latin typeface="Bahnschrift Light" panose="020B0502040204020203" pitchFamily="34" charset="0"/>
              </a:rPr>
              <a:t>si</a:t>
            </a:r>
            <a:r>
              <a:rPr lang="en-US" dirty="0" smtClean="0">
                <a:latin typeface="Bahnschrift Light" panose="020B0502040204020203" pitchFamily="34" charset="0"/>
              </a:rPr>
              <a:t> shume </a:t>
            </a:r>
            <a:r>
              <a:rPr lang="en-US" dirty="0" err="1" smtClean="0">
                <a:latin typeface="Bahnschrift Light" panose="020B0502040204020203" pitchFamily="34" charset="0"/>
              </a:rPr>
              <a:t>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disa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numrave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plote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positiv</a:t>
            </a:r>
            <a:r>
              <a:rPr lang="en-US" dirty="0" smtClean="0">
                <a:latin typeface="Bahnschrift Light" panose="020B0502040204020203" pitchFamily="34" charset="0"/>
              </a:rPr>
              <a:t>; P.sh </a:t>
            </a:r>
            <a:r>
              <a:rPr lang="en-US" dirty="0" err="1" smtClean="0">
                <a:latin typeface="Bahnschrift Light" panose="020B0502040204020203" pitchFamily="34" charset="0"/>
              </a:rPr>
              <a:t>numri</a:t>
            </a:r>
            <a:r>
              <a:rPr lang="en-US" dirty="0" smtClean="0">
                <a:latin typeface="Bahnschrift Light" panose="020B0502040204020203" pitchFamily="34" charset="0"/>
              </a:rPr>
              <a:t> 4 mund </a:t>
            </a:r>
            <a:r>
              <a:rPr lang="en-US" dirty="0" err="1" smtClean="0">
                <a:latin typeface="Bahnschrift Light" panose="020B0502040204020203" pitchFamily="34" charset="0"/>
              </a:rPr>
              <a:t>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paraqitet</a:t>
            </a:r>
            <a:r>
              <a:rPr lang="en-US" dirty="0" smtClean="0">
                <a:latin typeface="Bahnschrift Light" panose="020B0502040204020203" pitchFamily="34" charset="0"/>
              </a:rPr>
              <a:t> ne 4 forma </a:t>
            </a:r>
            <a:r>
              <a:rPr lang="en-US" dirty="0" err="1" smtClean="0">
                <a:latin typeface="Bahnschrift Light" panose="020B0502040204020203" pitchFamily="34" charset="0"/>
              </a:rPr>
              <a:t>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nryshme</a:t>
            </a:r>
            <a:r>
              <a:rPr lang="en-US" dirty="0" smtClean="0">
                <a:latin typeface="Bahnschrift Light" panose="020B0502040204020203" pitchFamily="34" charset="0"/>
              </a:rPr>
              <a:t>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	4 = 3 + 1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      	2 + 2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  </a:t>
            </a:r>
            <a:r>
              <a:rPr lang="en-US" dirty="0" smtClean="0">
                <a:latin typeface="Bahnschrift Light" panose="020B0502040204020203" pitchFamily="34" charset="0"/>
              </a:rPr>
              <a:t>   	2 + 1 + 1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     	1 + 1 + 1 + 1 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 smtClean="0">
              <a:latin typeface="Bahnschrift Light" panose="020B0502040204020203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err="1" smtClean="0">
                <a:latin typeface="Bahnschrift Light" panose="020B0502040204020203" pitchFamily="34" charset="0"/>
              </a:rPr>
              <a:t>Kjo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teknike</a:t>
            </a:r>
            <a:r>
              <a:rPr lang="en-US" dirty="0">
                <a:latin typeface="Bahnschrift Light" panose="020B0502040204020203" pitchFamily="34" charset="0"/>
              </a:rPr>
              <a:t> ben </a:t>
            </a:r>
            <a:r>
              <a:rPr lang="en-US" dirty="0" err="1">
                <a:latin typeface="Bahnschrift Light" panose="020B0502040204020203" pitchFamily="34" charset="0"/>
              </a:rPr>
              <a:t>te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mundur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zgjidhjen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problemeve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matematike</a:t>
            </a:r>
            <a:r>
              <a:rPr lang="en-US" dirty="0">
                <a:latin typeface="Bahnschrift Light" panose="020B0502040204020203" pitchFamily="34" charset="0"/>
              </a:rPr>
              <a:t> ne </a:t>
            </a:r>
            <a:r>
              <a:rPr lang="en-US" dirty="0" err="1">
                <a:latin typeface="Bahnschrift Light" panose="020B0502040204020203" pitchFamily="34" charset="0"/>
              </a:rPr>
              <a:t>menyre</a:t>
            </a:r>
            <a:r>
              <a:rPr lang="en-US" dirty="0">
                <a:latin typeface="Bahnschrift Light" panose="020B0502040204020203" pitchFamily="34" charset="0"/>
              </a:rPr>
              <a:t> me </a:t>
            </a:r>
            <a:r>
              <a:rPr lang="en-US" dirty="0" err="1">
                <a:latin typeface="Bahnschrift Light" panose="020B0502040204020203" pitchFamily="34" charset="0"/>
              </a:rPr>
              <a:t>te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lehte</a:t>
            </a:r>
            <a:r>
              <a:rPr lang="en-US" dirty="0">
                <a:latin typeface="Bahnschrift Light" panose="020B0502040204020203" pitchFamily="34" charset="0"/>
              </a:rPr>
              <a:t> e me </a:t>
            </a:r>
            <a:r>
              <a:rPr lang="en-US" dirty="0" err="1">
                <a:latin typeface="Bahnschrift Light" panose="020B0502040204020203" pitchFamily="34" charset="0"/>
              </a:rPr>
              <a:t>te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shpejte</a:t>
            </a:r>
            <a:r>
              <a:rPr lang="en-US" dirty="0">
                <a:latin typeface="Bahnschrift Light" panose="020B0502040204020203" pitchFamily="34" charset="0"/>
              </a:rPr>
              <a:t> per shkak se </a:t>
            </a:r>
            <a:r>
              <a:rPr lang="en-US" dirty="0" err="1">
                <a:latin typeface="Bahnschrift Light" panose="020B0502040204020203" pitchFamily="34" charset="0"/>
              </a:rPr>
              <a:t>manipulimi</a:t>
            </a:r>
            <a:r>
              <a:rPr lang="en-US" dirty="0">
                <a:latin typeface="Bahnschrift Light" panose="020B0502040204020203" pitchFamily="34" charset="0"/>
              </a:rPr>
              <a:t> me </a:t>
            </a:r>
            <a:r>
              <a:rPr lang="en-US" dirty="0" err="1">
                <a:latin typeface="Bahnschrift Light" panose="020B0502040204020203" pitchFamily="34" charset="0"/>
              </a:rPr>
              <a:t>numra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medhenj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kur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behet</a:t>
            </a:r>
            <a:r>
              <a:rPr lang="en-US" dirty="0">
                <a:latin typeface="Bahnschrift Light" panose="020B0502040204020203" pitchFamily="34" charset="0"/>
              </a:rPr>
              <a:t> me 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thjeshte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kur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dijme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bejme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ndarjen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tyre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2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Cfare</a:t>
            </a:r>
            <a:r>
              <a:rPr lang="en-US" b="1" dirty="0" smtClean="0">
                <a:latin typeface="Bahnschrift" panose="020B0502040204020203" pitchFamily="34" charset="0"/>
              </a:rPr>
              <a:t> eshte number partitioning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181225"/>
            <a:ext cx="1619250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9750" y="3554254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sz="1000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Diagrami</a:t>
            </a:r>
            <a:r>
              <a:rPr lang="en-US" sz="10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000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i</a:t>
            </a:r>
            <a:r>
              <a:rPr lang="en-US" sz="10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Young)</a:t>
            </a:r>
            <a:endParaRPr lang="en-US" sz="1000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579569" y="1859834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Light" panose="020B0502040204020203" pitchFamily="34" charset="0"/>
              </a:rPr>
              <a:t>Problemi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ndarjes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është</a:t>
            </a:r>
            <a:r>
              <a:rPr lang="en-US" dirty="0">
                <a:latin typeface="Bahnschrift Light" panose="020B0502040204020203" pitchFamily="34" charset="0"/>
              </a:rPr>
              <a:t> NP-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plotë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Ekziston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zgjidhje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programimi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dinamike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kohës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pseudo-</a:t>
            </a:r>
            <a:r>
              <a:rPr lang="en-US" dirty="0" err="1" smtClean="0">
                <a:latin typeface="Bahnschrift Light" panose="020B0502040204020203" pitchFamily="34" charset="0"/>
              </a:rPr>
              <a:t>polinom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Ka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heuristika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që</a:t>
            </a:r>
            <a:r>
              <a:rPr lang="en-US" dirty="0">
                <a:latin typeface="Bahnschrift Light" panose="020B0502040204020203" pitchFamily="34" charset="0"/>
              </a:rPr>
              <a:t> mund ta </a:t>
            </a:r>
            <a:r>
              <a:rPr lang="en-US" dirty="0" err="1">
                <a:latin typeface="Bahnschrift Light" panose="020B0502040204020203" pitchFamily="34" charset="0"/>
              </a:rPr>
              <a:t>zgjidhin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problemin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mënyrë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optimale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ose </a:t>
            </a:r>
            <a:r>
              <a:rPr lang="en-US" dirty="0" err="1" smtClean="0">
                <a:latin typeface="Bahnschrift Light" panose="020B0502040204020203" pitchFamily="34" charset="0"/>
              </a:rPr>
              <a:t>te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perafert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Problemi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ndarjes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është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quajtur</a:t>
            </a:r>
            <a:r>
              <a:rPr lang="en-US" dirty="0">
                <a:latin typeface="Bahnschrift Light" panose="020B0502040204020203" pitchFamily="34" charset="0"/>
              </a:rPr>
              <a:t> "</a:t>
            </a:r>
            <a:r>
              <a:rPr lang="en-US" dirty="0" err="1">
                <a:latin typeface="Bahnschrift Light" panose="020B0502040204020203" pitchFamily="34" charset="0"/>
              </a:rPr>
              <a:t>problemi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më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lehtë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vështirë</a:t>
            </a:r>
            <a:r>
              <a:rPr lang="en-US" dirty="0">
                <a:latin typeface="Bahnschrift Light" panose="020B0502040204020203" pitchFamily="34" charset="0"/>
              </a:rPr>
              <a:t>"</a:t>
            </a:r>
            <a:endParaRPr dirty="0">
              <a:latin typeface="Bahnschrift Ligh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sp>
        <p:nvSpPr>
          <p:cNvPr id="7" name="Google Shape;8354;p37"/>
          <p:cNvSpPr txBox="1">
            <a:spLocks noGrp="1"/>
          </p:cNvSpPr>
          <p:nvPr>
            <p:ph type="title"/>
          </p:nvPr>
        </p:nvSpPr>
        <p:spPr>
          <a:xfrm>
            <a:off x="720000" y="619471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2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Cfare</a:t>
            </a:r>
            <a:r>
              <a:rPr lang="en-US" b="1" dirty="0" smtClean="0">
                <a:latin typeface="Bahnschrift" panose="020B0502040204020203" pitchFamily="34" charset="0"/>
              </a:rPr>
              <a:t> eshte number partitioning</a:t>
            </a:r>
            <a:endParaRPr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13225" y="1727100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jetë</a:t>
            </a:r>
            <a:r>
              <a:rPr lang="en-US" dirty="0">
                <a:latin typeface="Bahnschrift Light" panose="020B0502040204020203" pitchFamily="34" charset="0"/>
              </a:rPr>
              <a:t> V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hapësirë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vektoriale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fundme</a:t>
            </a:r>
            <a:r>
              <a:rPr lang="en-US" dirty="0">
                <a:latin typeface="Bahnschrift Light" panose="020B0502040204020203" pitchFamily="34" charset="0"/>
              </a:rPr>
              <a:t> me dimension n </a:t>
            </a:r>
            <a:r>
              <a:rPr lang="en-US" dirty="0" err="1">
                <a:latin typeface="Bahnschrift Light" panose="020B0502040204020203" pitchFamily="34" charset="0"/>
              </a:rPr>
              <a:t>mbi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fushë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fundme</a:t>
            </a:r>
            <a:r>
              <a:rPr lang="en-US" dirty="0">
                <a:latin typeface="Bahnschrift Light" panose="020B0502040204020203" pitchFamily="34" charset="0"/>
              </a:rPr>
              <a:t> me q </a:t>
            </a:r>
            <a:r>
              <a:rPr lang="en-US" dirty="0" smtClean="0">
                <a:latin typeface="Bahnschrift Light" panose="020B0502040204020203" pitchFamily="34" charset="0"/>
              </a:rPr>
              <a:t>element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Një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nënhapësirë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ndarëse</a:t>
            </a:r>
            <a:r>
              <a:rPr lang="en-US" dirty="0">
                <a:latin typeface="Bahnschrift Light" panose="020B0502040204020203" pitchFamily="34" charset="0"/>
              </a:rPr>
              <a:t> e V </a:t>
            </a:r>
            <a:r>
              <a:rPr lang="en-US" dirty="0" err="1">
                <a:latin typeface="Bahnschrift Light" panose="020B0502040204020203" pitchFamily="34" charset="0"/>
              </a:rPr>
              <a:t>është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koleksion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nënhapësirësh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tilla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që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çdo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nënhapësirë</a:t>
            </a:r>
            <a:r>
              <a:rPr lang="en-US" dirty="0">
                <a:latin typeface="Bahnschrift Light" panose="020B0502040204020203" pitchFamily="34" charset="0"/>
              </a:rPr>
              <a:t> 1-dimensionale e V </a:t>
            </a:r>
            <a:r>
              <a:rPr lang="en-US" dirty="0" err="1">
                <a:latin typeface="Bahnschrift Light" panose="020B0502040204020203" pitchFamily="34" charset="0"/>
              </a:rPr>
              <a:t>është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saktësisht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nënhapësirë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koleksionit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" panose="020B0502040204020203" pitchFamily="34" charset="0"/>
              </a:rPr>
              <a:t>Ne </a:t>
            </a:r>
            <a:r>
              <a:rPr lang="en-US" dirty="0" err="1">
                <a:latin typeface="Bahnschrift Light" panose="020B0502040204020203" pitchFamily="34" charset="0"/>
              </a:rPr>
              <a:t>përcaktojmë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shpërndarje</a:t>
            </a:r>
            <a:r>
              <a:rPr lang="en-US" dirty="0">
                <a:latin typeface="Bahnschrift Light" panose="020B0502040204020203" pitchFamily="34" charset="0"/>
              </a:rPr>
              <a:t> Gaussian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[n] q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jetë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sekuencë</a:t>
            </a:r>
            <a:r>
              <a:rPr lang="en-US" dirty="0">
                <a:latin typeface="Bahnschrift Light" panose="020B0502040204020203" pitchFamily="34" charset="0"/>
              </a:rPr>
              <a:t> jo </a:t>
            </a:r>
            <a:r>
              <a:rPr lang="en-US" dirty="0" err="1">
                <a:latin typeface="Bahnschrift Light" panose="020B0502040204020203" pitchFamily="34" charset="0"/>
              </a:rPr>
              <a:t>në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rritje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numrave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plotë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pozitiv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formuar</a:t>
            </a:r>
            <a:r>
              <a:rPr lang="en-US" dirty="0">
                <a:latin typeface="Bahnschrift Light" panose="020B0502040204020203" pitchFamily="34" charset="0"/>
              </a:rPr>
              <a:t> duke </a:t>
            </a:r>
            <a:r>
              <a:rPr lang="en-US" dirty="0" err="1">
                <a:latin typeface="Bahnschrift Light" panose="020B0502040204020203" pitchFamily="34" charset="0"/>
              </a:rPr>
              <a:t>renditur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dimensionet</a:t>
            </a:r>
            <a:r>
              <a:rPr lang="en-US" dirty="0">
                <a:latin typeface="Bahnschrift Light" panose="020B0502040204020203" pitchFamily="34" charset="0"/>
              </a:rPr>
              <a:t> e </a:t>
            </a:r>
            <a:r>
              <a:rPr lang="en-US" dirty="0" err="1">
                <a:latin typeface="Bahnschrift Light" panose="020B0502040204020203" pitchFamily="34" charset="0"/>
              </a:rPr>
              <a:t>nënhapësirave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një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nënhapësirë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V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ahnschrift Light" panose="020B0502040204020203" pitchFamily="34" charset="0"/>
              </a:rPr>
              <a:t>Funksioni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ndarjes</a:t>
            </a:r>
            <a:r>
              <a:rPr lang="en-US" dirty="0">
                <a:latin typeface="Bahnschrift Light" panose="020B0502040204020203" pitchFamily="34" charset="0"/>
              </a:rPr>
              <a:t> Gaussian </a:t>
            </a:r>
            <a:r>
              <a:rPr lang="en-US" dirty="0" err="1">
                <a:latin typeface="Bahnschrift Light" panose="020B0502040204020203" pitchFamily="34" charset="0"/>
              </a:rPr>
              <a:t>gp</a:t>
            </a:r>
            <a:r>
              <a:rPr lang="en-US" dirty="0">
                <a:latin typeface="Bahnschrift Light" panose="020B0502040204020203" pitchFamily="34" charset="0"/>
              </a:rPr>
              <a:t>(</a:t>
            </a:r>
            <a:r>
              <a:rPr lang="en-US" dirty="0" err="1">
                <a:latin typeface="Bahnschrift Light" panose="020B0502040204020203" pitchFamily="34" charset="0"/>
              </a:rPr>
              <a:t>n,q</a:t>
            </a:r>
            <a:r>
              <a:rPr lang="en-US" dirty="0">
                <a:latin typeface="Bahnschrift Light" panose="020B0502040204020203" pitchFamily="34" charset="0"/>
              </a:rPr>
              <a:t>) </a:t>
            </a:r>
            <a:r>
              <a:rPr lang="en-US" dirty="0" err="1">
                <a:latin typeface="Bahnschrift Light" panose="020B0502040204020203" pitchFamily="34" charset="0"/>
              </a:rPr>
              <a:t>është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numri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gjitha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ndarjeve</a:t>
            </a:r>
            <a:r>
              <a:rPr lang="en-US" dirty="0">
                <a:latin typeface="Bahnschrift Light" panose="020B0502040204020203" pitchFamily="34" charset="0"/>
              </a:rPr>
              <a:t> Gaussian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[n] q, dhe </a:t>
            </a:r>
            <a:r>
              <a:rPr lang="en-US" dirty="0" err="1">
                <a:latin typeface="Bahnschrift Light" panose="020B0502040204020203" pitchFamily="34" charset="0"/>
              </a:rPr>
              <a:t>është</a:t>
            </a:r>
            <a:r>
              <a:rPr lang="en-US" dirty="0">
                <a:latin typeface="Bahnschrift Light" panose="020B0502040204020203" pitchFamily="34" charset="0"/>
              </a:rPr>
              <a:t> analog me </a:t>
            </a:r>
            <a:r>
              <a:rPr lang="en-US" dirty="0" err="1">
                <a:latin typeface="Bahnschrift Light" panose="020B0502040204020203" pitchFamily="34" charset="0"/>
              </a:rPr>
              <a:t>funksionin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klasik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të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ndarjes</a:t>
            </a:r>
            <a:r>
              <a:rPr lang="en-US" dirty="0">
                <a:latin typeface="Bahnschrift Light" panose="020B0502040204020203" pitchFamily="34" charset="0"/>
              </a:rPr>
              <a:t> p(n)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3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Metoda e Gausit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8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endParaRPr lang="en-US" dirty="0" smtClean="0">
              <a:latin typeface="Bahnschrift Light" panose="020B0502040204020203" pitchFamily="34" charset="0"/>
            </a:endParaRPr>
          </a:p>
          <a:p>
            <a:pPr marL="0" lvl="0" indent="0" algn="ctr">
              <a:lnSpc>
                <a:spcPct val="20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1 + 2 + 3 + 4 + 5 + …… + 96 + 97 + 98 + 99 + 100 </a:t>
            </a: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3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Metoda e Gausit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019425" y="2305050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9800" y="2305050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19425" y="2847975"/>
            <a:ext cx="3000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3055" y="279889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5ACED2"/>
                </a:solidFill>
                <a:latin typeface="Bahnschrift Light" panose="020B0502040204020203" pitchFamily="34" charset="0"/>
              </a:rPr>
              <a:t>101</a:t>
            </a:r>
            <a:endParaRPr lang="en-US" sz="1000" dirty="0">
              <a:solidFill>
                <a:srgbClr val="5ACED2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48025" y="2305050"/>
            <a:ext cx="0" cy="28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67375" y="2305050"/>
            <a:ext cx="0" cy="28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48025" y="2586037"/>
            <a:ext cx="241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39848" y="2544979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5ACED2"/>
                </a:solidFill>
                <a:latin typeface="Bahnschrift Light" panose="020B0502040204020203" pitchFamily="34" charset="0"/>
              </a:rPr>
              <a:t>101</a:t>
            </a:r>
            <a:endParaRPr lang="en-US" sz="1050" dirty="0">
              <a:solidFill>
                <a:srgbClr val="5ACED2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513406" y="2300422"/>
            <a:ext cx="1" cy="1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51072" y="2308058"/>
            <a:ext cx="0" cy="13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13407" y="2447074"/>
            <a:ext cx="1837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9849" y="2385187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5ACED2"/>
                </a:solidFill>
                <a:latin typeface="Bahnschrift Light" panose="020B0502040204020203" pitchFamily="34" charset="0"/>
              </a:rPr>
              <a:t>101</a:t>
            </a:r>
            <a:endParaRPr lang="en-US" sz="1050" dirty="0">
              <a:solidFill>
                <a:srgbClr val="5ACED2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764756" y="2300422"/>
            <a:ext cx="0" cy="3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14912" y="2300417"/>
            <a:ext cx="0" cy="3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64756" y="2331239"/>
            <a:ext cx="12501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Light" panose="020B0502040204020203" pitchFamily="34" charset="0"/>
              </a:rPr>
              <a:t>Problemi ne fjale ndahet ne </a:t>
            </a:r>
            <a:r>
              <a:rPr lang="en" dirty="0" smtClean="0">
                <a:latin typeface="Bahnschrift Light" panose="020B0502040204020203" pitchFamily="34" charset="0"/>
              </a:rPr>
              <a:t>4 </a:t>
            </a:r>
            <a:r>
              <a:rPr lang="en" dirty="0" smtClean="0">
                <a:latin typeface="Bahnschrift Light" panose="020B0502040204020203" pitchFamily="34" charset="0"/>
              </a:rPr>
              <a:t>pjese: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Marrim nje bashkesi nga 1 deri ne nje N. (Per shkak te funksionalitetit numri N duhet te jete </a:t>
            </a:r>
            <a:r>
              <a:rPr lang="en-US" dirty="0" err="1" smtClean="0">
                <a:latin typeface="Bahnschrift Light" panose="020B0502040204020203" pitchFamily="34" charset="0"/>
              </a:rPr>
              <a:t>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plotepjestueshem</a:t>
            </a:r>
            <a:r>
              <a:rPr lang="en-US" dirty="0" smtClean="0">
                <a:latin typeface="Bahnschrift Light" panose="020B0502040204020203" pitchFamily="34" charset="0"/>
              </a:rPr>
              <a:t> me 4</a:t>
            </a:r>
            <a:r>
              <a:rPr lang="en" dirty="0" smtClean="0">
                <a:latin typeface="Bahnschrift Light" panose="020B0502040204020203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Behet ndarja e bashkesise nje dy nen-bashkesi; A dhe B te cilat kane kardinalitet te barabarte.</a:t>
            </a: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Shuma e elementeve te nen-bashkesive A dhe B duhet te jete e njejte.</a:t>
            </a:r>
          </a:p>
          <a:p>
            <a:pPr marL="342900" indent="-342900">
              <a:lnSpc>
                <a:spcPct val="200000"/>
              </a:lnSpc>
            </a:pPr>
            <a:r>
              <a:rPr lang="en" dirty="0" smtClean="0">
                <a:latin typeface="Bahnschrift Light" panose="020B0502040204020203" pitchFamily="34" charset="0"/>
              </a:rPr>
              <a:t>Shuma e katroreve te nen-bashkesive A dhe B duhet te jete e njejte.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4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Kodimi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algoritmit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7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O</a:t>
            </a:r>
            <a:r>
              <a:rPr lang="en" b="1" dirty="0">
                <a:solidFill>
                  <a:srgbClr val="C58CAA"/>
                </a:solidFill>
                <a:latin typeface="Bahnschrift" panose="020B0502040204020203" pitchFamily="34" charset="0"/>
              </a:rPr>
              <a:t>4</a:t>
            </a:r>
            <a:r>
              <a:rPr lang="en" b="1" dirty="0" smtClean="0">
                <a:solidFill>
                  <a:srgbClr val="C58CAA"/>
                </a:solidFill>
                <a:latin typeface="Bahnschrift" panose="020B0502040204020203" pitchFamily="34" charset="0"/>
              </a:rPr>
              <a:t>.</a:t>
            </a:r>
            <a:r>
              <a:rPr lang="en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Kodimi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i</a:t>
            </a:r>
            <a:r>
              <a:rPr lang="en-US" b="1" dirty="0" smtClean="0">
                <a:latin typeface="Bahnschrift" panose="020B0502040204020203" pitchFamily="34" charset="0"/>
              </a:rPr>
              <a:t> </a:t>
            </a:r>
            <a:r>
              <a:rPr lang="en-US" b="1" dirty="0" err="1" smtClean="0">
                <a:latin typeface="Bahnschrift" panose="020B0502040204020203" pitchFamily="34" charset="0"/>
              </a:rPr>
              <a:t>algoritmit</a:t>
            </a:r>
            <a:endParaRPr b="1" dirty="0">
              <a:latin typeface="Bahnschrift" panose="020B0502040204020203" pitchFamily="34" charset="0"/>
            </a:endParaRPr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37" y="1901800"/>
            <a:ext cx="6539269" cy="19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Subject for Elementary - 4th Grade: Operations and Algebraic Thinking by Slidesgo">
  <a:themeElements>
    <a:clrScheme name="Simple Light">
      <a:dk1>
        <a:srgbClr val="000000"/>
      </a:dk1>
      <a:lt1>
        <a:srgbClr val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548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Open Sans</vt:lpstr>
      <vt:lpstr>Roboto Condensed Light</vt:lpstr>
      <vt:lpstr>Bahnschrift</vt:lpstr>
      <vt:lpstr>Arial</vt:lpstr>
      <vt:lpstr>Bookman Old Style</vt:lpstr>
      <vt:lpstr>Shrikhand</vt:lpstr>
      <vt:lpstr>Bebas Neue</vt:lpstr>
      <vt:lpstr>Bahnschrift Light</vt:lpstr>
      <vt:lpstr>Math Subject for Elementary - 4th Grade: Operations and Algebraic Thinking by Slidesgo</vt:lpstr>
      <vt:lpstr>Advanced number partitioning</vt:lpstr>
      <vt:lpstr>Pershkrimi i problemit</vt:lpstr>
      <vt:lpstr>O1. Pershkrimi i problemit</vt:lpstr>
      <vt:lpstr>O2. Cfare eshte number partitioning</vt:lpstr>
      <vt:lpstr>O2. Cfare eshte number partitioning</vt:lpstr>
      <vt:lpstr>O3. Metoda e Gausit</vt:lpstr>
      <vt:lpstr>O3. Metoda e Gausit</vt:lpstr>
      <vt:lpstr>O4. Kodimi i algoritmit</vt:lpstr>
      <vt:lpstr>O4. Kodimi i algoritmit</vt:lpstr>
      <vt:lpstr>O4. Kodimi i algoritmit</vt:lpstr>
      <vt:lpstr>O4. Kodimi i algoritmit</vt:lpstr>
      <vt:lpstr>O4. Kodimi i algoritmit</vt:lpstr>
      <vt:lpstr>O5. Rezultati</vt:lpstr>
      <vt:lpstr>O5. Rezultati</vt:lpstr>
      <vt:lpstr>O6. Konkluzioni</vt:lpstr>
      <vt:lpstr>Faleminderit për vëmendjen!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number partitioning</dc:title>
  <dc:creator>Lisa</dc:creator>
  <cp:lastModifiedBy>Led-Com.Ch</cp:lastModifiedBy>
  <cp:revision>15</cp:revision>
  <dcterms:modified xsi:type="dcterms:W3CDTF">2022-12-19T01:30:25Z</dcterms:modified>
</cp:coreProperties>
</file>