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9"/>
  </p:notesMasterIdLst>
  <p:sldIdLst>
    <p:sldId id="256" r:id="rId2"/>
    <p:sldId id="258" r:id="rId3"/>
    <p:sldId id="335" r:id="rId4"/>
    <p:sldId id="337" r:id="rId5"/>
    <p:sldId id="338" r:id="rId6"/>
    <p:sldId id="339" r:id="rId7"/>
    <p:sldId id="340" r:id="rId8"/>
    <p:sldId id="342" r:id="rId9"/>
    <p:sldId id="343" r:id="rId10"/>
    <p:sldId id="344" r:id="rId11"/>
    <p:sldId id="345" r:id="rId12"/>
    <p:sldId id="346" r:id="rId13"/>
    <p:sldId id="349" r:id="rId14"/>
    <p:sldId id="348" r:id="rId15"/>
    <p:sldId id="341" r:id="rId16"/>
    <p:sldId id="347" r:id="rId17"/>
    <p:sldId id="336" r:id="rId18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20"/>
      <p:bold r:id="rId21"/>
      <p:italic r:id="rId22"/>
      <p:boldItalic r:id="rId23"/>
    </p:embeddedFont>
    <p:embeddedFont>
      <p:font typeface="Advent Pro SemiBold" panose="020B0604020202020204" charset="0"/>
      <p:regular r:id="rId24"/>
      <p:bold r:id="rId25"/>
    </p:embeddedFont>
    <p:embeddedFont>
      <p:font typeface="Comfortaa" panose="020B0604020202020204" charset="0"/>
      <p:regular r:id="rId26"/>
      <p:bold r:id="rId27"/>
    </p:embeddedFont>
    <p:embeddedFont>
      <p:font typeface="Raleway Medium" panose="020B0604020202020204" charset="0"/>
      <p:regular r:id="rId28"/>
      <p:bold r:id="rId29"/>
      <p:italic r:id="rId30"/>
      <p:boldItalic r:id="rId31"/>
    </p:embeddedFont>
    <p:embeddedFont>
      <p:font typeface="Ubuntu" panose="020B0604020202020204" charset="0"/>
      <p:regular r:id="rId32"/>
      <p:bold r:id="rId33"/>
      <p:italic r:id="rId34"/>
      <p:boldItalic r:id="rId35"/>
    </p:embeddedFont>
    <p:embeddedFont>
      <p:font typeface="Staatliches" panose="020B0604020202020204" charset="0"/>
      <p:regular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Prat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91FC66-FB23-4F2E-B44F-CAC19813103C}">
  <a:tblStyle styleId="{C991FC66-FB23-4F2E-B44F-CAC1981310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2990" autoAdjust="0"/>
  </p:normalViewPr>
  <p:slideViewPr>
    <p:cSldViewPr snapToGrid="0">
      <p:cViewPr varScale="1">
        <p:scale>
          <a:sx n="115" d="100"/>
          <a:sy n="115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3997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c0a3bf06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c0a3bf06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087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3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3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2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25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233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21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61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c0a3bf06c1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c0a3bf06c1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79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3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26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13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91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98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0a3bf06c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0a3bf06c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73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9200" y="1853675"/>
            <a:ext cx="58656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17700" y="3249475"/>
            <a:ext cx="4908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16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Medium"/>
              <a:buNone/>
              <a:defRPr sz="28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16477" y="3972493"/>
            <a:ext cx="1260000" cy="1684006"/>
            <a:chOff x="416477" y="3972493"/>
            <a:chExt cx="1260000" cy="1684006"/>
          </a:xfrm>
        </p:grpSpPr>
        <p:sp>
          <p:nvSpPr>
            <p:cNvPr id="13" name="Google Shape;13;p2"/>
            <p:cNvSpPr/>
            <p:nvPr/>
          </p:nvSpPr>
          <p:spPr>
            <a:xfrm rot="5400000">
              <a:off x="416477" y="3972493"/>
              <a:ext cx="1260000" cy="1260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416477" y="4111326"/>
              <a:ext cx="1260000" cy="1260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416477" y="4261495"/>
              <a:ext cx="1260000" cy="1260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416477" y="4396499"/>
              <a:ext cx="1260000" cy="1260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rot="10800000">
            <a:off x="89648" y="69700"/>
            <a:ext cx="1422000" cy="1422000"/>
          </a:xfrm>
          <a:prstGeom prst="pie">
            <a:avLst>
              <a:gd name="adj1" fmla="val 0"/>
              <a:gd name="adj2" fmla="val 1078461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47675" y="4043625"/>
            <a:ext cx="971100" cy="97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509225" y="69700"/>
            <a:ext cx="1263600" cy="1260031"/>
            <a:chOff x="7509225" y="69700"/>
            <a:chExt cx="1263600" cy="1260031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8138035" y="69700"/>
              <a:ext cx="0" cy="126003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 flipH="1">
              <a:off x="7689931" y="251341"/>
              <a:ext cx="896396" cy="89639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689743" y="251341"/>
              <a:ext cx="896396" cy="89639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892518" y="124438"/>
              <a:ext cx="490990" cy="115069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 flipH="1">
              <a:off x="7892561" y="124438"/>
              <a:ext cx="490990" cy="115069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-5400000" flipH="1">
              <a:off x="7892591" y="124104"/>
              <a:ext cx="490991" cy="115110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5400000">
              <a:off x="7892487" y="124104"/>
              <a:ext cx="490991" cy="115110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509225" y="699788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57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>
            <a:spLocks noGrp="1"/>
          </p:cNvSpPr>
          <p:nvPr>
            <p:ph type="ctrTitle"/>
          </p:nvPr>
        </p:nvSpPr>
        <p:spPr>
          <a:xfrm>
            <a:off x="498150" y="471998"/>
            <a:ext cx="81477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39"/>
          <p:cNvSpPr txBox="1">
            <a:spLocks noGrp="1"/>
          </p:cNvSpPr>
          <p:nvPr>
            <p:ph type="ctrTitle" idx="2"/>
          </p:nvPr>
        </p:nvSpPr>
        <p:spPr>
          <a:xfrm flipH="1">
            <a:off x="4745363" y="1489591"/>
            <a:ext cx="3581700" cy="3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subTitle" idx="1"/>
          </p:nvPr>
        </p:nvSpPr>
        <p:spPr>
          <a:xfrm flipH="1">
            <a:off x="4745363" y="1860416"/>
            <a:ext cx="35817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ctrTitle" idx="3"/>
          </p:nvPr>
        </p:nvSpPr>
        <p:spPr>
          <a:xfrm>
            <a:off x="4745363" y="3348001"/>
            <a:ext cx="3581700" cy="3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subTitle" idx="4"/>
          </p:nvPr>
        </p:nvSpPr>
        <p:spPr>
          <a:xfrm>
            <a:off x="4745363" y="3718826"/>
            <a:ext cx="35817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551" name="Google Shape;551;p39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787976" y="1772039"/>
            <a:ext cx="7440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2" name="Google Shape;552;p39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3787976" y="3630464"/>
            <a:ext cx="7440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53" name="Google Shape;553;p39"/>
          <p:cNvGrpSpPr/>
          <p:nvPr/>
        </p:nvGrpSpPr>
        <p:grpSpPr>
          <a:xfrm rot="10800000">
            <a:off x="-433969" y="256025"/>
            <a:ext cx="1416329" cy="942000"/>
            <a:chOff x="8170881" y="256025"/>
            <a:chExt cx="1416329" cy="942000"/>
          </a:xfrm>
        </p:grpSpPr>
        <p:sp>
          <p:nvSpPr>
            <p:cNvPr id="554" name="Google Shape;554;p39"/>
            <p:cNvSpPr/>
            <p:nvPr/>
          </p:nvSpPr>
          <p:spPr>
            <a:xfrm rot="5400000">
              <a:off x="8170881" y="256025"/>
              <a:ext cx="942000" cy="942000"/>
            </a:xfrm>
            <a:prstGeom prst="pie">
              <a:avLst>
                <a:gd name="adj1" fmla="val 0"/>
                <a:gd name="adj2" fmla="val 1078461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 rot="5400000">
              <a:off x="8645209" y="256025"/>
              <a:ext cx="942000" cy="942000"/>
            </a:xfrm>
            <a:prstGeom prst="pie">
              <a:avLst>
                <a:gd name="adj1" fmla="val 0"/>
                <a:gd name="adj2" fmla="val 1078461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7149738" y="-352498"/>
            <a:ext cx="1496102" cy="1491840"/>
            <a:chOff x="7509225" y="69700"/>
            <a:chExt cx="1263600" cy="1260000"/>
          </a:xfrm>
        </p:grpSpPr>
        <p:cxnSp>
          <p:nvCxnSpPr>
            <p:cNvPr id="557" name="Google Shape;557;p39"/>
            <p:cNvCxnSpPr/>
            <p:nvPr/>
          </p:nvCxnSpPr>
          <p:spPr>
            <a:xfrm>
              <a:off x="8138035" y="69700"/>
              <a:ext cx="0" cy="12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39"/>
            <p:cNvCxnSpPr/>
            <p:nvPr/>
          </p:nvCxnSpPr>
          <p:spPr>
            <a:xfrm rot="10800000" flipH="1">
              <a:off x="7689931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39"/>
            <p:cNvCxnSpPr/>
            <p:nvPr/>
          </p:nvCxnSpPr>
          <p:spPr>
            <a:xfrm rot="10800000">
              <a:off x="7689739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39"/>
            <p:cNvCxnSpPr/>
            <p:nvPr/>
          </p:nvCxnSpPr>
          <p:spPr>
            <a:xfrm rot="10800000">
              <a:off x="7892409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39"/>
            <p:cNvCxnSpPr/>
            <p:nvPr/>
          </p:nvCxnSpPr>
          <p:spPr>
            <a:xfrm rot="10800000" flipH="1">
              <a:off x="7892561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39"/>
            <p:cNvCxnSpPr/>
            <p:nvPr/>
          </p:nvCxnSpPr>
          <p:spPr>
            <a:xfrm rot="-5400000" flipH="1">
              <a:off x="7892534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39"/>
            <p:cNvCxnSpPr/>
            <p:nvPr/>
          </p:nvCxnSpPr>
          <p:spPr>
            <a:xfrm rot="5400000">
              <a:off x="7892435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39"/>
            <p:cNvCxnSpPr/>
            <p:nvPr/>
          </p:nvCxnSpPr>
          <p:spPr>
            <a:xfrm>
              <a:off x="7509225" y="699788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">
    <p:bg>
      <p:bgPr>
        <a:solidFill>
          <a:schemeClr val="dk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41"/>
          <p:cNvSpPr txBox="1">
            <a:spLocks noGrp="1"/>
          </p:cNvSpPr>
          <p:nvPr>
            <p:ph type="ctrTitle" idx="2"/>
          </p:nvPr>
        </p:nvSpPr>
        <p:spPr>
          <a:xfrm>
            <a:off x="6355750" y="1778050"/>
            <a:ext cx="1971600" cy="3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87" name="Google Shape;587;p41"/>
          <p:cNvSpPr txBox="1">
            <a:spLocks noGrp="1"/>
          </p:cNvSpPr>
          <p:nvPr>
            <p:ph type="subTitle" idx="1"/>
          </p:nvPr>
        </p:nvSpPr>
        <p:spPr>
          <a:xfrm>
            <a:off x="6355750" y="2072675"/>
            <a:ext cx="19716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588" name="Google Shape;588;p41"/>
          <p:cNvSpPr txBox="1">
            <a:spLocks noGrp="1"/>
          </p:cNvSpPr>
          <p:nvPr>
            <p:ph type="ctrTitle" idx="3"/>
          </p:nvPr>
        </p:nvSpPr>
        <p:spPr>
          <a:xfrm>
            <a:off x="3522650" y="3426729"/>
            <a:ext cx="2098800" cy="3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4"/>
          </p:nvPr>
        </p:nvSpPr>
        <p:spPr>
          <a:xfrm>
            <a:off x="3522650" y="3721354"/>
            <a:ext cx="20988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590" name="Google Shape;590;p41"/>
          <p:cNvSpPr txBox="1">
            <a:spLocks noGrp="1"/>
          </p:cNvSpPr>
          <p:nvPr>
            <p:ph type="ctrTitle" idx="5"/>
          </p:nvPr>
        </p:nvSpPr>
        <p:spPr>
          <a:xfrm>
            <a:off x="816650" y="1778050"/>
            <a:ext cx="1971600" cy="35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91" name="Google Shape;591;p41"/>
          <p:cNvSpPr txBox="1">
            <a:spLocks noGrp="1"/>
          </p:cNvSpPr>
          <p:nvPr>
            <p:ph type="subTitle" idx="6"/>
          </p:nvPr>
        </p:nvSpPr>
        <p:spPr>
          <a:xfrm>
            <a:off x="816650" y="2072675"/>
            <a:ext cx="19716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592" name="Google Shape;592;p41"/>
          <p:cNvSpPr/>
          <p:nvPr/>
        </p:nvSpPr>
        <p:spPr>
          <a:xfrm>
            <a:off x="6681650" y="4191275"/>
            <a:ext cx="1744500" cy="17445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41"/>
          <p:cNvGrpSpPr/>
          <p:nvPr/>
        </p:nvGrpSpPr>
        <p:grpSpPr>
          <a:xfrm>
            <a:off x="598075" y="-401300"/>
            <a:ext cx="795900" cy="1591800"/>
            <a:chOff x="12466700" y="2791300"/>
            <a:chExt cx="795900" cy="1591800"/>
          </a:xfrm>
        </p:grpSpPr>
        <p:sp>
          <p:nvSpPr>
            <p:cNvPr id="594" name="Google Shape;594;p41"/>
            <p:cNvSpPr/>
            <p:nvPr/>
          </p:nvSpPr>
          <p:spPr>
            <a:xfrm>
              <a:off x="12466700" y="279130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 rot="10800000">
              <a:off x="12466700" y="358720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41"/>
          <p:cNvGrpSpPr/>
          <p:nvPr/>
        </p:nvGrpSpPr>
        <p:grpSpPr>
          <a:xfrm>
            <a:off x="8081589" y="332125"/>
            <a:ext cx="1744514" cy="892650"/>
            <a:chOff x="8081500" y="332125"/>
            <a:chExt cx="1304700" cy="892650"/>
          </a:xfrm>
        </p:grpSpPr>
        <p:sp>
          <p:nvSpPr>
            <p:cNvPr id="597" name="Google Shape;597;p41"/>
            <p:cNvSpPr/>
            <p:nvPr/>
          </p:nvSpPr>
          <p:spPr>
            <a:xfrm>
              <a:off x="8081500" y="463150"/>
              <a:ext cx="1304700" cy="63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8081500" y="594175"/>
              <a:ext cx="1304700" cy="63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8081500" y="332125"/>
              <a:ext cx="1304700" cy="63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-102137" y="3960052"/>
            <a:ext cx="1496102" cy="1491840"/>
            <a:chOff x="7509225" y="69700"/>
            <a:chExt cx="1263600" cy="1260000"/>
          </a:xfrm>
        </p:grpSpPr>
        <p:cxnSp>
          <p:nvCxnSpPr>
            <p:cNvPr id="601" name="Google Shape;601;p41"/>
            <p:cNvCxnSpPr/>
            <p:nvPr/>
          </p:nvCxnSpPr>
          <p:spPr>
            <a:xfrm>
              <a:off x="8138035" y="69700"/>
              <a:ext cx="0" cy="12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1"/>
            <p:cNvCxnSpPr/>
            <p:nvPr/>
          </p:nvCxnSpPr>
          <p:spPr>
            <a:xfrm rot="10800000" flipH="1">
              <a:off x="7689931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1"/>
            <p:cNvCxnSpPr/>
            <p:nvPr/>
          </p:nvCxnSpPr>
          <p:spPr>
            <a:xfrm rot="10800000">
              <a:off x="7689739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1"/>
            <p:cNvCxnSpPr/>
            <p:nvPr/>
          </p:nvCxnSpPr>
          <p:spPr>
            <a:xfrm rot="10800000">
              <a:off x="7892409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1"/>
            <p:cNvCxnSpPr/>
            <p:nvPr/>
          </p:nvCxnSpPr>
          <p:spPr>
            <a:xfrm rot="10800000" flipH="1">
              <a:off x="7892561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1"/>
            <p:cNvCxnSpPr/>
            <p:nvPr/>
          </p:nvCxnSpPr>
          <p:spPr>
            <a:xfrm rot="-5400000" flipH="1">
              <a:off x="7892534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1"/>
            <p:cNvCxnSpPr/>
            <p:nvPr/>
          </p:nvCxnSpPr>
          <p:spPr>
            <a:xfrm rot="5400000">
              <a:off x="7892435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1"/>
            <p:cNvCxnSpPr/>
            <p:nvPr/>
          </p:nvCxnSpPr>
          <p:spPr>
            <a:xfrm>
              <a:off x="7509225" y="699788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6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"/>
          <p:cNvSpPr txBox="1">
            <a:spLocks noGrp="1"/>
          </p:cNvSpPr>
          <p:nvPr>
            <p:ph type="title"/>
          </p:nvPr>
        </p:nvSpPr>
        <p:spPr>
          <a:xfrm>
            <a:off x="717850" y="471511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43"/>
          <p:cNvSpPr txBox="1">
            <a:spLocks noGrp="1"/>
          </p:cNvSpPr>
          <p:nvPr>
            <p:ph type="subTitle" idx="1"/>
          </p:nvPr>
        </p:nvSpPr>
        <p:spPr>
          <a:xfrm>
            <a:off x="717850" y="1106150"/>
            <a:ext cx="7708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18" name="Google Shape;618;p43"/>
          <p:cNvSpPr/>
          <p:nvPr/>
        </p:nvSpPr>
        <p:spPr>
          <a:xfrm rot="10800000">
            <a:off x="-460466" y="-87725"/>
            <a:ext cx="1349100" cy="652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3"/>
          <p:cNvSpPr/>
          <p:nvPr/>
        </p:nvSpPr>
        <p:spPr>
          <a:xfrm rot="10800000">
            <a:off x="-460466" y="-377649"/>
            <a:ext cx="1349100" cy="652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43"/>
          <p:cNvGrpSpPr/>
          <p:nvPr/>
        </p:nvGrpSpPr>
        <p:grpSpPr>
          <a:xfrm>
            <a:off x="8183800" y="-87730"/>
            <a:ext cx="1140000" cy="1140900"/>
            <a:chOff x="7342700" y="271820"/>
            <a:chExt cx="1140000" cy="1140900"/>
          </a:xfrm>
        </p:grpSpPr>
        <p:cxnSp>
          <p:nvCxnSpPr>
            <p:cNvPr id="621" name="Google Shape;621;p43"/>
            <p:cNvCxnSpPr/>
            <p:nvPr/>
          </p:nvCxnSpPr>
          <p:spPr>
            <a:xfrm>
              <a:off x="7911987" y="271820"/>
              <a:ext cx="0" cy="114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3"/>
            <p:cNvCxnSpPr/>
            <p:nvPr/>
          </p:nvCxnSpPr>
          <p:spPr>
            <a:xfrm>
              <a:off x="7342700" y="842238"/>
              <a:ext cx="1140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6_1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"/>
          <p:cNvSpPr txBox="1">
            <a:spLocks noGrp="1"/>
          </p:cNvSpPr>
          <p:nvPr>
            <p:ph type="title"/>
          </p:nvPr>
        </p:nvSpPr>
        <p:spPr>
          <a:xfrm>
            <a:off x="1947150" y="471628"/>
            <a:ext cx="5249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44"/>
          <p:cNvSpPr txBox="1">
            <a:spLocks noGrp="1"/>
          </p:cNvSpPr>
          <p:nvPr>
            <p:ph type="subTitle" idx="1"/>
          </p:nvPr>
        </p:nvSpPr>
        <p:spPr>
          <a:xfrm>
            <a:off x="717750" y="4134550"/>
            <a:ext cx="7708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grpSp>
        <p:nvGrpSpPr>
          <p:cNvPr id="626" name="Google Shape;626;p44"/>
          <p:cNvGrpSpPr/>
          <p:nvPr/>
        </p:nvGrpSpPr>
        <p:grpSpPr>
          <a:xfrm>
            <a:off x="-641308" y="1654308"/>
            <a:ext cx="1884054" cy="942027"/>
            <a:chOff x="12068750" y="3189250"/>
            <a:chExt cx="1591800" cy="795900"/>
          </a:xfrm>
        </p:grpSpPr>
        <p:sp>
          <p:nvSpPr>
            <p:cNvPr id="627" name="Google Shape;627;p44"/>
            <p:cNvSpPr/>
            <p:nvPr/>
          </p:nvSpPr>
          <p:spPr>
            <a:xfrm rot="-5400000">
              <a:off x="12068750" y="318925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 rot="5400000">
              <a:off x="12864650" y="318925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44"/>
          <p:cNvGrpSpPr/>
          <p:nvPr/>
        </p:nvGrpSpPr>
        <p:grpSpPr>
          <a:xfrm>
            <a:off x="7485428" y="-379699"/>
            <a:ext cx="1441389" cy="1437282"/>
            <a:chOff x="7509225" y="69700"/>
            <a:chExt cx="1263600" cy="1260000"/>
          </a:xfrm>
        </p:grpSpPr>
        <p:cxnSp>
          <p:nvCxnSpPr>
            <p:cNvPr id="630" name="Google Shape;630;p44"/>
            <p:cNvCxnSpPr/>
            <p:nvPr/>
          </p:nvCxnSpPr>
          <p:spPr>
            <a:xfrm>
              <a:off x="8138035" y="69700"/>
              <a:ext cx="0" cy="12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4"/>
            <p:cNvCxnSpPr/>
            <p:nvPr/>
          </p:nvCxnSpPr>
          <p:spPr>
            <a:xfrm rot="10800000" flipH="1">
              <a:off x="7689931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4"/>
            <p:cNvCxnSpPr/>
            <p:nvPr/>
          </p:nvCxnSpPr>
          <p:spPr>
            <a:xfrm rot="10800000">
              <a:off x="7689739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4"/>
            <p:cNvCxnSpPr/>
            <p:nvPr/>
          </p:nvCxnSpPr>
          <p:spPr>
            <a:xfrm rot="10800000">
              <a:off x="7892409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4"/>
            <p:cNvCxnSpPr/>
            <p:nvPr/>
          </p:nvCxnSpPr>
          <p:spPr>
            <a:xfrm rot="10800000" flipH="1">
              <a:off x="7892561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4"/>
            <p:cNvCxnSpPr/>
            <p:nvPr/>
          </p:nvCxnSpPr>
          <p:spPr>
            <a:xfrm rot="-5400000" flipH="1">
              <a:off x="7892534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4"/>
            <p:cNvCxnSpPr/>
            <p:nvPr/>
          </p:nvCxnSpPr>
          <p:spPr>
            <a:xfrm rot="5400000">
              <a:off x="7892435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4"/>
            <p:cNvCxnSpPr/>
            <p:nvPr/>
          </p:nvCxnSpPr>
          <p:spPr>
            <a:xfrm>
              <a:off x="7509225" y="699788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6_1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5"/>
          <p:cNvSpPr txBox="1">
            <a:spLocks noGrp="1"/>
          </p:cNvSpPr>
          <p:nvPr>
            <p:ph type="title"/>
          </p:nvPr>
        </p:nvSpPr>
        <p:spPr>
          <a:xfrm>
            <a:off x="1908413" y="1437763"/>
            <a:ext cx="19848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45"/>
          <p:cNvSpPr txBox="1">
            <a:spLocks noGrp="1"/>
          </p:cNvSpPr>
          <p:nvPr>
            <p:ph type="subTitle" idx="1"/>
          </p:nvPr>
        </p:nvSpPr>
        <p:spPr>
          <a:xfrm>
            <a:off x="1238213" y="2481113"/>
            <a:ext cx="26550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grpSp>
        <p:nvGrpSpPr>
          <p:cNvPr id="641" name="Google Shape;641;p45"/>
          <p:cNvGrpSpPr/>
          <p:nvPr/>
        </p:nvGrpSpPr>
        <p:grpSpPr>
          <a:xfrm rot="-5400000">
            <a:off x="-91858" y="3578092"/>
            <a:ext cx="942027" cy="1884054"/>
            <a:chOff x="12466700" y="2791300"/>
            <a:chExt cx="795900" cy="1591800"/>
          </a:xfrm>
        </p:grpSpPr>
        <p:sp>
          <p:nvSpPr>
            <p:cNvPr id="642" name="Google Shape;642;p45"/>
            <p:cNvSpPr/>
            <p:nvPr/>
          </p:nvSpPr>
          <p:spPr>
            <a:xfrm>
              <a:off x="12466700" y="279130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 rot="10800000">
              <a:off x="12466700" y="358720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5"/>
          <p:cNvGrpSpPr/>
          <p:nvPr/>
        </p:nvGrpSpPr>
        <p:grpSpPr>
          <a:xfrm rot="10800000">
            <a:off x="919389" y="-219852"/>
            <a:ext cx="942010" cy="1506617"/>
            <a:chOff x="105752" y="-40396"/>
            <a:chExt cx="836227" cy="1337432"/>
          </a:xfrm>
        </p:grpSpPr>
        <p:sp>
          <p:nvSpPr>
            <p:cNvPr id="645" name="Google Shape;645;p45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45"/>
          <p:cNvGrpSpPr/>
          <p:nvPr/>
        </p:nvGrpSpPr>
        <p:grpSpPr>
          <a:xfrm>
            <a:off x="8004000" y="239445"/>
            <a:ext cx="1140000" cy="1140900"/>
            <a:chOff x="7342700" y="271820"/>
            <a:chExt cx="1140000" cy="1140900"/>
          </a:xfrm>
        </p:grpSpPr>
        <p:cxnSp>
          <p:nvCxnSpPr>
            <p:cNvPr id="649" name="Google Shape;649;p45"/>
            <p:cNvCxnSpPr/>
            <p:nvPr/>
          </p:nvCxnSpPr>
          <p:spPr>
            <a:xfrm>
              <a:off x="7911987" y="271820"/>
              <a:ext cx="0" cy="114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5"/>
            <p:cNvCxnSpPr/>
            <p:nvPr/>
          </p:nvCxnSpPr>
          <p:spPr>
            <a:xfrm>
              <a:off x="7342700" y="842238"/>
              <a:ext cx="1140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6_1_1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6"/>
          <p:cNvSpPr txBox="1">
            <a:spLocks noGrp="1"/>
          </p:cNvSpPr>
          <p:nvPr>
            <p:ph type="body" idx="1"/>
          </p:nvPr>
        </p:nvSpPr>
        <p:spPr>
          <a:xfrm>
            <a:off x="780650" y="2864250"/>
            <a:ext cx="3791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53" name="Google Shape;653;p46"/>
          <p:cNvSpPr txBox="1">
            <a:spLocks noGrp="1"/>
          </p:cNvSpPr>
          <p:nvPr>
            <p:ph type="ctrTitle"/>
          </p:nvPr>
        </p:nvSpPr>
        <p:spPr>
          <a:xfrm>
            <a:off x="780900" y="1232550"/>
            <a:ext cx="3791100" cy="16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7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46"/>
          <p:cNvSpPr/>
          <p:nvPr/>
        </p:nvSpPr>
        <p:spPr>
          <a:xfrm>
            <a:off x="7653352" y="-1247074"/>
            <a:ext cx="2685300" cy="2685300"/>
          </a:xfrm>
          <a:prstGeom prst="star4">
            <a:avLst>
              <a:gd name="adj" fmla="val 93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6"/>
          <p:cNvGrpSpPr/>
          <p:nvPr/>
        </p:nvGrpSpPr>
        <p:grpSpPr>
          <a:xfrm rot="9854668" flipH="1">
            <a:off x="3511106" y="-1194977"/>
            <a:ext cx="1821343" cy="2051368"/>
            <a:chOff x="904614" y="-301888"/>
            <a:chExt cx="1651822" cy="1860437"/>
          </a:xfrm>
        </p:grpSpPr>
        <p:sp>
          <p:nvSpPr>
            <p:cNvPr id="656" name="Google Shape;656;p46"/>
            <p:cNvSpPr/>
            <p:nvPr/>
          </p:nvSpPr>
          <p:spPr>
            <a:xfrm rot="-2703316" flipH="1">
              <a:off x="1023665" y="397774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 rot="-2703316" flipH="1">
              <a:off x="897942" y="164837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 rot="-2703316" flipH="1">
              <a:off x="960803" y="281306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6"/>
          <p:cNvSpPr/>
          <p:nvPr/>
        </p:nvSpPr>
        <p:spPr>
          <a:xfrm rot="10800000">
            <a:off x="7426275" y="3667589"/>
            <a:ext cx="1230300" cy="1230300"/>
          </a:xfrm>
          <a:prstGeom prst="pie">
            <a:avLst>
              <a:gd name="adj1" fmla="val 0"/>
              <a:gd name="adj2" fmla="val 107846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6"/>
          <p:cNvSpPr/>
          <p:nvPr/>
        </p:nvSpPr>
        <p:spPr>
          <a:xfrm rot="10800000">
            <a:off x="7426275" y="4285250"/>
            <a:ext cx="1230300" cy="1230300"/>
          </a:xfrm>
          <a:prstGeom prst="pie">
            <a:avLst>
              <a:gd name="adj1" fmla="val 0"/>
              <a:gd name="adj2" fmla="val 107846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6"/>
          <p:cNvSpPr/>
          <p:nvPr/>
        </p:nvSpPr>
        <p:spPr>
          <a:xfrm>
            <a:off x="-605075" y="3820350"/>
            <a:ext cx="1245000" cy="1245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46"/>
          <p:cNvGrpSpPr/>
          <p:nvPr/>
        </p:nvGrpSpPr>
        <p:grpSpPr>
          <a:xfrm>
            <a:off x="6389750" y="1431300"/>
            <a:ext cx="1263600" cy="1260000"/>
            <a:chOff x="7509225" y="69700"/>
            <a:chExt cx="1263600" cy="1260000"/>
          </a:xfrm>
        </p:grpSpPr>
        <p:cxnSp>
          <p:nvCxnSpPr>
            <p:cNvPr id="663" name="Google Shape;663;p46"/>
            <p:cNvCxnSpPr/>
            <p:nvPr/>
          </p:nvCxnSpPr>
          <p:spPr>
            <a:xfrm>
              <a:off x="8138035" y="69700"/>
              <a:ext cx="0" cy="12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 rot="10800000" flipH="1">
              <a:off x="7689931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 rot="10800000">
              <a:off x="7689739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 rot="10800000">
              <a:off x="7892409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 rot="10800000" flipH="1">
              <a:off x="7892561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 rot="-5400000" flipH="1">
              <a:off x="7892534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 rot="5400000">
              <a:off x="7892435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7509225" y="699788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56_1_1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7"/>
          <p:cNvSpPr txBox="1">
            <a:spLocks noGrp="1"/>
          </p:cNvSpPr>
          <p:nvPr>
            <p:ph type="title"/>
          </p:nvPr>
        </p:nvSpPr>
        <p:spPr>
          <a:xfrm>
            <a:off x="5566723" y="1437775"/>
            <a:ext cx="19848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7"/>
          <p:cNvSpPr txBox="1">
            <a:spLocks noGrp="1"/>
          </p:cNvSpPr>
          <p:nvPr>
            <p:ph type="subTitle" idx="1"/>
          </p:nvPr>
        </p:nvSpPr>
        <p:spPr>
          <a:xfrm>
            <a:off x="5566988" y="2481125"/>
            <a:ext cx="26550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74" name="Google Shape;674;p47"/>
          <p:cNvSpPr/>
          <p:nvPr/>
        </p:nvSpPr>
        <p:spPr>
          <a:xfrm rot="1275797" flipH="1">
            <a:off x="6137509" y="4413292"/>
            <a:ext cx="2787781" cy="883377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7"/>
          <p:cNvGrpSpPr/>
          <p:nvPr/>
        </p:nvGrpSpPr>
        <p:grpSpPr>
          <a:xfrm>
            <a:off x="3684198" y="-632885"/>
            <a:ext cx="887799" cy="1334841"/>
            <a:chOff x="2373875" y="-183787"/>
            <a:chExt cx="1121100" cy="1685618"/>
          </a:xfrm>
        </p:grpSpPr>
        <p:sp>
          <p:nvSpPr>
            <p:cNvPr id="676" name="Google Shape;676;p47"/>
            <p:cNvSpPr/>
            <p:nvPr/>
          </p:nvSpPr>
          <p:spPr>
            <a:xfrm>
              <a:off x="2373875" y="380730"/>
              <a:ext cx="1121100" cy="1121100"/>
            </a:xfrm>
            <a:prstGeom prst="pie">
              <a:avLst>
                <a:gd name="adj1" fmla="val 0"/>
                <a:gd name="adj2" fmla="val 1078461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2373875" y="-183787"/>
              <a:ext cx="1121100" cy="1121100"/>
            </a:xfrm>
            <a:prstGeom prst="pie">
              <a:avLst>
                <a:gd name="adj1" fmla="val 0"/>
                <a:gd name="adj2" fmla="val 1078461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47"/>
          <p:cNvSpPr/>
          <p:nvPr/>
        </p:nvSpPr>
        <p:spPr>
          <a:xfrm>
            <a:off x="-354478" y="4200050"/>
            <a:ext cx="1276500" cy="1276500"/>
          </a:xfrm>
          <a:prstGeom prst="star4">
            <a:avLst>
              <a:gd name="adj" fmla="val 93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47"/>
          <p:cNvGrpSpPr/>
          <p:nvPr/>
        </p:nvGrpSpPr>
        <p:grpSpPr>
          <a:xfrm>
            <a:off x="8281583" y="426714"/>
            <a:ext cx="1276489" cy="1272852"/>
            <a:chOff x="7509225" y="69700"/>
            <a:chExt cx="1263600" cy="1260000"/>
          </a:xfrm>
        </p:grpSpPr>
        <p:cxnSp>
          <p:nvCxnSpPr>
            <p:cNvPr id="680" name="Google Shape;680;p47"/>
            <p:cNvCxnSpPr/>
            <p:nvPr/>
          </p:nvCxnSpPr>
          <p:spPr>
            <a:xfrm>
              <a:off x="8138035" y="69700"/>
              <a:ext cx="0" cy="12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7"/>
            <p:cNvCxnSpPr/>
            <p:nvPr/>
          </p:nvCxnSpPr>
          <p:spPr>
            <a:xfrm rot="10800000" flipH="1">
              <a:off x="7689931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7"/>
            <p:cNvCxnSpPr/>
            <p:nvPr/>
          </p:nvCxnSpPr>
          <p:spPr>
            <a:xfrm rot="10800000">
              <a:off x="7689739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7"/>
            <p:cNvCxnSpPr/>
            <p:nvPr/>
          </p:nvCxnSpPr>
          <p:spPr>
            <a:xfrm rot="10800000">
              <a:off x="7892409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7"/>
            <p:cNvCxnSpPr/>
            <p:nvPr/>
          </p:nvCxnSpPr>
          <p:spPr>
            <a:xfrm rot="10800000" flipH="1">
              <a:off x="7892561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7"/>
            <p:cNvCxnSpPr/>
            <p:nvPr/>
          </p:nvCxnSpPr>
          <p:spPr>
            <a:xfrm rot="-5400000" flipH="1">
              <a:off x="7892534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7"/>
            <p:cNvCxnSpPr/>
            <p:nvPr/>
          </p:nvCxnSpPr>
          <p:spPr>
            <a:xfrm rot="5400000">
              <a:off x="7892435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7"/>
            <p:cNvCxnSpPr/>
            <p:nvPr/>
          </p:nvCxnSpPr>
          <p:spPr>
            <a:xfrm>
              <a:off x="7509225" y="699788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9">
  <p:cSld name="CUSTOM_4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1"/>
          <p:cNvSpPr txBox="1">
            <a:spLocks noGrp="1"/>
          </p:cNvSpPr>
          <p:nvPr>
            <p:ph type="ctrTitle"/>
          </p:nvPr>
        </p:nvSpPr>
        <p:spPr>
          <a:xfrm>
            <a:off x="498150" y="471995"/>
            <a:ext cx="81477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786" name="Google Shape;786;p61"/>
          <p:cNvGrpSpPr/>
          <p:nvPr/>
        </p:nvGrpSpPr>
        <p:grpSpPr>
          <a:xfrm>
            <a:off x="8051903" y="-532543"/>
            <a:ext cx="942027" cy="1884054"/>
            <a:chOff x="12466700" y="2791300"/>
            <a:chExt cx="795900" cy="1591800"/>
          </a:xfrm>
        </p:grpSpPr>
        <p:sp>
          <p:nvSpPr>
            <p:cNvPr id="787" name="Google Shape;787;p61"/>
            <p:cNvSpPr/>
            <p:nvPr/>
          </p:nvSpPr>
          <p:spPr>
            <a:xfrm>
              <a:off x="12466700" y="279130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1"/>
            <p:cNvSpPr/>
            <p:nvPr/>
          </p:nvSpPr>
          <p:spPr>
            <a:xfrm rot="10800000">
              <a:off x="12466700" y="3587200"/>
              <a:ext cx="795900" cy="7959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61"/>
          <p:cNvGrpSpPr/>
          <p:nvPr/>
        </p:nvGrpSpPr>
        <p:grpSpPr>
          <a:xfrm rot="-5400000">
            <a:off x="8182914" y="2924048"/>
            <a:ext cx="942010" cy="1506617"/>
            <a:chOff x="105752" y="-40396"/>
            <a:chExt cx="836227" cy="1337432"/>
          </a:xfrm>
        </p:grpSpPr>
        <p:sp>
          <p:nvSpPr>
            <p:cNvPr id="790" name="Google Shape;790;p61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1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1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61"/>
          <p:cNvSpPr/>
          <p:nvPr/>
        </p:nvSpPr>
        <p:spPr>
          <a:xfrm>
            <a:off x="403575" y="4438550"/>
            <a:ext cx="1443000" cy="1443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61"/>
          <p:cNvGrpSpPr/>
          <p:nvPr/>
        </p:nvGrpSpPr>
        <p:grpSpPr>
          <a:xfrm>
            <a:off x="-535397" y="417051"/>
            <a:ext cx="1441389" cy="1437282"/>
            <a:chOff x="7509225" y="69700"/>
            <a:chExt cx="1263600" cy="1260000"/>
          </a:xfrm>
        </p:grpSpPr>
        <p:cxnSp>
          <p:nvCxnSpPr>
            <p:cNvPr id="795" name="Google Shape;795;p61"/>
            <p:cNvCxnSpPr/>
            <p:nvPr/>
          </p:nvCxnSpPr>
          <p:spPr>
            <a:xfrm>
              <a:off x="8138035" y="69700"/>
              <a:ext cx="0" cy="12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61"/>
            <p:cNvCxnSpPr/>
            <p:nvPr/>
          </p:nvCxnSpPr>
          <p:spPr>
            <a:xfrm rot="10800000" flipH="1">
              <a:off x="7689931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61"/>
            <p:cNvCxnSpPr/>
            <p:nvPr/>
          </p:nvCxnSpPr>
          <p:spPr>
            <a:xfrm rot="10800000">
              <a:off x="7689739" y="251337"/>
              <a:ext cx="896400" cy="89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61"/>
            <p:cNvCxnSpPr/>
            <p:nvPr/>
          </p:nvCxnSpPr>
          <p:spPr>
            <a:xfrm rot="10800000">
              <a:off x="7892409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61"/>
            <p:cNvCxnSpPr/>
            <p:nvPr/>
          </p:nvCxnSpPr>
          <p:spPr>
            <a:xfrm rot="10800000" flipH="1">
              <a:off x="7892561" y="124333"/>
              <a:ext cx="491100" cy="115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61"/>
            <p:cNvCxnSpPr/>
            <p:nvPr/>
          </p:nvCxnSpPr>
          <p:spPr>
            <a:xfrm rot="-5400000" flipH="1">
              <a:off x="7892534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61"/>
            <p:cNvCxnSpPr/>
            <p:nvPr/>
          </p:nvCxnSpPr>
          <p:spPr>
            <a:xfrm rot="5400000">
              <a:off x="7892435" y="124161"/>
              <a:ext cx="491100" cy="115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61"/>
            <p:cNvCxnSpPr/>
            <p:nvPr/>
          </p:nvCxnSpPr>
          <p:spPr>
            <a:xfrm>
              <a:off x="7509225" y="699788"/>
              <a:ext cx="1263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0">
  <p:cSld name="CUSTOM_41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2"/>
          <p:cNvSpPr txBox="1">
            <a:spLocks noGrp="1"/>
          </p:cNvSpPr>
          <p:nvPr>
            <p:ph type="ctrTitle"/>
          </p:nvPr>
        </p:nvSpPr>
        <p:spPr>
          <a:xfrm>
            <a:off x="498150" y="471997"/>
            <a:ext cx="81477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05" name="Google Shape;805;p62"/>
          <p:cNvGrpSpPr/>
          <p:nvPr/>
        </p:nvGrpSpPr>
        <p:grpSpPr>
          <a:xfrm rot="-5400000">
            <a:off x="8365939" y="-17352"/>
            <a:ext cx="942010" cy="1506617"/>
            <a:chOff x="105752" y="-40396"/>
            <a:chExt cx="836227" cy="1337432"/>
          </a:xfrm>
        </p:grpSpPr>
        <p:sp>
          <p:nvSpPr>
            <p:cNvPr id="806" name="Google Shape;806;p62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62"/>
          <p:cNvSpPr/>
          <p:nvPr/>
        </p:nvSpPr>
        <p:spPr>
          <a:xfrm>
            <a:off x="717850" y="-418390"/>
            <a:ext cx="795900" cy="795900"/>
          </a:xfrm>
          <a:prstGeom prst="pie">
            <a:avLst>
              <a:gd name="adj1" fmla="val 0"/>
              <a:gd name="adj2" fmla="val 1078461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2"/>
          <p:cNvSpPr/>
          <p:nvPr/>
        </p:nvSpPr>
        <p:spPr>
          <a:xfrm rot="10800000">
            <a:off x="717850" y="377510"/>
            <a:ext cx="795900" cy="795900"/>
          </a:xfrm>
          <a:prstGeom prst="pie">
            <a:avLst>
              <a:gd name="adj1" fmla="val 0"/>
              <a:gd name="adj2" fmla="val 1078461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1">
  <p:cSld name="CUSTOM_41_1_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3"/>
          <p:cNvSpPr txBox="1">
            <a:spLocks noGrp="1"/>
          </p:cNvSpPr>
          <p:nvPr>
            <p:ph type="ctrTitle"/>
          </p:nvPr>
        </p:nvSpPr>
        <p:spPr>
          <a:xfrm>
            <a:off x="498150" y="471996"/>
            <a:ext cx="81477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-322312" y="-436425"/>
            <a:ext cx="1640400" cy="1640400"/>
          </a:xfrm>
          <a:prstGeom prst="star4">
            <a:avLst>
              <a:gd name="adj" fmla="val 93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63"/>
          <p:cNvGrpSpPr/>
          <p:nvPr/>
        </p:nvGrpSpPr>
        <p:grpSpPr>
          <a:xfrm>
            <a:off x="8333791" y="-191888"/>
            <a:ext cx="1025633" cy="1640360"/>
            <a:chOff x="105752" y="-40396"/>
            <a:chExt cx="836227" cy="1337432"/>
          </a:xfrm>
        </p:grpSpPr>
        <p:sp>
          <p:nvSpPr>
            <p:cNvPr id="815" name="Google Shape;815;p63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3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3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 Light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0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7"/>
          <p:cNvSpPr/>
          <p:nvPr/>
        </p:nvSpPr>
        <p:spPr>
          <a:xfrm rot="10800000">
            <a:off x="7863300" y="3984318"/>
            <a:ext cx="1280700" cy="1280700"/>
          </a:xfrm>
          <a:prstGeom prst="pie">
            <a:avLst>
              <a:gd name="adj1" fmla="val 0"/>
              <a:gd name="adj2" fmla="val 1078461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10800000">
            <a:off x="7863300" y="4603950"/>
            <a:ext cx="1280700" cy="1280700"/>
          </a:xfrm>
          <a:prstGeom prst="pie">
            <a:avLst>
              <a:gd name="adj1" fmla="val 0"/>
              <a:gd name="adj2" fmla="val 1078461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9000328" flipH="1">
            <a:off x="7828512" y="247640"/>
            <a:ext cx="1554257" cy="277146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5363250" y="-668422"/>
            <a:ext cx="1394100" cy="1402800"/>
            <a:chOff x="5363250" y="-668422"/>
            <a:chExt cx="1394100" cy="14028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6060300" y="-668422"/>
              <a:ext cx="0" cy="14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 rot="10800000" flipH="1">
              <a:off x="5561400" y="-465922"/>
              <a:ext cx="997800" cy="99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 rot="10800000">
              <a:off x="5561400" y="-465922"/>
              <a:ext cx="997800" cy="99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 rot="10800000">
              <a:off x="5787000" y="-607672"/>
              <a:ext cx="546600" cy="128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 rot="10800000" flipH="1">
              <a:off x="5787000" y="-607672"/>
              <a:ext cx="546600" cy="128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 rot="-5400000" flipH="1">
              <a:off x="5787000" y="-607822"/>
              <a:ext cx="546600" cy="128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 rot="5400000">
              <a:off x="5787000" y="-607822"/>
              <a:ext cx="546600" cy="128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6060300" y="-668288"/>
              <a:ext cx="0" cy="1402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 rot="-10142887" flipH="1">
              <a:off x="5561312" y="-466010"/>
              <a:ext cx="997976" cy="99797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 rot="-10142887">
              <a:off x="5561312" y="-466010"/>
              <a:ext cx="997976" cy="99797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 rot="-10143234">
              <a:off x="5786977" y="-607776"/>
              <a:ext cx="546646" cy="128150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 rot="-10143234" flipH="1">
              <a:off x="5786977" y="-607776"/>
              <a:ext cx="546646" cy="128150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 rot="-4743234" flipH="1">
              <a:off x="5786977" y="-607776"/>
              <a:ext cx="546646" cy="128150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5363250" y="32978"/>
              <a:ext cx="1394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5370150" y="-114622"/>
              <a:ext cx="1380300" cy="29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 flipH="1">
              <a:off x="5371800" y="-107872"/>
              <a:ext cx="1377000" cy="281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2">
  <p:cSld name="CUSTOM_41_1_1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ctrTitle"/>
          </p:nvPr>
        </p:nvSpPr>
        <p:spPr>
          <a:xfrm>
            <a:off x="498150" y="471996"/>
            <a:ext cx="81477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20" name="Google Shape;820;p64"/>
          <p:cNvGrpSpPr/>
          <p:nvPr/>
        </p:nvGrpSpPr>
        <p:grpSpPr>
          <a:xfrm flipH="1">
            <a:off x="289611" y="-658675"/>
            <a:ext cx="1339793" cy="1509001"/>
            <a:chOff x="904614" y="-301888"/>
            <a:chExt cx="1651822" cy="1860437"/>
          </a:xfrm>
        </p:grpSpPr>
        <p:sp>
          <p:nvSpPr>
            <p:cNvPr id="821" name="Google Shape;821;p64"/>
            <p:cNvSpPr/>
            <p:nvPr/>
          </p:nvSpPr>
          <p:spPr>
            <a:xfrm rot="-2703316" flipH="1">
              <a:off x="1023665" y="397774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4"/>
            <p:cNvSpPr/>
            <p:nvPr/>
          </p:nvSpPr>
          <p:spPr>
            <a:xfrm rot="-2703316" flipH="1">
              <a:off x="897942" y="164837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4"/>
            <p:cNvSpPr/>
            <p:nvPr/>
          </p:nvSpPr>
          <p:spPr>
            <a:xfrm rot="-2703316" flipH="1">
              <a:off x="960803" y="281306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64"/>
          <p:cNvGrpSpPr/>
          <p:nvPr/>
        </p:nvGrpSpPr>
        <p:grpSpPr>
          <a:xfrm>
            <a:off x="8336200" y="64670"/>
            <a:ext cx="1140000" cy="1140900"/>
            <a:chOff x="7342700" y="271820"/>
            <a:chExt cx="1140000" cy="1140900"/>
          </a:xfrm>
        </p:grpSpPr>
        <p:cxnSp>
          <p:nvCxnSpPr>
            <p:cNvPr id="825" name="Google Shape;825;p64"/>
            <p:cNvCxnSpPr/>
            <p:nvPr/>
          </p:nvCxnSpPr>
          <p:spPr>
            <a:xfrm>
              <a:off x="7911987" y="271820"/>
              <a:ext cx="0" cy="114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4"/>
            <p:cNvCxnSpPr/>
            <p:nvPr/>
          </p:nvCxnSpPr>
          <p:spPr>
            <a:xfrm>
              <a:off x="7342700" y="842238"/>
              <a:ext cx="1140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3">
  <p:cSld name="CUSTOM_41_1_1_1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5"/>
          <p:cNvSpPr txBox="1">
            <a:spLocks noGrp="1"/>
          </p:cNvSpPr>
          <p:nvPr>
            <p:ph type="ctrTitle"/>
          </p:nvPr>
        </p:nvSpPr>
        <p:spPr>
          <a:xfrm>
            <a:off x="498150" y="471996"/>
            <a:ext cx="8147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29" name="Google Shape;829;p65"/>
          <p:cNvGrpSpPr/>
          <p:nvPr/>
        </p:nvGrpSpPr>
        <p:grpSpPr>
          <a:xfrm>
            <a:off x="7543216" y="-541038"/>
            <a:ext cx="1025633" cy="1640360"/>
            <a:chOff x="105752" y="-40396"/>
            <a:chExt cx="836227" cy="1337432"/>
          </a:xfrm>
        </p:grpSpPr>
        <p:sp>
          <p:nvSpPr>
            <p:cNvPr id="830" name="Google Shape;830;p65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5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5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65"/>
          <p:cNvSpPr/>
          <p:nvPr/>
        </p:nvSpPr>
        <p:spPr>
          <a:xfrm rot="-1768263" flipH="1">
            <a:off x="828830" y="4778478"/>
            <a:ext cx="2421421" cy="883307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65"/>
          <p:cNvGrpSpPr/>
          <p:nvPr/>
        </p:nvGrpSpPr>
        <p:grpSpPr>
          <a:xfrm>
            <a:off x="205550" y="-5"/>
            <a:ext cx="1140000" cy="1140900"/>
            <a:chOff x="7342700" y="271820"/>
            <a:chExt cx="1140000" cy="1140900"/>
          </a:xfrm>
        </p:grpSpPr>
        <p:cxnSp>
          <p:nvCxnSpPr>
            <p:cNvPr id="835" name="Google Shape;835;p65"/>
            <p:cNvCxnSpPr/>
            <p:nvPr/>
          </p:nvCxnSpPr>
          <p:spPr>
            <a:xfrm>
              <a:off x="7911987" y="271820"/>
              <a:ext cx="0" cy="114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65"/>
            <p:cNvCxnSpPr/>
            <p:nvPr/>
          </p:nvCxnSpPr>
          <p:spPr>
            <a:xfrm>
              <a:off x="7342700" y="842238"/>
              <a:ext cx="1140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4">
  <p:cSld name="CUSTOM_41_1_1_1_1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6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9" name="Google Shape;839;p66"/>
          <p:cNvSpPr/>
          <p:nvPr/>
        </p:nvSpPr>
        <p:spPr>
          <a:xfrm>
            <a:off x="7345900" y="-210081"/>
            <a:ext cx="1039500" cy="1039500"/>
          </a:xfrm>
          <a:prstGeom prst="pie">
            <a:avLst>
              <a:gd name="adj1" fmla="val 0"/>
              <a:gd name="adj2" fmla="val 107846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6"/>
          <p:cNvSpPr/>
          <p:nvPr/>
        </p:nvSpPr>
        <p:spPr>
          <a:xfrm>
            <a:off x="7345900" y="-733450"/>
            <a:ext cx="1039500" cy="1039500"/>
          </a:xfrm>
          <a:prstGeom prst="pie">
            <a:avLst>
              <a:gd name="adj1" fmla="val 0"/>
              <a:gd name="adj2" fmla="val 107846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66"/>
          <p:cNvGrpSpPr/>
          <p:nvPr/>
        </p:nvGrpSpPr>
        <p:grpSpPr>
          <a:xfrm rot="-5400000">
            <a:off x="-278985" y="-33107"/>
            <a:ext cx="1167875" cy="1867991"/>
            <a:chOff x="105752" y="-40396"/>
            <a:chExt cx="836227" cy="1337432"/>
          </a:xfrm>
        </p:grpSpPr>
        <p:sp>
          <p:nvSpPr>
            <p:cNvPr id="842" name="Google Shape;842;p66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5">
  <p:cSld name="CUSTOM_41_1_1_1_1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7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54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8"/>
          <p:cNvSpPr txBox="1">
            <a:spLocks noGrp="1"/>
          </p:cNvSpPr>
          <p:nvPr>
            <p:ph type="ctrTitle"/>
          </p:nvPr>
        </p:nvSpPr>
        <p:spPr>
          <a:xfrm>
            <a:off x="5296650" y="1233750"/>
            <a:ext cx="2988000" cy="26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3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4_1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 txBox="1">
            <a:spLocks noGrp="1"/>
          </p:cNvSpPr>
          <p:nvPr>
            <p:ph type="ctrTitle"/>
          </p:nvPr>
        </p:nvSpPr>
        <p:spPr>
          <a:xfrm>
            <a:off x="2022600" y="2361910"/>
            <a:ext cx="50988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5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69"/>
          <p:cNvSpPr txBox="1">
            <a:spLocks noGrp="1"/>
          </p:cNvSpPr>
          <p:nvPr>
            <p:ph type="subTitle" idx="1"/>
          </p:nvPr>
        </p:nvSpPr>
        <p:spPr>
          <a:xfrm>
            <a:off x="3135450" y="3177002"/>
            <a:ext cx="28731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52" name="Google Shape;852;p69"/>
          <p:cNvSpPr txBox="1">
            <a:spLocks noGrp="1"/>
          </p:cNvSpPr>
          <p:nvPr>
            <p:ph type="title" idx="2" hasCustomPrompt="1"/>
          </p:nvPr>
        </p:nvSpPr>
        <p:spPr>
          <a:xfrm>
            <a:off x="3580950" y="1419888"/>
            <a:ext cx="19821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53" name="Google Shape;853;p69"/>
          <p:cNvSpPr/>
          <p:nvPr/>
        </p:nvSpPr>
        <p:spPr>
          <a:xfrm rot="-701784" flipH="1">
            <a:off x="-2385782" y="4146039"/>
            <a:ext cx="3715858" cy="622427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9"/>
          <p:cNvSpPr/>
          <p:nvPr/>
        </p:nvSpPr>
        <p:spPr>
          <a:xfrm>
            <a:off x="717850" y="-264832"/>
            <a:ext cx="1121100" cy="1121100"/>
          </a:xfrm>
          <a:prstGeom prst="pie">
            <a:avLst>
              <a:gd name="adj1" fmla="val 0"/>
              <a:gd name="adj2" fmla="val 107846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9"/>
          <p:cNvSpPr/>
          <p:nvPr/>
        </p:nvSpPr>
        <p:spPr>
          <a:xfrm>
            <a:off x="717850" y="-829350"/>
            <a:ext cx="1121100" cy="1121100"/>
          </a:xfrm>
          <a:prstGeom prst="pie">
            <a:avLst>
              <a:gd name="adj1" fmla="val 0"/>
              <a:gd name="adj2" fmla="val 107846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69"/>
          <p:cNvSpPr/>
          <p:nvPr/>
        </p:nvSpPr>
        <p:spPr>
          <a:xfrm>
            <a:off x="7762250" y="4025225"/>
            <a:ext cx="2782500" cy="1288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69"/>
          <p:cNvSpPr/>
          <p:nvPr/>
        </p:nvSpPr>
        <p:spPr>
          <a:xfrm>
            <a:off x="6740451" y="-690299"/>
            <a:ext cx="1685700" cy="1685700"/>
          </a:xfrm>
          <a:prstGeom prst="star4">
            <a:avLst>
              <a:gd name="adj" fmla="val 173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4_1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 txBox="1">
            <a:spLocks noGrp="1"/>
          </p:cNvSpPr>
          <p:nvPr>
            <p:ph type="ctrTitle"/>
          </p:nvPr>
        </p:nvSpPr>
        <p:spPr>
          <a:xfrm>
            <a:off x="4834825" y="1982050"/>
            <a:ext cx="3244200" cy="16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5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0" name="Google Shape;860;p70"/>
          <p:cNvSpPr txBox="1">
            <a:spLocks noGrp="1"/>
          </p:cNvSpPr>
          <p:nvPr>
            <p:ph type="subTitle" idx="1"/>
          </p:nvPr>
        </p:nvSpPr>
        <p:spPr>
          <a:xfrm>
            <a:off x="4834825" y="3645911"/>
            <a:ext cx="28731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61" name="Google Shape;861;p70"/>
          <p:cNvSpPr txBox="1">
            <a:spLocks noGrp="1"/>
          </p:cNvSpPr>
          <p:nvPr>
            <p:ph type="title" idx="2" hasCustomPrompt="1"/>
          </p:nvPr>
        </p:nvSpPr>
        <p:spPr>
          <a:xfrm>
            <a:off x="4834825" y="951000"/>
            <a:ext cx="32442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862" name="Google Shape;862;p70"/>
          <p:cNvGrpSpPr/>
          <p:nvPr/>
        </p:nvGrpSpPr>
        <p:grpSpPr>
          <a:xfrm rot="5400000">
            <a:off x="133269" y="-1486795"/>
            <a:ext cx="2803803" cy="3157906"/>
            <a:chOff x="904614" y="-301888"/>
            <a:chExt cx="1651822" cy="1860437"/>
          </a:xfrm>
        </p:grpSpPr>
        <p:sp>
          <p:nvSpPr>
            <p:cNvPr id="863" name="Google Shape;863;p70"/>
            <p:cNvSpPr/>
            <p:nvPr/>
          </p:nvSpPr>
          <p:spPr>
            <a:xfrm rot="-2703316" flipH="1">
              <a:off x="1023665" y="397774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0"/>
            <p:cNvSpPr/>
            <p:nvPr/>
          </p:nvSpPr>
          <p:spPr>
            <a:xfrm rot="-2703316" flipH="1">
              <a:off x="897942" y="164837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0"/>
            <p:cNvSpPr/>
            <p:nvPr/>
          </p:nvSpPr>
          <p:spPr>
            <a:xfrm rot="-2703316" flipH="1">
              <a:off x="960803" y="281306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70"/>
          <p:cNvSpPr/>
          <p:nvPr/>
        </p:nvSpPr>
        <p:spPr>
          <a:xfrm>
            <a:off x="-165913" y="3645900"/>
            <a:ext cx="2408700" cy="2408700"/>
          </a:xfrm>
          <a:prstGeom prst="star4">
            <a:avLst>
              <a:gd name="adj" fmla="val 938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70"/>
          <p:cNvGrpSpPr/>
          <p:nvPr/>
        </p:nvGrpSpPr>
        <p:grpSpPr>
          <a:xfrm rot="10800000">
            <a:off x="2019366" y="2332959"/>
            <a:ext cx="1020425" cy="1524387"/>
            <a:chOff x="4663125" y="5372222"/>
            <a:chExt cx="1121100" cy="1674783"/>
          </a:xfrm>
        </p:grpSpPr>
        <p:sp>
          <p:nvSpPr>
            <p:cNvPr id="868" name="Google Shape;868;p70"/>
            <p:cNvSpPr/>
            <p:nvPr/>
          </p:nvSpPr>
          <p:spPr>
            <a:xfrm>
              <a:off x="4663125" y="5925905"/>
              <a:ext cx="1121100" cy="11211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0"/>
            <p:cNvSpPr/>
            <p:nvPr/>
          </p:nvSpPr>
          <p:spPr>
            <a:xfrm>
              <a:off x="4663125" y="5372222"/>
              <a:ext cx="1121100" cy="11211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70"/>
          <p:cNvSpPr/>
          <p:nvPr/>
        </p:nvSpPr>
        <p:spPr>
          <a:xfrm>
            <a:off x="7539375" y="4353000"/>
            <a:ext cx="1207800" cy="120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4_1_1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1"/>
          <p:cNvSpPr txBox="1">
            <a:spLocks noGrp="1"/>
          </p:cNvSpPr>
          <p:nvPr>
            <p:ph type="ctrTitle"/>
          </p:nvPr>
        </p:nvSpPr>
        <p:spPr>
          <a:xfrm>
            <a:off x="1335613" y="2376912"/>
            <a:ext cx="6472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5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3" name="Google Shape;873;p71"/>
          <p:cNvSpPr txBox="1">
            <a:spLocks noGrp="1"/>
          </p:cNvSpPr>
          <p:nvPr>
            <p:ph type="subTitle" idx="1"/>
          </p:nvPr>
        </p:nvSpPr>
        <p:spPr>
          <a:xfrm>
            <a:off x="1335638" y="3318900"/>
            <a:ext cx="6472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74" name="Google Shape;874;p71"/>
          <p:cNvSpPr txBox="1">
            <a:spLocks noGrp="1"/>
          </p:cNvSpPr>
          <p:nvPr>
            <p:ph type="title" idx="2" hasCustomPrompt="1"/>
          </p:nvPr>
        </p:nvSpPr>
        <p:spPr>
          <a:xfrm>
            <a:off x="3580963" y="1434888"/>
            <a:ext cx="19821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75" name="Google Shape;875;p71"/>
          <p:cNvSpPr/>
          <p:nvPr/>
        </p:nvSpPr>
        <p:spPr>
          <a:xfrm rot="-2053261" flipH="1">
            <a:off x="6670252" y="4273825"/>
            <a:ext cx="2675739" cy="659338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1"/>
          <p:cNvSpPr/>
          <p:nvPr/>
        </p:nvSpPr>
        <p:spPr>
          <a:xfrm rot="-5400000">
            <a:off x="-663675" y="1670725"/>
            <a:ext cx="1284000" cy="1284000"/>
          </a:xfrm>
          <a:prstGeom prst="pie">
            <a:avLst>
              <a:gd name="adj1" fmla="val 0"/>
              <a:gd name="adj2" fmla="val 1078461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71"/>
          <p:cNvGrpSpPr/>
          <p:nvPr/>
        </p:nvGrpSpPr>
        <p:grpSpPr>
          <a:xfrm rot="-5400000">
            <a:off x="8046671" y="1340235"/>
            <a:ext cx="942010" cy="1506617"/>
            <a:chOff x="105752" y="-40396"/>
            <a:chExt cx="836227" cy="1337432"/>
          </a:xfrm>
        </p:grpSpPr>
        <p:sp>
          <p:nvSpPr>
            <p:cNvPr id="878" name="Google Shape;878;p71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1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1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71"/>
          <p:cNvGrpSpPr/>
          <p:nvPr/>
        </p:nvGrpSpPr>
        <p:grpSpPr>
          <a:xfrm>
            <a:off x="915541" y="8"/>
            <a:ext cx="1982118" cy="1983683"/>
            <a:chOff x="7342700" y="271820"/>
            <a:chExt cx="1140000" cy="1140900"/>
          </a:xfrm>
        </p:grpSpPr>
        <p:cxnSp>
          <p:nvCxnSpPr>
            <p:cNvPr id="882" name="Google Shape;882;p71"/>
            <p:cNvCxnSpPr/>
            <p:nvPr/>
          </p:nvCxnSpPr>
          <p:spPr>
            <a:xfrm>
              <a:off x="7911987" y="271820"/>
              <a:ext cx="0" cy="114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71"/>
            <p:cNvCxnSpPr/>
            <p:nvPr/>
          </p:nvCxnSpPr>
          <p:spPr>
            <a:xfrm>
              <a:off x="7342700" y="842238"/>
              <a:ext cx="1140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58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2"/>
          <p:cNvSpPr/>
          <p:nvPr/>
        </p:nvSpPr>
        <p:spPr>
          <a:xfrm>
            <a:off x="6309050" y="3854479"/>
            <a:ext cx="2117100" cy="2117100"/>
          </a:xfrm>
          <a:prstGeom prst="star4">
            <a:avLst>
              <a:gd name="adj" fmla="val 93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2"/>
          <p:cNvSpPr txBox="1">
            <a:spLocks noGrp="1"/>
          </p:cNvSpPr>
          <p:nvPr>
            <p:ph type="title" hasCustomPrompt="1"/>
          </p:nvPr>
        </p:nvSpPr>
        <p:spPr>
          <a:xfrm>
            <a:off x="1937550" y="1363625"/>
            <a:ext cx="6853200" cy="182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7" name="Google Shape;887;p72"/>
          <p:cNvSpPr txBox="1">
            <a:spLocks noGrp="1"/>
          </p:cNvSpPr>
          <p:nvPr>
            <p:ph type="body" idx="1"/>
          </p:nvPr>
        </p:nvSpPr>
        <p:spPr>
          <a:xfrm>
            <a:off x="1937550" y="3032575"/>
            <a:ext cx="6853200" cy="747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88" name="Google Shape;888;p72"/>
          <p:cNvGrpSpPr/>
          <p:nvPr/>
        </p:nvGrpSpPr>
        <p:grpSpPr>
          <a:xfrm>
            <a:off x="-689578" y="2472029"/>
            <a:ext cx="2409701" cy="2409882"/>
            <a:chOff x="13338029" y="3957162"/>
            <a:chExt cx="1558265" cy="1558382"/>
          </a:xfrm>
        </p:grpSpPr>
        <p:grpSp>
          <p:nvGrpSpPr>
            <p:cNvPr id="889" name="Google Shape;889;p72"/>
            <p:cNvGrpSpPr/>
            <p:nvPr/>
          </p:nvGrpSpPr>
          <p:grpSpPr>
            <a:xfrm>
              <a:off x="13546817" y="4165820"/>
              <a:ext cx="1140512" cy="1140827"/>
              <a:chOff x="-1663182" y="667402"/>
              <a:chExt cx="739200" cy="739500"/>
            </a:xfrm>
          </p:grpSpPr>
          <p:cxnSp>
            <p:nvCxnSpPr>
              <p:cNvPr id="890" name="Google Shape;890;p72"/>
              <p:cNvCxnSpPr/>
              <p:nvPr/>
            </p:nvCxnSpPr>
            <p:spPr>
              <a:xfrm>
                <a:off x="-1293573" y="667402"/>
                <a:ext cx="0" cy="73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72"/>
              <p:cNvCxnSpPr/>
              <p:nvPr/>
            </p:nvCxnSpPr>
            <p:spPr>
              <a:xfrm rot="10800000">
                <a:off x="-1293582" y="667456"/>
                <a:ext cx="0" cy="739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72"/>
            <p:cNvGrpSpPr/>
            <p:nvPr/>
          </p:nvGrpSpPr>
          <p:grpSpPr>
            <a:xfrm rot="-1800086">
              <a:off x="13546860" y="4165926"/>
              <a:ext cx="1140536" cy="1140898"/>
              <a:chOff x="-1663182" y="667402"/>
              <a:chExt cx="739200" cy="739500"/>
            </a:xfrm>
          </p:grpSpPr>
          <p:cxnSp>
            <p:nvCxnSpPr>
              <p:cNvPr id="893" name="Google Shape;893;p72"/>
              <p:cNvCxnSpPr/>
              <p:nvPr/>
            </p:nvCxnSpPr>
            <p:spPr>
              <a:xfrm>
                <a:off x="-1293573" y="667402"/>
                <a:ext cx="0" cy="73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72"/>
              <p:cNvCxnSpPr/>
              <p:nvPr/>
            </p:nvCxnSpPr>
            <p:spPr>
              <a:xfrm rot="10800000">
                <a:off x="-1293582" y="667456"/>
                <a:ext cx="0" cy="739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5" name="Google Shape;895;p72"/>
            <p:cNvGrpSpPr/>
            <p:nvPr/>
          </p:nvGrpSpPr>
          <p:grpSpPr>
            <a:xfrm rot="-3600107">
              <a:off x="13546912" y="4165798"/>
              <a:ext cx="1140499" cy="1140898"/>
              <a:chOff x="-1663182" y="667402"/>
              <a:chExt cx="739200" cy="739500"/>
            </a:xfrm>
          </p:grpSpPr>
          <p:cxnSp>
            <p:nvCxnSpPr>
              <p:cNvPr id="896" name="Google Shape;896;p72"/>
              <p:cNvCxnSpPr/>
              <p:nvPr/>
            </p:nvCxnSpPr>
            <p:spPr>
              <a:xfrm>
                <a:off x="-1293573" y="667402"/>
                <a:ext cx="0" cy="73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72"/>
              <p:cNvCxnSpPr/>
              <p:nvPr/>
            </p:nvCxnSpPr>
            <p:spPr>
              <a:xfrm rot="10800000">
                <a:off x="-1293582" y="667456"/>
                <a:ext cx="0" cy="739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98" name="Google Shape;898;p72"/>
          <p:cNvGrpSpPr/>
          <p:nvPr/>
        </p:nvGrpSpPr>
        <p:grpSpPr>
          <a:xfrm>
            <a:off x="897750" y="-693500"/>
            <a:ext cx="942000" cy="1815150"/>
            <a:chOff x="897750" y="-539125"/>
            <a:chExt cx="942000" cy="1815150"/>
          </a:xfrm>
        </p:grpSpPr>
        <p:sp>
          <p:nvSpPr>
            <p:cNvPr id="899" name="Google Shape;899;p72"/>
            <p:cNvSpPr/>
            <p:nvPr/>
          </p:nvSpPr>
          <p:spPr>
            <a:xfrm>
              <a:off x="897750" y="-539125"/>
              <a:ext cx="942000" cy="9420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2"/>
            <p:cNvSpPr/>
            <p:nvPr/>
          </p:nvSpPr>
          <p:spPr>
            <a:xfrm rot="10800000">
              <a:off x="897750" y="334025"/>
              <a:ext cx="942000" cy="942000"/>
            </a:xfrm>
            <a:prstGeom prst="pie">
              <a:avLst>
                <a:gd name="adj1" fmla="val 0"/>
                <a:gd name="adj2" fmla="val 107846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9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74"/>
          <p:cNvGrpSpPr/>
          <p:nvPr/>
        </p:nvGrpSpPr>
        <p:grpSpPr>
          <a:xfrm rot="5400000">
            <a:off x="133269" y="-1486795"/>
            <a:ext cx="2803803" cy="3157906"/>
            <a:chOff x="904614" y="-301888"/>
            <a:chExt cx="1651822" cy="1860437"/>
          </a:xfrm>
        </p:grpSpPr>
        <p:sp>
          <p:nvSpPr>
            <p:cNvPr id="921" name="Google Shape;921;p74"/>
            <p:cNvSpPr/>
            <p:nvPr/>
          </p:nvSpPr>
          <p:spPr>
            <a:xfrm rot="-2703316" flipH="1">
              <a:off x="1023665" y="397774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4"/>
            <p:cNvSpPr/>
            <p:nvPr/>
          </p:nvSpPr>
          <p:spPr>
            <a:xfrm rot="-2703316" flipH="1">
              <a:off x="897942" y="164837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4"/>
            <p:cNvSpPr/>
            <p:nvPr/>
          </p:nvSpPr>
          <p:spPr>
            <a:xfrm rot="-2703316" flipH="1">
              <a:off x="960803" y="281306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74"/>
          <p:cNvGrpSpPr/>
          <p:nvPr/>
        </p:nvGrpSpPr>
        <p:grpSpPr>
          <a:xfrm rot="10800000">
            <a:off x="2499959" y="3750837"/>
            <a:ext cx="1373460" cy="2065050"/>
            <a:chOff x="4663125" y="5361388"/>
            <a:chExt cx="1121100" cy="1685618"/>
          </a:xfrm>
        </p:grpSpPr>
        <p:sp>
          <p:nvSpPr>
            <p:cNvPr id="925" name="Google Shape;925;p74"/>
            <p:cNvSpPr/>
            <p:nvPr/>
          </p:nvSpPr>
          <p:spPr>
            <a:xfrm>
              <a:off x="4663125" y="5925905"/>
              <a:ext cx="1121100" cy="1121100"/>
            </a:xfrm>
            <a:prstGeom prst="pie">
              <a:avLst>
                <a:gd name="adj1" fmla="val 0"/>
                <a:gd name="adj2" fmla="val 1078461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4"/>
            <p:cNvSpPr/>
            <p:nvPr/>
          </p:nvSpPr>
          <p:spPr>
            <a:xfrm>
              <a:off x="4663125" y="5361388"/>
              <a:ext cx="1121100" cy="1121100"/>
            </a:xfrm>
            <a:prstGeom prst="pie">
              <a:avLst>
                <a:gd name="adj1" fmla="val 0"/>
                <a:gd name="adj2" fmla="val 1078461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74"/>
          <p:cNvSpPr/>
          <p:nvPr/>
        </p:nvSpPr>
        <p:spPr>
          <a:xfrm>
            <a:off x="-670613" y="2350100"/>
            <a:ext cx="2408700" cy="2408700"/>
          </a:xfrm>
          <a:prstGeom prst="star4">
            <a:avLst>
              <a:gd name="adj" fmla="val 93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4"/>
          <p:cNvSpPr/>
          <p:nvPr/>
        </p:nvSpPr>
        <p:spPr>
          <a:xfrm rot="-5400000">
            <a:off x="7302850" y="5199900"/>
            <a:ext cx="3303000" cy="1288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" name="Google Shape;929;p74"/>
          <p:cNvGrpSpPr/>
          <p:nvPr/>
        </p:nvGrpSpPr>
        <p:grpSpPr>
          <a:xfrm rot="-5400000">
            <a:off x="7085939" y="-661164"/>
            <a:ext cx="942010" cy="1506617"/>
            <a:chOff x="105752" y="-40396"/>
            <a:chExt cx="836227" cy="1337432"/>
          </a:xfrm>
        </p:grpSpPr>
        <p:sp>
          <p:nvSpPr>
            <p:cNvPr id="930" name="Google Shape;930;p74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4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4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ctrTitle"/>
          </p:nvPr>
        </p:nvSpPr>
        <p:spPr>
          <a:xfrm>
            <a:off x="717850" y="1326150"/>
            <a:ext cx="7708200" cy="24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8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None/>
              <a:defRPr sz="5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>
            <a:off x="1208251" y="-949073"/>
            <a:ext cx="1105559" cy="1724031"/>
            <a:chOff x="12073663" y="814038"/>
            <a:chExt cx="910975" cy="1304700"/>
          </a:xfrm>
        </p:grpSpPr>
        <p:sp>
          <p:nvSpPr>
            <p:cNvPr id="117" name="Google Shape;117;p8"/>
            <p:cNvSpPr/>
            <p:nvPr/>
          </p:nvSpPr>
          <p:spPr>
            <a:xfrm rot="-5400000">
              <a:off x="11736613" y="1151088"/>
              <a:ext cx="1304700" cy="63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 rot="-5400000">
              <a:off x="12016988" y="1151088"/>
              <a:ext cx="1304700" cy="63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8"/>
          <p:cNvGrpSpPr/>
          <p:nvPr/>
        </p:nvGrpSpPr>
        <p:grpSpPr>
          <a:xfrm rot="-5400000">
            <a:off x="7424880" y="3711924"/>
            <a:ext cx="1008657" cy="1613210"/>
            <a:chOff x="105752" y="-40396"/>
            <a:chExt cx="836227" cy="1337432"/>
          </a:xfrm>
        </p:grpSpPr>
        <p:sp>
          <p:nvSpPr>
            <p:cNvPr id="120" name="Google Shape;120;p8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7226075" y="-811947"/>
            <a:ext cx="2091000" cy="2091000"/>
          </a:xfrm>
          <a:prstGeom prst="star4">
            <a:avLst>
              <a:gd name="adj" fmla="val 93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 rot="-2151155" flipH="1">
            <a:off x="-1561062" y="4626535"/>
            <a:ext cx="3007674" cy="1069326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9_1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75"/>
          <p:cNvGrpSpPr/>
          <p:nvPr/>
        </p:nvGrpSpPr>
        <p:grpSpPr>
          <a:xfrm>
            <a:off x="7543216" y="-541038"/>
            <a:ext cx="1025633" cy="1640360"/>
            <a:chOff x="105752" y="-40396"/>
            <a:chExt cx="836227" cy="1337432"/>
          </a:xfrm>
        </p:grpSpPr>
        <p:sp>
          <p:nvSpPr>
            <p:cNvPr id="935" name="Google Shape;935;p75"/>
            <p:cNvSpPr/>
            <p:nvPr/>
          </p:nvSpPr>
          <p:spPr>
            <a:xfrm>
              <a:off x="105752" y="-40396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303"/>
                  </a:moveTo>
                  <a:cubicBezTo>
                    <a:pt x="12991" y="303"/>
                    <a:pt x="15995" y="3267"/>
                    <a:pt x="15995" y="6961"/>
                  </a:cubicBezTo>
                  <a:cubicBezTo>
                    <a:pt x="15995" y="11002"/>
                    <a:pt x="12700" y="13684"/>
                    <a:pt x="9262" y="13684"/>
                  </a:cubicBezTo>
                  <a:cubicBezTo>
                    <a:pt x="7623" y="13684"/>
                    <a:pt x="5951" y="13074"/>
                    <a:pt x="4587" y="11711"/>
                  </a:cubicBezTo>
                  <a:cubicBezTo>
                    <a:pt x="365" y="7489"/>
                    <a:pt x="3329" y="303"/>
                    <a:pt x="9296" y="303"/>
                  </a:cubicBezTo>
                  <a:close/>
                  <a:moveTo>
                    <a:pt x="9241" y="1"/>
                  </a:moveTo>
                  <a:cubicBezTo>
                    <a:pt x="7537" y="1"/>
                    <a:pt x="5800" y="633"/>
                    <a:pt x="4384" y="2049"/>
                  </a:cubicBezTo>
                  <a:cubicBezTo>
                    <a:pt x="0" y="6433"/>
                    <a:pt x="3126" y="13903"/>
                    <a:pt x="9296" y="13903"/>
                  </a:cubicBezTo>
                  <a:cubicBezTo>
                    <a:pt x="13153" y="13903"/>
                    <a:pt x="16238" y="10818"/>
                    <a:pt x="16238" y="6961"/>
                  </a:cubicBezTo>
                  <a:cubicBezTo>
                    <a:pt x="16238" y="2783"/>
                    <a:pt x="12814" y="1"/>
                    <a:pt x="9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5"/>
            <p:cNvSpPr/>
            <p:nvPr/>
          </p:nvSpPr>
          <p:spPr>
            <a:xfrm>
              <a:off x="105752" y="270353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5"/>
            <p:cNvSpPr/>
            <p:nvPr/>
          </p:nvSpPr>
          <p:spPr>
            <a:xfrm>
              <a:off x="105752" y="581101"/>
              <a:ext cx="836227" cy="715935"/>
            </a:xfrm>
            <a:custGeom>
              <a:avLst/>
              <a:gdLst/>
              <a:ahLst/>
              <a:cxnLst/>
              <a:rect l="l" t="t" r="r" b="b"/>
              <a:pathLst>
                <a:path w="16239" h="13903" extrusionOk="0">
                  <a:moveTo>
                    <a:pt x="9296" y="262"/>
                  </a:moveTo>
                  <a:cubicBezTo>
                    <a:pt x="12991" y="262"/>
                    <a:pt x="15995" y="3266"/>
                    <a:pt x="15995" y="6961"/>
                  </a:cubicBezTo>
                  <a:cubicBezTo>
                    <a:pt x="15995" y="11002"/>
                    <a:pt x="12700" y="13665"/>
                    <a:pt x="9261" y="13665"/>
                  </a:cubicBezTo>
                  <a:cubicBezTo>
                    <a:pt x="7622" y="13665"/>
                    <a:pt x="5950" y="13060"/>
                    <a:pt x="4587" y="11710"/>
                  </a:cubicBezTo>
                  <a:cubicBezTo>
                    <a:pt x="365" y="7488"/>
                    <a:pt x="3329" y="262"/>
                    <a:pt x="9296" y="262"/>
                  </a:cubicBezTo>
                  <a:close/>
                  <a:moveTo>
                    <a:pt x="9241" y="0"/>
                  </a:moveTo>
                  <a:cubicBezTo>
                    <a:pt x="7537" y="0"/>
                    <a:pt x="5800" y="633"/>
                    <a:pt x="4384" y="2049"/>
                  </a:cubicBezTo>
                  <a:cubicBezTo>
                    <a:pt x="0" y="6433"/>
                    <a:pt x="3126" y="13902"/>
                    <a:pt x="9296" y="13902"/>
                  </a:cubicBezTo>
                  <a:cubicBezTo>
                    <a:pt x="13153" y="13902"/>
                    <a:pt x="16238" y="10777"/>
                    <a:pt x="16238" y="6961"/>
                  </a:cubicBezTo>
                  <a:cubicBezTo>
                    <a:pt x="16238" y="2783"/>
                    <a:pt x="12814" y="0"/>
                    <a:pt x="9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75"/>
          <p:cNvGrpSpPr/>
          <p:nvPr/>
        </p:nvGrpSpPr>
        <p:grpSpPr>
          <a:xfrm>
            <a:off x="1332216" y="-191999"/>
            <a:ext cx="942036" cy="942271"/>
            <a:chOff x="-1663182" y="667402"/>
            <a:chExt cx="739200" cy="739500"/>
          </a:xfrm>
        </p:grpSpPr>
        <p:cxnSp>
          <p:nvCxnSpPr>
            <p:cNvPr id="939" name="Google Shape;939;p75"/>
            <p:cNvCxnSpPr/>
            <p:nvPr/>
          </p:nvCxnSpPr>
          <p:spPr>
            <a:xfrm>
              <a:off x="-1293573" y="667402"/>
              <a:ext cx="0" cy="739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75"/>
            <p:cNvCxnSpPr/>
            <p:nvPr/>
          </p:nvCxnSpPr>
          <p:spPr>
            <a:xfrm rot="10800000">
              <a:off x="-1293582" y="667456"/>
              <a:ext cx="0" cy="739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1" name="Google Shape;941;p75"/>
          <p:cNvSpPr/>
          <p:nvPr/>
        </p:nvSpPr>
        <p:spPr>
          <a:xfrm rot="-1768263" flipH="1">
            <a:off x="828830" y="4778478"/>
            <a:ext cx="2421421" cy="883307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ctrTitle"/>
          </p:nvPr>
        </p:nvSpPr>
        <p:spPr>
          <a:xfrm>
            <a:off x="1352239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1502089" y="21874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ctrTitle" idx="2"/>
          </p:nvPr>
        </p:nvSpPr>
        <p:spPr>
          <a:xfrm>
            <a:off x="4634261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4784111" y="21874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ctrTitle" idx="4"/>
          </p:nvPr>
        </p:nvSpPr>
        <p:spPr>
          <a:xfrm>
            <a:off x="1352239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1502089" y="38718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ctrTitle" idx="6"/>
          </p:nvPr>
        </p:nvSpPr>
        <p:spPr>
          <a:xfrm>
            <a:off x="4634261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4784111" y="38718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221961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221961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1939939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1939939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ctrTitle" idx="15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570894" y="3871841"/>
            <a:ext cx="1402800" cy="1402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 rot="9000372" flipH="1">
            <a:off x="7024839" y="4346504"/>
            <a:ext cx="2543877" cy="45348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3"/>
          <p:cNvGrpSpPr/>
          <p:nvPr/>
        </p:nvGrpSpPr>
        <p:grpSpPr>
          <a:xfrm>
            <a:off x="6439850" y="517398"/>
            <a:ext cx="1421400" cy="1402800"/>
            <a:chOff x="6439850" y="517398"/>
            <a:chExt cx="1421400" cy="1402800"/>
          </a:xfrm>
        </p:grpSpPr>
        <p:grpSp>
          <p:nvGrpSpPr>
            <p:cNvPr id="169" name="Google Shape;169;p13"/>
            <p:cNvGrpSpPr/>
            <p:nvPr/>
          </p:nvGrpSpPr>
          <p:grpSpPr>
            <a:xfrm>
              <a:off x="6651640" y="517398"/>
              <a:ext cx="997820" cy="1402800"/>
              <a:chOff x="5962915" y="2116923"/>
              <a:chExt cx="997820" cy="1402800"/>
            </a:xfrm>
          </p:grpSpPr>
          <p:cxnSp>
            <p:nvCxnSpPr>
              <p:cNvPr id="170" name="Google Shape;170;p13"/>
              <p:cNvCxnSpPr/>
              <p:nvPr/>
            </p:nvCxnSpPr>
            <p:spPr>
              <a:xfrm>
                <a:off x="6461825" y="2116923"/>
                <a:ext cx="0" cy="140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 rot="10800000" flipH="1">
                <a:off x="5962935" y="2319340"/>
                <a:ext cx="997800" cy="997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3"/>
              <p:cNvCxnSpPr/>
              <p:nvPr/>
            </p:nvCxnSpPr>
            <p:spPr>
              <a:xfrm rot="10800000">
                <a:off x="5962915" y="2319340"/>
                <a:ext cx="997800" cy="997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3" name="Google Shape;173;p13"/>
            <p:cNvCxnSpPr/>
            <p:nvPr/>
          </p:nvCxnSpPr>
          <p:spPr>
            <a:xfrm>
              <a:off x="6439850" y="1218800"/>
              <a:ext cx="1421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55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>
            <a:hlinkClick r:id="rId2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17850" y="2804899"/>
            <a:ext cx="23340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1"/>
          </p:nvPr>
        </p:nvSpPr>
        <p:spPr>
          <a:xfrm>
            <a:off x="828700" y="3222162"/>
            <a:ext cx="21123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77" name="Google Shape;177;p14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94450" y="1956038"/>
            <a:ext cx="17808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5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4"/>
          <p:cNvSpPr txBox="1">
            <a:spLocks noGrp="1"/>
          </p:cNvSpPr>
          <p:nvPr>
            <p:ph type="ctrTitle" idx="3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14">
            <a:hlinkClick r:id=""/>
          </p:cNvPr>
          <p:cNvSpPr txBox="1">
            <a:spLocks noGrp="1"/>
          </p:cNvSpPr>
          <p:nvPr>
            <p:ph type="ctrTitle" idx="4"/>
          </p:nvPr>
        </p:nvSpPr>
        <p:spPr>
          <a:xfrm>
            <a:off x="3405000" y="2804899"/>
            <a:ext cx="23340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5"/>
          </p:nvPr>
        </p:nvSpPr>
        <p:spPr>
          <a:xfrm>
            <a:off x="3515850" y="3222162"/>
            <a:ext cx="21123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81" name="Google Shape;181;p14">
            <a:hlinkClick r:id=""/>
          </p:cNvPr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3681600" y="1956038"/>
            <a:ext cx="17808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5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4"/>
          <p:cNvSpPr txBox="1">
            <a:spLocks noGrp="1"/>
          </p:cNvSpPr>
          <p:nvPr>
            <p:ph type="ctrTitle" idx="7"/>
          </p:nvPr>
        </p:nvSpPr>
        <p:spPr>
          <a:xfrm>
            <a:off x="6092150" y="2804899"/>
            <a:ext cx="23340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8"/>
          </p:nvPr>
        </p:nvSpPr>
        <p:spPr>
          <a:xfrm>
            <a:off x="6203000" y="3222162"/>
            <a:ext cx="21123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6368750" y="1956038"/>
            <a:ext cx="17808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5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4"/>
          <p:cNvSpPr/>
          <p:nvPr/>
        </p:nvSpPr>
        <p:spPr>
          <a:xfrm>
            <a:off x="4889000" y="4537050"/>
            <a:ext cx="1744500" cy="17445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4"/>
          <p:cNvGrpSpPr/>
          <p:nvPr/>
        </p:nvGrpSpPr>
        <p:grpSpPr>
          <a:xfrm>
            <a:off x="235955" y="-140169"/>
            <a:ext cx="1744489" cy="1964808"/>
            <a:chOff x="904614" y="-301888"/>
            <a:chExt cx="1651822" cy="1860437"/>
          </a:xfrm>
        </p:grpSpPr>
        <p:sp>
          <p:nvSpPr>
            <p:cNvPr id="187" name="Google Shape;187;p14"/>
            <p:cNvSpPr/>
            <p:nvPr/>
          </p:nvSpPr>
          <p:spPr>
            <a:xfrm rot="-2703316" flipH="1">
              <a:off x="1023665" y="397774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2703316" flipH="1">
              <a:off x="897942" y="164837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2703316" flipH="1">
              <a:off x="960803" y="281306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7342700" y="271820"/>
            <a:ext cx="1140000" cy="1140827"/>
            <a:chOff x="7342700" y="271820"/>
            <a:chExt cx="1140000" cy="1140827"/>
          </a:xfrm>
        </p:grpSpPr>
        <p:cxnSp>
          <p:nvCxnSpPr>
            <p:cNvPr id="191" name="Google Shape;191;p14"/>
            <p:cNvCxnSpPr/>
            <p:nvPr/>
          </p:nvCxnSpPr>
          <p:spPr>
            <a:xfrm>
              <a:off x="7911987" y="271820"/>
              <a:ext cx="0" cy="11408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4"/>
            <p:cNvCxnSpPr/>
            <p:nvPr/>
          </p:nvCxnSpPr>
          <p:spPr>
            <a:xfrm>
              <a:off x="7342700" y="842238"/>
              <a:ext cx="1140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7_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 flipH="1">
            <a:off x="3095750" y="1765675"/>
            <a:ext cx="51018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subTitle" idx="2"/>
          </p:nvPr>
        </p:nvSpPr>
        <p:spPr>
          <a:xfrm flipH="1">
            <a:off x="3095750" y="2917025"/>
            <a:ext cx="5101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/>
          <p:nvPr/>
        </p:nvSpPr>
        <p:spPr>
          <a:xfrm rot="2348524" flipH="1">
            <a:off x="7514023" y="4053168"/>
            <a:ext cx="2421404" cy="883318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5585702" flipH="1">
            <a:off x="-1108521" y="1397982"/>
            <a:ext cx="2860503" cy="3221768"/>
            <a:chOff x="904614" y="-301888"/>
            <a:chExt cx="1651822" cy="1860437"/>
          </a:xfrm>
        </p:grpSpPr>
        <p:sp>
          <p:nvSpPr>
            <p:cNvPr id="218" name="Google Shape;218;p16"/>
            <p:cNvSpPr/>
            <p:nvPr/>
          </p:nvSpPr>
          <p:spPr>
            <a:xfrm rot="-2703316" flipH="1">
              <a:off x="1023665" y="397774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 rot="-2703316" flipH="1">
              <a:off x="897942" y="164837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rot="-2703316" flipH="1">
              <a:off x="960803" y="281306"/>
              <a:ext cx="1539443" cy="694051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6"/>
          <p:cNvSpPr/>
          <p:nvPr/>
        </p:nvSpPr>
        <p:spPr>
          <a:xfrm>
            <a:off x="1971044" y="-322887"/>
            <a:ext cx="1587300" cy="1587300"/>
          </a:xfrm>
          <a:prstGeom prst="star4">
            <a:avLst>
              <a:gd name="adj" fmla="val 157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"/>
          <p:cNvSpPr/>
          <p:nvPr/>
        </p:nvSpPr>
        <p:spPr>
          <a:xfrm rot="-5400000">
            <a:off x="7304988" y="-333462"/>
            <a:ext cx="1304700" cy="630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"/>
          <p:cNvSpPr/>
          <p:nvPr/>
        </p:nvSpPr>
        <p:spPr>
          <a:xfrm rot="-5400000">
            <a:off x="7585363" y="-333462"/>
            <a:ext cx="1304700" cy="630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2800800" y="3377825"/>
            <a:ext cx="1304700" cy="130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ctrTitle"/>
          </p:nvPr>
        </p:nvSpPr>
        <p:spPr>
          <a:xfrm>
            <a:off x="498150" y="471997"/>
            <a:ext cx="81477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ctrTitle" idx="2"/>
          </p:nvPr>
        </p:nvSpPr>
        <p:spPr>
          <a:xfrm>
            <a:off x="1040975" y="2244400"/>
            <a:ext cx="3207900" cy="4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1040975" y="1745800"/>
            <a:ext cx="3207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ctrTitle" idx="3"/>
          </p:nvPr>
        </p:nvSpPr>
        <p:spPr>
          <a:xfrm>
            <a:off x="4895125" y="2244400"/>
            <a:ext cx="3207900" cy="4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4"/>
          </p:nvPr>
        </p:nvSpPr>
        <p:spPr>
          <a:xfrm>
            <a:off x="4895125" y="1745675"/>
            <a:ext cx="3207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ctrTitle" idx="5"/>
          </p:nvPr>
        </p:nvSpPr>
        <p:spPr>
          <a:xfrm>
            <a:off x="1040975" y="4104250"/>
            <a:ext cx="3207900" cy="4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6"/>
          </p:nvPr>
        </p:nvSpPr>
        <p:spPr>
          <a:xfrm>
            <a:off x="1040975" y="3605525"/>
            <a:ext cx="3207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ctrTitle" idx="7"/>
          </p:nvPr>
        </p:nvSpPr>
        <p:spPr>
          <a:xfrm>
            <a:off x="4895125" y="4104250"/>
            <a:ext cx="3207900" cy="4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taatliches"/>
              <a:buNone/>
              <a:defRPr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8"/>
          </p:nvPr>
        </p:nvSpPr>
        <p:spPr>
          <a:xfrm>
            <a:off x="4895125" y="3605525"/>
            <a:ext cx="3207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aleway Medium"/>
              <a:buNone/>
              <a:defRPr sz="10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grpSp>
        <p:nvGrpSpPr>
          <p:cNvPr id="291" name="Google Shape;291;p20"/>
          <p:cNvGrpSpPr/>
          <p:nvPr/>
        </p:nvGrpSpPr>
        <p:grpSpPr>
          <a:xfrm>
            <a:off x="7853338" y="-415162"/>
            <a:ext cx="910975" cy="1304700"/>
            <a:chOff x="12073663" y="814038"/>
            <a:chExt cx="910975" cy="1304700"/>
          </a:xfrm>
        </p:grpSpPr>
        <p:sp>
          <p:nvSpPr>
            <p:cNvPr id="292" name="Google Shape;292;p20"/>
            <p:cNvSpPr/>
            <p:nvPr/>
          </p:nvSpPr>
          <p:spPr>
            <a:xfrm rot="-5400000">
              <a:off x="11736613" y="1151088"/>
              <a:ext cx="1304700" cy="63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-5400000">
              <a:off x="12016988" y="1151088"/>
              <a:ext cx="1304700" cy="630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0"/>
          <p:cNvSpPr/>
          <p:nvPr/>
        </p:nvSpPr>
        <p:spPr>
          <a:xfrm>
            <a:off x="-685950" y="423800"/>
            <a:ext cx="1184100" cy="11841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1_1_1_1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ctrTitle"/>
          </p:nvPr>
        </p:nvSpPr>
        <p:spPr>
          <a:xfrm>
            <a:off x="717850" y="472000"/>
            <a:ext cx="77082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ctrTitle" idx="2"/>
          </p:nvPr>
        </p:nvSpPr>
        <p:spPr>
          <a:xfrm>
            <a:off x="717975" y="2255350"/>
            <a:ext cx="21600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subTitle" idx="1"/>
          </p:nvPr>
        </p:nvSpPr>
        <p:spPr>
          <a:xfrm>
            <a:off x="717975" y="2525350"/>
            <a:ext cx="2160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326" name="Google Shape;326;p22"/>
          <p:cNvSpPr txBox="1">
            <a:spLocks noGrp="1"/>
          </p:cNvSpPr>
          <p:nvPr>
            <p:ph type="ctrTitle" idx="3"/>
          </p:nvPr>
        </p:nvSpPr>
        <p:spPr>
          <a:xfrm>
            <a:off x="3492000" y="2255350"/>
            <a:ext cx="21600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subTitle" idx="4"/>
          </p:nvPr>
        </p:nvSpPr>
        <p:spPr>
          <a:xfrm>
            <a:off x="3492000" y="2525350"/>
            <a:ext cx="2160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ctrTitle" idx="5"/>
          </p:nvPr>
        </p:nvSpPr>
        <p:spPr>
          <a:xfrm>
            <a:off x="6266275" y="2255350"/>
            <a:ext cx="21600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6"/>
          </p:nvPr>
        </p:nvSpPr>
        <p:spPr>
          <a:xfrm>
            <a:off x="6266275" y="2525350"/>
            <a:ext cx="2160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ctrTitle" idx="7"/>
          </p:nvPr>
        </p:nvSpPr>
        <p:spPr>
          <a:xfrm>
            <a:off x="2105025" y="3785700"/>
            <a:ext cx="21600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8"/>
          </p:nvPr>
        </p:nvSpPr>
        <p:spPr>
          <a:xfrm>
            <a:off x="2105025" y="4058375"/>
            <a:ext cx="2160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ctrTitle" idx="9"/>
          </p:nvPr>
        </p:nvSpPr>
        <p:spPr>
          <a:xfrm>
            <a:off x="4879150" y="3785700"/>
            <a:ext cx="21600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subTitle" idx="13"/>
          </p:nvPr>
        </p:nvSpPr>
        <p:spPr>
          <a:xfrm>
            <a:off x="4879150" y="4058375"/>
            <a:ext cx="2160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4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 Medium"/>
              <a:buNone/>
              <a:defRPr sz="10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334" name="Google Shape;334;p22"/>
          <p:cNvSpPr/>
          <p:nvPr/>
        </p:nvSpPr>
        <p:spPr>
          <a:xfrm rot="-2090394" flipH="1">
            <a:off x="-678188" y="3778885"/>
            <a:ext cx="1990249" cy="726338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2"/>
          <p:cNvGrpSpPr/>
          <p:nvPr/>
        </p:nvGrpSpPr>
        <p:grpSpPr>
          <a:xfrm>
            <a:off x="8219707" y="3668534"/>
            <a:ext cx="1531018" cy="1288180"/>
            <a:chOff x="-491843" y="3588434"/>
            <a:chExt cx="1531018" cy="1288180"/>
          </a:xfrm>
        </p:grpSpPr>
        <p:sp>
          <p:nvSpPr>
            <p:cNvPr id="336" name="Google Shape;336;p22"/>
            <p:cNvSpPr/>
            <p:nvPr/>
          </p:nvSpPr>
          <p:spPr>
            <a:xfrm rot="9651402">
              <a:off x="-332644" y="4049787"/>
              <a:ext cx="1304539" cy="630353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 rot="9651402">
              <a:off x="-424562" y="3784908"/>
              <a:ext cx="1304539" cy="630353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65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 b="1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ata"/>
              <a:buNone/>
              <a:defRPr sz="2800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65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 Medium"/>
              <a:buChar char="●"/>
              <a:defRPr sz="1800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0" r:id="rId6"/>
    <p:sldLayoutId id="2147483662" r:id="rId7"/>
    <p:sldLayoutId id="2147483666" r:id="rId8"/>
    <p:sldLayoutId id="2147483668" r:id="rId9"/>
    <p:sldLayoutId id="2147483685" r:id="rId10"/>
    <p:sldLayoutId id="2147483687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20" r:id="rId29"/>
    <p:sldLayoutId id="2147483721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3"/>
          <p:cNvSpPr/>
          <p:nvPr/>
        </p:nvSpPr>
        <p:spPr>
          <a:xfrm>
            <a:off x="1087350" y="1023150"/>
            <a:ext cx="6969300" cy="3097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83"/>
          <p:cNvSpPr txBox="1">
            <a:spLocks noGrp="1"/>
          </p:cNvSpPr>
          <p:nvPr>
            <p:ph type="subTitle" idx="1"/>
          </p:nvPr>
        </p:nvSpPr>
        <p:spPr>
          <a:xfrm>
            <a:off x="2117700" y="3249475"/>
            <a:ext cx="49086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Prezantojne:</a:t>
            </a:r>
            <a:br>
              <a:rPr lang="en" dirty="0" smtClean="0"/>
            </a:br>
            <a:r>
              <a:rPr lang="en" dirty="0" smtClean="0"/>
              <a:t>Lisa Ramizi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Saimir Bunjaku</a:t>
            </a:r>
            <a:endParaRPr dirty="0"/>
          </a:p>
        </p:txBody>
      </p:sp>
      <p:sp>
        <p:nvSpPr>
          <p:cNvPr id="962" name="Google Shape;962;p83"/>
          <p:cNvSpPr txBox="1">
            <a:spLocks noGrp="1"/>
          </p:cNvSpPr>
          <p:nvPr>
            <p:ph type="ctrTitle"/>
          </p:nvPr>
        </p:nvSpPr>
        <p:spPr>
          <a:xfrm>
            <a:off x="1639200" y="1853675"/>
            <a:ext cx="58656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Chaos Theory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 Rezultati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smtClean="0"/>
              <a:t>Pas 100 </a:t>
            </a:r>
            <a:r>
              <a:rPr lang="en-US" sz="1100" dirty="0" err="1" smtClean="0"/>
              <a:t>iterimesh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programi</a:t>
            </a:r>
            <a:r>
              <a:rPr lang="en-US" sz="1100" dirty="0" smtClean="0"/>
              <a:t> </a:t>
            </a:r>
            <a:r>
              <a:rPr lang="en-US" sz="1100" dirty="0" err="1" smtClean="0"/>
              <a:t>shfaqe</a:t>
            </a:r>
            <a:r>
              <a:rPr lang="en-US" sz="1100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83" y="800329"/>
            <a:ext cx="4407429" cy="40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 Rezultati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smtClean="0"/>
              <a:t>Pas 1000 </a:t>
            </a:r>
            <a:r>
              <a:rPr lang="en-US" sz="1100" dirty="0" err="1" smtClean="0"/>
              <a:t>iterimesh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programi</a:t>
            </a:r>
            <a:r>
              <a:rPr lang="en-US" sz="1100" dirty="0" smtClean="0"/>
              <a:t> </a:t>
            </a:r>
            <a:r>
              <a:rPr lang="en-US" sz="1100" dirty="0" err="1" smtClean="0"/>
              <a:t>shfaqe</a:t>
            </a:r>
            <a:r>
              <a:rPr lang="en-US" sz="1100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22" y="829142"/>
            <a:ext cx="4344778" cy="39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 Rezultati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smtClean="0"/>
              <a:t>Pas 10,000 </a:t>
            </a:r>
            <a:r>
              <a:rPr lang="en-US" sz="1100" dirty="0" err="1" smtClean="0"/>
              <a:t>iterimesh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programi</a:t>
            </a:r>
            <a:r>
              <a:rPr lang="en-US" sz="1100" dirty="0" smtClean="0"/>
              <a:t> </a:t>
            </a:r>
            <a:r>
              <a:rPr lang="en-US" sz="1100" dirty="0" err="1" smtClean="0"/>
              <a:t>shfaqe</a:t>
            </a:r>
            <a:r>
              <a:rPr lang="en-US" sz="1100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12" y="1055914"/>
            <a:ext cx="4271138" cy="39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 Rezultati</a:t>
            </a:r>
            <a:endParaRPr sz="2500" dirty="0">
              <a:solidFill>
                <a:schemeClr val="l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92" y="1594758"/>
            <a:ext cx="6107015" cy="29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67;p84"/>
          <p:cNvSpPr txBox="1">
            <a:spLocks noGrp="1"/>
          </p:cNvSpPr>
          <p:nvPr>
            <p:ph type="ctrTitle"/>
          </p:nvPr>
        </p:nvSpPr>
        <p:spPr>
          <a:xfrm>
            <a:off x="3199017" y="5227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Fractal Fern </a:t>
            </a:r>
            <a:endParaRPr sz="2500" dirty="0">
              <a:solidFill>
                <a:schemeClr val="l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51086" y="827314"/>
            <a:ext cx="2119085" cy="3976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51086" y="3614057"/>
            <a:ext cx="2017485" cy="1190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68571" y="827315"/>
            <a:ext cx="101600" cy="27867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19188" y="2797080"/>
            <a:ext cx="914400" cy="638629"/>
          </a:xfrm>
          <a:prstGeom prst="line">
            <a:avLst/>
          </a:prstGeom>
          <a:ln>
            <a:solidFill>
              <a:srgbClr val="473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9487" y="3435709"/>
            <a:ext cx="101599" cy="396062"/>
          </a:xfrm>
          <a:prstGeom prst="line">
            <a:avLst/>
          </a:prstGeom>
          <a:ln>
            <a:solidFill>
              <a:srgbClr val="473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19188" y="2811595"/>
            <a:ext cx="1017384" cy="1020176"/>
          </a:xfrm>
          <a:prstGeom prst="line">
            <a:avLst/>
          </a:prstGeom>
          <a:ln>
            <a:solidFill>
              <a:srgbClr val="473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49" y="1715648"/>
            <a:ext cx="4725477" cy="3201129"/>
          </a:xfrm>
          <a:prstGeom prst="rect">
            <a:avLst/>
          </a:prstGeom>
        </p:spPr>
      </p:pic>
      <p:sp>
        <p:nvSpPr>
          <p:cNvPr id="4" name="Google Shape;967;p84"/>
          <p:cNvSpPr txBox="1">
            <a:spLocks noGrp="1"/>
          </p:cNvSpPr>
          <p:nvPr>
            <p:ph type="ctrTitle"/>
          </p:nvPr>
        </p:nvSpPr>
        <p:spPr>
          <a:xfrm>
            <a:off x="3199017" y="5227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Fractal Fern </a:t>
            </a:r>
            <a:endParaRPr sz="25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 Konkluzioni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33101" y="233170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err="1" smtClean="0"/>
              <a:t>Shohim</a:t>
            </a:r>
            <a:r>
              <a:rPr lang="en-US" sz="1100" dirty="0" smtClean="0"/>
              <a:t> se </a:t>
            </a:r>
            <a:r>
              <a:rPr lang="en-US" sz="1100" dirty="0" err="1" smtClean="0"/>
              <a:t>nga</a:t>
            </a:r>
            <a:r>
              <a:rPr lang="en-US" sz="1100" dirty="0" smtClean="0"/>
              <a:t> </a:t>
            </a:r>
            <a:r>
              <a:rPr lang="en-US" sz="1100" dirty="0" err="1" smtClean="0"/>
              <a:t>disa</a:t>
            </a:r>
            <a:r>
              <a:rPr lang="en-US" sz="1100" dirty="0" smtClean="0"/>
              <a:t> </a:t>
            </a:r>
            <a:r>
              <a:rPr lang="en-US" sz="1100" dirty="0" err="1" smtClean="0"/>
              <a:t>veprime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cilat</a:t>
            </a:r>
            <a:r>
              <a:rPr lang="en-US" sz="1100" dirty="0" smtClean="0"/>
              <a:t> </a:t>
            </a:r>
            <a:r>
              <a:rPr lang="en-US" sz="1100" dirty="0" err="1" smtClean="0"/>
              <a:t>duken</a:t>
            </a:r>
            <a:r>
              <a:rPr lang="en-US" sz="1100" dirty="0" smtClean="0"/>
              <a:t> </a:t>
            </a:r>
            <a:r>
              <a:rPr lang="en-US" sz="1100" dirty="0" err="1" smtClean="0"/>
              <a:t>teresisht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rastesishme</a:t>
            </a:r>
            <a:r>
              <a:rPr lang="en-US" sz="1100" dirty="0" smtClean="0"/>
              <a:t> </a:t>
            </a:r>
            <a:r>
              <a:rPr lang="en-US" sz="1100" dirty="0" err="1" smtClean="0"/>
              <a:t>zhvillohet</a:t>
            </a:r>
            <a:r>
              <a:rPr lang="en-US" sz="1100" dirty="0" smtClean="0"/>
              <a:t> </a:t>
            </a:r>
            <a:r>
              <a:rPr lang="en-US" sz="1100" dirty="0" err="1" smtClean="0"/>
              <a:t>nje</a:t>
            </a:r>
            <a:r>
              <a:rPr lang="en-US" sz="1100" dirty="0" smtClean="0"/>
              <a:t> </a:t>
            </a:r>
            <a:r>
              <a:rPr lang="en-US" sz="1100" dirty="0" err="1" smtClean="0"/>
              <a:t>paterne</a:t>
            </a:r>
            <a:r>
              <a:rPr lang="en-US" sz="1100" dirty="0" smtClean="0"/>
              <a:t> </a:t>
            </a:r>
            <a:r>
              <a:rPr lang="en-US" sz="1100" dirty="0" err="1" smtClean="0"/>
              <a:t>interesante</a:t>
            </a:r>
            <a:r>
              <a:rPr lang="en-US" sz="1100" dirty="0" smtClean="0"/>
              <a:t>.</a:t>
            </a:r>
          </a:p>
          <a:p>
            <a:pPr marL="171450" indent="-171450"/>
            <a:endParaRPr lang="en-US" sz="1100" dirty="0"/>
          </a:p>
          <a:p>
            <a:pPr marL="171450" indent="-171450"/>
            <a:r>
              <a:rPr lang="en-US" sz="1100" dirty="0" err="1" smtClean="0"/>
              <a:t>Kjo</a:t>
            </a:r>
            <a:r>
              <a:rPr lang="en-US" sz="1100" dirty="0" smtClean="0"/>
              <a:t> </a:t>
            </a:r>
            <a:r>
              <a:rPr lang="en-US" sz="1100" dirty="0" err="1" smtClean="0"/>
              <a:t>teori</a:t>
            </a:r>
            <a:r>
              <a:rPr lang="en-US" sz="1100" dirty="0" smtClean="0"/>
              <a:t> </a:t>
            </a:r>
            <a:r>
              <a:rPr lang="en-US" sz="1100" dirty="0" err="1" smtClean="0"/>
              <a:t>tregon</a:t>
            </a:r>
            <a:r>
              <a:rPr lang="en-US" sz="1100" dirty="0" smtClean="0"/>
              <a:t> me se mire per </a:t>
            </a:r>
            <a:r>
              <a:rPr lang="en-US" sz="1100" dirty="0" err="1" smtClean="0"/>
              <a:t>pranine</a:t>
            </a:r>
            <a:r>
              <a:rPr lang="en-US" sz="1100" dirty="0" smtClean="0"/>
              <a:t> e </a:t>
            </a:r>
            <a:r>
              <a:rPr lang="en-US" sz="1100" dirty="0" err="1" smtClean="0"/>
              <a:t>funksioneve</a:t>
            </a:r>
            <a:r>
              <a:rPr lang="en-US" sz="1100" dirty="0" smtClean="0"/>
              <a:t> </a:t>
            </a:r>
            <a:r>
              <a:rPr lang="en-US" sz="1100" dirty="0" err="1" smtClean="0"/>
              <a:t>matematike</a:t>
            </a:r>
            <a:r>
              <a:rPr lang="en-US" sz="1100" dirty="0" smtClean="0"/>
              <a:t> ne </a:t>
            </a:r>
            <a:r>
              <a:rPr lang="en-US" sz="1100" dirty="0" err="1" smtClean="0"/>
              <a:t>natyre</a:t>
            </a:r>
            <a:r>
              <a:rPr lang="en-US" sz="1100" dirty="0" smtClean="0"/>
              <a:t>.  </a:t>
            </a:r>
          </a:p>
          <a:p>
            <a:pPr marL="171450" indent="-171450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908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7086" y="2276298"/>
            <a:ext cx="8147700" cy="934800"/>
          </a:xfrm>
        </p:spPr>
        <p:txBody>
          <a:bodyPr/>
          <a:lstStyle/>
          <a:p>
            <a:r>
              <a:rPr lang="en-US" dirty="0" smtClean="0"/>
              <a:t>Faleminderit per </a:t>
            </a:r>
            <a:r>
              <a:rPr lang="en-US" dirty="0" err="1" smtClean="0"/>
              <a:t>vemendjen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5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1352239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Pershkrimi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problemit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75" name="Google Shape;975;p85">
            <a:hlinkClick r:id=""/>
          </p:cNvPr>
          <p:cNvSpPr txBox="1">
            <a:spLocks noGrp="1"/>
          </p:cNvSpPr>
          <p:nvPr>
            <p:ph type="ctrTitle" idx="2"/>
          </p:nvPr>
        </p:nvSpPr>
        <p:spPr>
          <a:xfrm>
            <a:off x="1260578" y="3382875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Kodimi 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77" name="Google Shape;977;p85">
            <a:hlinkClick r:id=""/>
          </p:cNvPr>
          <p:cNvSpPr txBox="1">
            <a:spLocks noGrp="1"/>
          </p:cNvSpPr>
          <p:nvPr>
            <p:ph type="ctrTitle" idx="4"/>
          </p:nvPr>
        </p:nvSpPr>
        <p:spPr>
          <a:xfrm>
            <a:off x="4634261" y="1778407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Cfare eshte </a:t>
            </a:r>
            <a:r>
              <a:rPr lang="en" dirty="0"/>
              <a:t>C</a:t>
            </a:r>
            <a:r>
              <a:rPr lang="en" dirty="0" smtClean="0"/>
              <a:t>haos Theory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79" name="Google Shape;979;p85">
            <a:hlinkClick r:id=""/>
          </p:cNvPr>
          <p:cNvSpPr txBox="1">
            <a:spLocks noGrp="1"/>
          </p:cNvSpPr>
          <p:nvPr>
            <p:ph type="ctrTitle" idx="6"/>
          </p:nvPr>
        </p:nvSpPr>
        <p:spPr>
          <a:xfrm>
            <a:off x="4634261" y="3371548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81" name="Google Shape;981;p85"/>
          <p:cNvSpPr txBox="1">
            <a:spLocks noGrp="1"/>
          </p:cNvSpPr>
          <p:nvPr>
            <p:ph type="ctrTitle" idx="15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sz="2500" dirty="0"/>
          </a:p>
        </p:txBody>
      </p:sp>
      <p:sp>
        <p:nvSpPr>
          <p:cNvPr id="982" name="Google Shape;982;p85">
            <a:hlinkClick r:id=""/>
          </p:cNvPr>
          <p:cNvSpPr txBox="1">
            <a:spLocks noGrp="1"/>
          </p:cNvSpPr>
          <p:nvPr>
            <p:ph type="title" idx="8"/>
          </p:nvPr>
        </p:nvSpPr>
        <p:spPr>
          <a:xfrm flipH="1">
            <a:off x="1848278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85">
            <a:hlinkClick r:id=""/>
          </p:cNvPr>
          <p:cNvSpPr txBox="1">
            <a:spLocks noGrp="1"/>
          </p:cNvSpPr>
          <p:nvPr>
            <p:ph type="title" idx="9"/>
          </p:nvPr>
        </p:nvSpPr>
        <p:spPr>
          <a:xfrm flipH="1">
            <a:off x="5221961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4" name="Google Shape;984;p85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1939939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5" name="Google Shape;985;p85">
            <a:hlinkClick r:id=""/>
          </p:cNvPr>
          <p:cNvSpPr txBox="1">
            <a:spLocks noGrp="1"/>
          </p:cNvSpPr>
          <p:nvPr>
            <p:ph type="title" idx="14"/>
          </p:nvPr>
        </p:nvSpPr>
        <p:spPr>
          <a:xfrm flipH="1">
            <a:off x="5274794" y="1406791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" name="Google Shape;983;p85">
            <a:hlinkClick r:id=""/>
          </p:cNvPr>
          <p:cNvSpPr txBox="1">
            <a:spLocks/>
          </p:cNvSpPr>
          <p:nvPr/>
        </p:nvSpPr>
        <p:spPr>
          <a:xfrm flipH="1">
            <a:off x="3427028" y="4037464"/>
            <a:ext cx="19821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1" i="0" u="none" strike="noStrike" cap="none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ata"/>
              <a:buNone/>
              <a:defRPr sz="2600" b="0" i="0" u="none" strike="noStrike" cap="none">
                <a:solidFill>
                  <a:srgbClr val="000000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13" name="Google Shape;979;p85">
            <a:hlinkClick r:id=""/>
          </p:cNvPr>
          <p:cNvSpPr txBox="1">
            <a:spLocks/>
          </p:cNvSpPr>
          <p:nvPr/>
        </p:nvSpPr>
        <p:spPr>
          <a:xfrm>
            <a:off x="2839328" y="4316443"/>
            <a:ext cx="3157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1" i="0" u="none" strike="noStrike" cap="none">
                <a:solidFill>
                  <a:schemeClr val="lt2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 b="0" i="0" u="none" strike="noStrike" cap="none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 err="1" smtClean="0"/>
              <a:t>Konkluzioni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01. Pershkrimi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problemit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Te </a:t>
            </a:r>
            <a:r>
              <a:rPr lang="en-US" sz="1100" dirty="0" err="1" smtClean="0"/>
              <a:t>vizatohet</a:t>
            </a:r>
            <a:r>
              <a:rPr lang="en-US" sz="1100" dirty="0" smtClean="0"/>
              <a:t> dhe </a:t>
            </a:r>
            <a:r>
              <a:rPr lang="en-US" sz="1100" dirty="0" err="1" smtClean="0"/>
              <a:t>provohet</a:t>
            </a:r>
            <a:r>
              <a:rPr lang="en-US" sz="1100" dirty="0" smtClean="0"/>
              <a:t> chaos theory me </a:t>
            </a:r>
            <a:r>
              <a:rPr lang="en-US" sz="1100" dirty="0" err="1" smtClean="0"/>
              <a:t>ane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trekendeshit</a:t>
            </a:r>
            <a:r>
              <a:rPr lang="en-US" sz="1100" dirty="0" smtClean="0"/>
              <a:t> ne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ashtuquajturen</a:t>
            </a:r>
            <a:r>
              <a:rPr lang="en-US" sz="1100" dirty="0" smtClean="0"/>
              <a:t> Chaos Game.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 smtClean="0"/>
              <a:t>Marrim</a:t>
            </a:r>
            <a:r>
              <a:rPr lang="en-US" sz="1100" dirty="0" smtClean="0"/>
              <a:t> 3 </a:t>
            </a:r>
            <a:r>
              <a:rPr lang="en-US" sz="1100" dirty="0" err="1" smtClean="0"/>
              <a:t>pika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rastesishme</a:t>
            </a:r>
            <a:r>
              <a:rPr lang="en-US" sz="1100" dirty="0" smtClean="0"/>
              <a:t> ne </a:t>
            </a:r>
            <a:r>
              <a:rPr lang="en-US" sz="1100" dirty="0" err="1" smtClean="0"/>
              <a:t>rrafsh</a:t>
            </a:r>
            <a:r>
              <a:rPr lang="en-US" sz="1100" dirty="0" smtClean="0"/>
              <a:t>,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emeruara</a:t>
            </a:r>
            <a:r>
              <a:rPr lang="en-US" sz="1100" dirty="0" smtClean="0"/>
              <a:t> A, B, C,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cilat</a:t>
            </a:r>
            <a:r>
              <a:rPr lang="en-US" sz="1100" dirty="0" smtClean="0"/>
              <a:t> </a:t>
            </a:r>
            <a:r>
              <a:rPr lang="en-US" sz="1100" dirty="0" err="1" smtClean="0"/>
              <a:t>krijojne</a:t>
            </a:r>
            <a:r>
              <a:rPr lang="en-US" sz="1100" dirty="0" smtClean="0"/>
              <a:t> </a:t>
            </a:r>
            <a:r>
              <a:rPr lang="en-US" sz="1100" dirty="0" err="1" smtClean="0"/>
              <a:t>trekendeshin</a:t>
            </a:r>
            <a:r>
              <a:rPr lang="en-US" sz="1100" dirty="0" smtClean="0"/>
              <a:t> dhe </a:t>
            </a:r>
            <a:r>
              <a:rPr lang="en-US" sz="1100" dirty="0" err="1" smtClean="0"/>
              <a:t>nje</a:t>
            </a:r>
            <a:r>
              <a:rPr lang="en-US" sz="1100" dirty="0" smtClean="0"/>
              <a:t> pike </a:t>
            </a:r>
            <a:r>
              <a:rPr lang="en-US" sz="1100" dirty="0" err="1" smtClean="0"/>
              <a:t>fillestare</a:t>
            </a:r>
            <a:r>
              <a:rPr lang="en-US" sz="1100" dirty="0" smtClean="0"/>
              <a:t>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smtClean="0"/>
              <a:t>Me </a:t>
            </a:r>
            <a:r>
              <a:rPr lang="en-US" sz="1100" dirty="0" err="1" smtClean="0"/>
              <a:t>ane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nje</a:t>
            </a:r>
            <a:r>
              <a:rPr lang="en-US" sz="1100" dirty="0" smtClean="0"/>
              <a:t> </a:t>
            </a:r>
            <a:r>
              <a:rPr lang="en-US" sz="1100" dirty="0" err="1" smtClean="0"/>
              <a:t>funksioni</a:t>
            </a:r>
            <a:r>
              <a:rPr lang="en-US" sz="1100" dirty="0" smtClean="0"/>
              <a:t> random(p.sh </a:t>
            </a:r>
            <a:r>
              <a:rPr lang="en-US" sz="1100" dirty="0" err="1" smtClean="0"/>
              <a:t>nje</a:t>
            </a:r>
            <a:r>
              <a:rPr lang="en-US" sz="1100" dirty="0" smtClean="0"/>
              <a:t> </a:t>
            </a:r>
            <a:r>
              <a:rPr lang="en-US" sz="1100" dirty="0" err="1" smtClean="0"/>
              <a:t>zar</a:t>
            </a:r>
            <a:r>
              <a:rPr lang="en-US" sz="1100" dirty="0" smtClean="0"/>
              <a:t>), </a:t>
            </a:r>
            <a:r>
              <a:rPr lang="en-US" sz="1100" dirty="0" err="1" smtClean="0"/>
              <a:t>vizatojme</a:t>
            </a:r>
            <a:r>
              <a:rPr lang="en-US" sz="1100" dirty="0" smtClean="0"/>
              <a:t> </a:t>
            </a:r>
            <a:r>
              <a:rPr lang="en-US" sz="1100" dirty="0" err="1" smtClean="0"/>
              <a:t>nje</a:t>
            </a:r>
            <a:r>
              <a:rPr lang="en-US" sz="1100" dirty="0" smtClean="0"/>
              <a:t> pike ne ate </a:t>
            </a:r>
            <a:r>
              <a:rPr lang="en-US" sz="1100" dirty="0" err="1" smtClean="0"/>
              <a:t>menyre</a:t>
            </a:r>
            <a:r>
              <a:rPr lang="en-US" sz="1100" dirty="0" smtClean="0"/>
              <a:t> </a:t>
            </a:r>
            <a:r>
              <a:rPr lang="en-US" sz="1100" dirty="0" err="1" smtClean="0"/>
              <a:t>qe</a:t>
            </a:r>
            <a:r>
              <a:rPr lang="en-US" sz="1100" dirty="0" smtClean="0"/>
              <a:t>; </a:t>
            </a:r>
            <a:r>
              <a:rPr lang="en-US" sz="1100" dirty="0" err="1" smtClean="0"/>
              <a:t>Nese</a:t>
            </a:r>
            <a:r>
              <a:rPr lang="en-US" sz="1100" dirty="0" smtClean="0"/>
              <a:t> </a:t>
            </a:r>
            <a:r>
              <a:rPr lang="en-US" sz="1100" dirty="0" err="1" smtClean="0"/>
              <a:t>zari</a:t>
            </a:r>
            <a:r>
              <a:rPr lang="en-US" sz="1100" dirty="0" smtClean="0"/>
              <a:t> </a:t>
            </a:r>
            <a:r>
              <a:rPr lang="en-US" sz="1100" dirty="0" err="1" smtClean="0"/>
              <a:t>bie</a:t>
            </a:r>
            <a:r>
              <a:rPr lang="en-US" sz="1100" dirty="0" smtClean="0"/>
              <a:t> ne A </a:t>
            </a:r>
            <a:r>
              <a:rPr lang="en-US" sz="1100" dirty="0" err="1" smtClean="0"/>
              <a:t>atehere</a:t>
            </a:r>
            <a:r>
              <a:rPr lang="en-US" sz="1100" dirty="0" smtClean="0"/>
              <a:t> </a:t>
            </a:r>
            <a:r>
              <a:rPr lang="en-US" sz="1100" dirty="0" err="1" smtClean="0"/>
              <a:t>nga</a:t>
            </a:r>
            <a:r>
              <a:rPr lang="en-US" sz="1100" dirty="0" smtClean="0"/>
              <a:t> </a:t>
            </a:r>
            <a:r>
              <a:rPr lang="en-US" sz="1100" dirty="0" err="1" smtClean="0"/>
              <a:t>pika</a:t>
            </a:r>
            <a:r>
              <a:rPr lang="en-US" sz="1100" dirty="0" smtClean="0"/>
              <a:t> </a:t>
            </a:r>
            <a:r>
              <a:rPr lang="en-US" sz="1100" dirty="0" err="1" smtClean="0"/>
              <a:t>fillestare</a:t>
            </a:r>
            <a:r>
              <a:rPr lang="en-US" sz="1100" dirty="0" smtClean="0"/>
              <a:t> </a:t>
            </a:r>
            <a:r>
              <a:rPr lang="en-US" sz="1100" dirty="0" err="1" smtClean="0"/>
              <a:t>nisemi</a:t>
            </a:r>
            <a:r>
              <a:rPr lang="en-US" sz="1100" dirty="0" smtClean="0"/>
              <a:t> </a:t>
            </a:r>
            <a:r>
              <a:rPr lang="en-US" sz="1100" dirty="0" err="1" smtClean="0"/>
              <a:t>drejt</a:t>
            </a:r>
            <a:r>
              <a:rPr lang="en-US" sz="1100" dirty="0" smtClean="0"/>
              <a:t> A-se dhe </a:t>
            </a:r>
            <a:r>
              <a:rPr lang="en-US" sz="1100" dirty="0" err="1" smtClean="0"/>
              <a:t>vizatojme</a:t>
            </a:r>
            <a:r>
              <a:rPr lang="en-US" sz="1100" dirty="0" smtClean="0"/>
              <a:t> </a:t>
            </a:r>
            <a:r>
              <a:rPr lang="en-US" sz="1100" dirty="0" err="1" smtClean="0"/>
              <a:t>nje</a:t>
            </a:r>
            <a:r>
              <a:rPr lang="en-US" sz="1100" dirty="0" smtClean="0"/>
              <a:t> pike </a:t>
            </a:r>
            <a:r>
              <a:rPr lang="en-US" sz="1100" dirty="0" err="1" smtClean="0"/>
              <a:t>tjeter</a:t>
            </a:r>
            <a:r>
              <a:rPr lang="en-US" sz="1100" dirty="0" smtClean="0"/>
              <a:t> ne </a:t>
            </a:r>
            <a:r>
              <a:rPr lang="en-US" sz="1100" dirty="0" err="1" smtClean="0"/>
              <a:t>distancen</a:t>
            </a:r>
            <a:r>
              <a:rPr lang="en-US" sz="1100" dirty="0" smtClean="0"/>
              <a:t> </a:t>
            </a:r>
            <a:r>
              <a:rPr lang="en-US" sz="1100" dirty="0" err="1" smtClean="0"/>
              <a:t>nga</a:t>
            </a:r>
            <a:r>
              <a:rPr lang="en-US" sz="1100" dirty="0" smtClean="0"/>
              <a:t> </a:t>
            </a:r>
            <a:r>
              <a:rPr lang="en-US" sz="1100" dirty="0" err="1" smtClean="0"/>
              <a:t>pika</a:t>
            </a:r>
            <a:r>
              <a:rPr lang="en-US" sz="1100" dirty="0" smtClean="0"/>
              <a:t> </a:t>
            </a:r>
            <a:r>
              <a:rPr lang="en-US" sz="1100" dirty="0" err="1" smtClean="0"/>
              <a:t>fillestare</a:t>
            </a:r>
            <a:r>
              <a:rPr lang="en-US" sz="1100" dirty="0" smtClean="0"/>
              <a:t> </a:t>
            </a:r>
            <a:r>
              <a:rPr lang="en-US" sz="1100" dirty="0" err="1" smtClean="0"/>
              <a:t>deri</a:t>
            </a:r>
            <a:r>
              <a:rPr lang="en-US" sz="1100" dirty="0" smtClean="0"/>
              <a:t> ne A e </a:t>
            </a:r>
            <a:r>
              <a:rPr lang="en-US" sz="1100" dirty="0" err="1" smtClean="0"/>
              <a:t>pjestuar</a:t>
            </a:r>
            <a:r>
              <a:rPr lang="en-US" sz="1100" dirty="0" smtClean="0"/>
              <a:t> me 2.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1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 smtClean="0"/>
              <a:t>Perserisim</a:t>
            </a:r>
            <a:r>
              <a:rPr lang="en-US" sz="1100" dirty="0" smtClean="0"/>
              <a:t> </a:t>
            </a:r>
            <a:r>
              <a:rPr lang="en-US" sz="1100" dirty="0" err="1" smtClean="0"/>
              <a:t>hapn</a:t>
            </a:r>
            <a:r>
              <a:rPr lang="en-US" sz="1100" dirty="0" smtClean="0"/>
              <a:t> 2 dhe </a:t>
            </a:r>
            <a:r>
              <a:rPr lang="en-US" sz="1100" dirty="0" err="1" smtClean="0"/>
              <a:t>shohim</a:t>
            </a:r>
            <a:r>
              <a:rPr lang="en-US" sz="1100" dirty="0" smtClean="0"/>
              <a:t> se </a:t>
            </a:r>
            <a:r>
              <a:rPr lang="en-US" sz="1100" dirty="0" err="1" smtClean="0"/>
              <a:t>si</a:t>
            </a:r>
            <a:r>
              <a:rPr lang="en-US" sz="1100" dirty="0" smtClean="0"/>
              <a:t> </a:t>
            </a:r>
            <a:r>
              <a:rPr lang="en-US" sz="1100" dirty="0" err="1" smtClean="0"/>
              <a:t>shfaqet</a:t>
            </a:r>
            <a:r>
              <a:rPr lang="en-US" sz="1100" dirty="0" smtClean="0"/>
              <a:t> chaos theory.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18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 Cfare eshte Chaos Theory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err="1" smtClean="0"/>
              <a:t>Dega</a:t>
            </a:r>
            <a:r>
              <a:rPr lang="en-US" sz="1100" dirty="0" smtClean="0"/>
              <a:t> e </a:t>
            </a:r>
            <a:r>
              <a:rPr lang="en-US" sz="1100" dirty="0" err="1" smtClean="0"/>
              <a:t>matematikes</a:t>
            </a:r>
            <a:r>
              <a:rPr lang="en-US" sz="1100" dirty="0" smtClean="0"/>
              <a:t> </a:t>
            </a:r>
            <a:r>
              <a:rPr lang="en-US" sz="1100" dirty="0" err="1" smtClean="0"/>
              <a:t>qe</a:t>
            </a:r>
            <a:r>
              <a:rPr lang="en-US" sz="1100" dirty="0" smtClean="0"/>
              <a:t> </a:t>
            </a:r>
            <a:r>
              <a:rPr lang="en-US" sz="1100" dirty="0" err="1" smtClean="0"/>
              <a:t>merret</a:t>
            </a:r>
            <a:r>
              <a:rPr lang="en-US" sz="1100" dirty="0" smtClean="0"/>
              <a:t> me </a:t>
            </a:r>
            <a:r>
              <a:rPr lang="en-US" sz="1100" dirty="0" err="1" smtClean="0"/>
              <a:t>sisteme</a:t>
            </a:r>
            <a:r>
              <a:rPr lang="en-US" sz="1100" dirty="0" smtClean="0"/>
              <a:t> </a:t>
            </a:r>
            <a:r>
              <a:rPr lang="en-US" sz="1100" dirty="0" err="1" smtClean="0"/>
              <a:t>komplekse</a:t>
            </a:r>
            <a:r>
              <a:rPr lang="en-US" sz="1100" dirty="0" smtClean="0"/>
              <a:t> </a:t>
            </a:r>
            <a:r>
              <a:rPr lang="en-US" sz="1100" dirty="0" err="1" smtClean="0"/>
              <a:t>sjellja</a:t>
            </a:r>
            <a:r>
              <a:rPr lang="en-US" sz="1100" dirty="0" smtClean="0"/>
              <a:t> e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cilave</a:t>
            </a:r>
            <a:r>
              <a:rPr lang="en-US" sz="1100" dirty="0" smtClean="0"/>
              <a:t> eshte shume e </a:t>
            </a:r>
            <a:r>
              <a:rPr lang="en-US" sz="1100" dirty="0" err="1" smtClean="0"/>
              <a:t>ndjeshme</a:t>
            </a:r>
            <a:r>
              <a:rPr lang="en-US" sz="1100" dirty="0" smtClean="0"/>
              <a:t> </a:t>
            </a:r>
            <a:r>
              <a:rPr lang="en-US" sz="1100" dirty="0" err="1" smtClean="0"/>
              <a:t>ndaj</a:t>
            </a:r>
            <a:r>
              <a:rPr lang="en-US" sz="1100" dirty="0" smtClean="0"/>
              <a:t> </a:t>
            </a:r>
            <a:r>
              <a:rPr lang="en-US" sz="1100" dirty="0" err="1" smtClean="0"/>
              <a:t>ndryshimeve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vogla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kushteve</a:t>
            </a:r>
            <a:r>
              <a:rPr lang="en-US" sz="1100" dirty="0" smtClean="0"/>
              <a:t>. </a:t>
            </a:r>
          </a:p>
          <a:p>
            <a:pPr marL="171450" indent="-171450"/>
            <a:endParaRPr lang="en-US" sz="1100" dirty="0"/>
          </a:p>
          <a:p>
            <a:pPr marL="171450" indent="-171450"/>
            <a:r>
              <a:rPr lang="en-US" sz="1100" dirty="0" err="1" smtClean="0"/>
              <a:t>Ndryshime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vogla</a:t>
            </a:r>
            <a:r>
              <a:rPr lang="en-US" sz="1100" dirty="0" smtClean="0"/>
              <a:t> mund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sjellin</a:t>
            </a:r>
            <a:r>
              <a:rPr lang="en-US" sz="1100" dirty="0" smtClean="0"/>
              <a:t> </a:t>
            </a:r>
            <a:r>
              <a:rPr lang="en-US" sz="1100" dirty="0" err="1" smtClean="0"/>
              <a:t>pasoja</a:t>
            </a:r>
            <a:r>
              <a:rPr lang="en-US" sz="1100" dirty="0" smtClean="0"/>
              <a:t> </a:t>
            </a:r>
            <a:r>
              <a:rPr lang="en-US" sz="1100" dirty="0" err="1" smtClean="0"/>
              <a:t>jashtezakonisht</a:t>
            </a:r>
            <a:r>
              <a:rPr lang="en-US" sz="1100" dirty="0" smtClean="0"/>
              <a:t>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medha</a:t>
            </a:r>
            <a:r>
              <a:rPr lang="en-US" sz="1100" dirty="0" smtClean="0"/>
              <a:t>. (Butterfly effect)</a:t>
            </a:r>
          </a:p>
          <a:p>
            <a:pPr marL="171450" indent="-171450"/>
            <a:endParaRPr lang="en-US" sz="1100" dirty="0"/>
          </a:p>
          <a:p>
            <a:pPr marL="171450" indent="-171450"/>
            <a:r>
              <a:rPr lang="en-US" sz="1100" dirty="0" err="1" smtClean="0"/>
              <a:t>Pershkruan</a:t>
            </a:r>
            <a:r>
              <a:rPr lang="en-US" sz="1100" dirty="0" smtClean="0"/>
              <a:t> </a:t>
            </a:r>
            <a:r>
              <a:rPr lang="en-US" sz="1100" dirty="0" err="1" smtClean="0"/>
              <a:t>cilesite</a:t>
            </a:r>
            <a:r>
              <a:rPr lang="en-US" sz="1100" dirty="0" smtClean="0"/>
              <a:t> e </a:t>
            </a:r>
            <a:r>
              <a:rPr lang="en-US" sz="1100" dirty="0" err="1" smtClean="0"/>
              <a:t>pikese</a:t>
            </a:r>
            <a:r>
              <a:rPr lang="en-US" sz="1100" dirty="0" smtClean="0"/>
              <a:t> ne </a:t>
            </a:r>
            <a:r>
              <a:rPr lang="en-US" sz="1100" dirty="0" err="1" smtClean="0"/>
              <a:t>te</a:t>
            </a:r>
            <a:r>
              <a:rPr lang="en-US" sz="1100" dirty="0"/>
              <a:t> </a:t>
            </a:r>
            <a:r>
              <a:rPr lang="en-US" sz="1100" dirty="0" err="1" smtClean="0"/>
              <a:t>cilat</a:t>
            </a:r>
            <a:r>
              <a:rPr lang="en-US" sz="1100" dirty="0" smtClean="0"/>
              <a:t> </a:t>
            </a:r>
            <a:r>
              <a:rPr lang="en-US" sz="1100" dirty="0" err="1" smtClean="0"/>
              <a:t>stabiliteti</a:t>
            </a:r>
            <a:r>
              <a:rPr lang="en-US" sz="1100" dirty="0" smtClean="0"/>
              <a:t> </a:t>
            </a:r>
            <a:r>
              <a:rPr lang="en-US" sz="1100" dirty="0" err="1" smtClean="0"/>
              <a:t>kallon</a:t>
            </a:r>
            <a:r>
              <a:rPr lang="en-US" sz="1100" dirty="0" smtClean="0"/>
              <a:t> ne </a:t>
            </a:r>
            <a:r>
              <a:rPr lang="en-US" sz="1100" dirty="0" err="1" smtClean="0"/>
              <a:t>jostabilitet</a:t>
            </a:r>
            <a:endParaRPr lang="en-US" sz="1100" dirty="0" smtClean="0"/>
          </a:p>
          <a:p>
            <a:pPr marL="171450" indent="-171450"/>
            <a:endParaRPr lang="en-US" sz="1100" dirty="0"/>
          </a:p>
          <a:p>
            <a:pPr marL="171450" indent="-171450"/>
            <a:r>
              <a:rPr lang="en-US" sz="1100" dirty="0" smtClean="0"/>
              <a:t>Nuk mund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vendoset</a:t>
            </a:r>
            <a:r>
              <a:rPr lang="en-US" sz="1100" dirty="0" smtClean="0"/>
              <a:t> ne </a:t>
            </a:r>
            <a:r>
              <a:rPr lang="en-US" sz="1100" dirty="0" err="1" smtClean="0"/>
              <a:t>nje</a:t>
            </a:r>
            <a:r>
              <a:rPr lang="en-US" sz="1100" dirty="0" smtClean="0"/>
              <a:t> model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parashikueshem</a:t>
            </a:r>
            <a:r>
              <a:rPr lang="en-US" sz="1100" dirty="0" smtClean="0"/>
              <a:t> per shkak </a:t>
            </a:r>
            <a:r>
              <a:rPr lang="en-US" sz="1100" dirty="0" err="1" smtClean="0"/>
              <a:t>te</a:t>
            </a:r>
            <a:r>
              <a:rPr lang="en-US" sz="1100" dirty="0" smtClean="0"/>
              <a:t> </a:t>
            </a:r>
            <a:r>
              <a:rPr lang="en-US" sz="1100" dirty="0" err="1" smtClean="0"/>
              <a:t>proceseve</a:t>
            </a:r>
            <a:r>
              <a:rPr lang="en-US" sz="1100" dirty="0" smtClean="0"/>
              <a:t> </a:t>
            </a:r>
            <a:r>
              <a:rPr lang="en-US" sz="1100" dirty="0" err="1" smtClean="0"/>
              <a:t>jolineare</a:t>
            </a:r>
            <a:r>
              <a:rPr lang="en-US" sz="11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49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 Kodimi 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/>
              <a:t>Se </a:t>
            </a:r>
            <a:r>
              <a:rPr lang="en-US" sz="1100" dirty="0" err="1"/>
              <a:t>pari</a:t>
            </a:r>
            <a:r>
              <a:rPr lang="en-US" sz="1100" dirty="0"/>
              <a:t> </a:t>
            </a:r>
            <a:r>
              <a:rPr lang="en-US" sz="1100" dirty="0" err="1"/>
              <a:t>fillojme</a:t>
            </a:r>
            <a:r>
              <a:rPr lang="en-US" sz="1100" dirty="0"/>
              <a:t> me </a:t>
            </a:r>
            <a:r>
              <a:rPr lang="en-US" sz="1100" dirty="0" err="1"/>
              <a:t>pikat</a:t>
            </a:r>
            <a:r>
              <a:rPr lang="en-US" sz="1100" dirty="0"/>
              <a:t> </a:t>
            </a:r>
            <a:r>
              <a:rPr lang="en-US" sz="1100" dirty="0" err="1"/>
              <a:t>startuese</a:t>
            </a:r>
            <a:r>
              <a:rPr lang="en-US" sz="1100" dirty="0"/>
              <a:t>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grafit</a:t>
            </a:r>
            <a:r>
              <a:rPr lang="en-US" sz="1100" dirty="0"/>
              <a:t> per </a:t>
            </a:r>
            <a:r>
              <a:rPr lang="en-US" sz="1100" dirty="0" err="1"/>
              <a:t>paraqitjen</a:t>
            </a:r>
            <a:r>
              <a:rPr lang="en-US" sz="1100" dirty="0"/>
              <a:t> e </a:t>
            </a:r>
            <a:r>
              <a:rPr lang="en-US" sz="1100" dirty="0" err="1"/>
              <a:t>Trinagle</a:t>
            </a:r>
            <a:r>
              <a:rPr lang="en-US" sz="1100" dirty="0"/>
              <a:t> Chaos </a:t>
            </a:r>
            <a:r>
              <a:rPr lang="en-US" sz="1100" dirty="0" err="1"/>
              <a:t>Theory,x</a:t>
            </a:r>
            <a:r>
              <a:rPr lang="en-US" sz="1100" dirty="0"/>
              <a:t>=0 dhe y=0 dhe </a:t>
            </a:r>
            <a:r>
              <a:rPr lang="en-US" sz="1100" dirty="0" err="1"/>
              <a:t>vendosim</a:t>
            </a:r>
            <a:r>
              <a:rPr lang="en-US" sz="1100" dirty="0"/>
              <a:t> </a:t>
            </a:r>
            <a:r>
              <a:rPr lang="en-US" sz="1100" dirty="0" err="1"/>
              <a:t>probabilitetin</a:t>
            </a:r>
            <a:r>
              <a:rPr lang="en-US" sz="1100" dirty="0"/>
              <a:t> se ne </a:t>
            </a:r>
            <a:r>
              <a:rPr lang="en-US" sz="1100" dirty="0" err="1"/>
              <a:t>cilen</a:t>
            </a:r>
            <a:r>
              <a:rPr lang="en-US" sz="1100" dirty="0"/>
              <a:t> </a:t>
            </a:r>
            <a:r>
              <a:rPr lang="en-US" sz="1100" dirty="0" err="1"/>
              <a:t>ane</a:t>
            </a:r>
            <a:r>
              <a:rPr lang="en-US" sz="1100" dirty="0"/>
              <a:t> do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vazhdoj</a:t>
            </a:r>
            <a:r>
              <a:rPr lang="en-US" sz="1100" dirty="0"/>
              <a:t> </a:t>
            </a:r>
            <a:r>
              <a:rPr lang="en-US" sz="1100" dirty="0" err="1"/>
              <a:t>funksioni</a:t>
            </a:r>
            <a:r>
              <a:rPr lang="en-US" sz="1100" dirty="0"/>
              <a:t>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gjeneroj</a:t>
            </a:r>
            <a:r>
              <a:rPr lang="en-US" sz="1100" dirty="0"/>
              <a:t> </a:t>
            </a:r>
            <a:r>
              <a:rPr lang="en-US" sz="1100" dirty="0" err="1"/>
              <a:t>pikat</a:t>
            </a:r>
            <a:r>
              <a:rPr lang="en-US" sz="1100" dirty="0"/>
              <a:t> e </a:t>
            </a:r>
            <a:r>
              <a:rPr lang="en-US" sz="1100" dirty="0" err="1"/>
              <a:t>vizatuara</a:t>
            </a:r>
            <a:r>
              <a:rPr lang="en-US" sz="1100" dirty="0"/>
              <a:t> ne graf:p1=1/3;p2=1/3;p3=1/3;</a:t>
            </a:r>
            <a:endParaRPr lang="en-US" sz="11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85" y="2395366"/>
            <a:ext cx="5922879" cy="10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 Kodimi 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err="1"/>
              <a:t>Pastaj</a:t>
            </a:r>
            <a:r>
              <a:rPr lang="en-US" sz="1100" dirty="0"/>
              <a:t> </a:t>
            </a:r>
            <a:r>
              <a:rPr lang="en-US" sz="1100" dirty="0" err="1"/>
              <a:t>Inicializojme</a:t>
            </a:r>
            <a:r>
              <a:rPr lang="en-US" sz="1100" dirty="0"/>
              <a:t> </a:t>
            </a:r>
            <a:r>
              <a:rPr lang="en-US" sz="1100" dirty="0" err="1"/>
              <a:t>nje</a:t>
            </a:r>
            <a:r>
              <a:rPr lang="en-US" sz="1100" dirty="0"/>
              <a:t> </a:t>
            </a:r>
            <a:r>
              <a:rPr lang="en-US" sz="1100" dirty="0" err="1"/>
              <a:t>varg</a:t>
            </a:r>
            <a:r>
              <a:rPr lang="en-US" sz="1100" dirty="0"/>
              <a:t> (Array) </a:t>
            </a:r>
            <a:r>
              <a:rPr lang="en-US" sz="1100" dirty="0" err="1"/>
              <a:t>qe</a:t>
            </a:r>
            <a:r>
              <a:rPr lang="en-US" sz="1100" dirty="0"/>
              <a:t>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regjistroje</a:t>
            </a:r>
            <a:r>
              <a:rPr lang="en-US" sz="1100" dirty="0"/>
              <a:t> </a:t>
            </a:r>
            <a:r>
              <a:rPr lang="en-US" sz="1100" dirty="0" err="1"/>
              <a:t>koordinatat</a:t>
            </a:r>
            <a:r>
              <a:rPr lang="en-US" sz="1100" dirty="0"/>
              <a:t> x dhe y </a:t>
            </a:r>
            <a:r>
              <a:rPr lang="en-US" sz="1100" dirty="0" err="1"/>
              <a:t>kur</a:t>
            </a:r>
            <a:r>
              <a:rPr lang="en-US" sz="1100" dirty="0"/>
              <a:t> </a:t>
            </a:r>
            <a:r>
              <a:rPr lang="en-US" sz="1100" dirty="0" err="1"/>
              <a:t>kalojneneper</a:t>
            </a:r>
            <a:r>
              <a:rPr lang="en-US" sz="1100" dirty="0"/>
              <a:t> </a:t>
            </a:r>
            <a:r>
              <a:rPr lang="en-US" sz="1100" dirty="0" err="1"/>
              <a:t>iterime:X</a:t>
            </a:r>
            <a:r>
              <a:rPr lang="en-US" sz="1100" dirty="0"/>
              <a:t> = zeros(1,n);Y = zeros(1,n);Dhe </a:t>
            </a:r>
            <a:r>
              <a:rPr lang="en-US" sz="1100" dirty="0" err="1"/>
              <a:t>vendosim</a:t>
            </a:r>
            <a:r>
              <a:rPr lang="en-US" sz="1100" dirty="0"/>
              <a:t> </a:t>
            </a:r>
            <a:r>
              <a:rPr lang="en-US" sz="1100" dirty="0" err="1"/>
              <a:t>koordinatat</a:t>
            </a:r>
            <a:r>
              <a:rPr lang="en-US" sz="1100" dirty="0"/>
              <a:t> e </a:t>
            </a:r>
            <a:r>
              <a:rPr lang="en-US" sz="1100" dirty="0" err="1"/>
              <a:t>trekendeshit</a:t>
            </a:r>
            <a:r>
              <a:rPr lang="en-US" sz="1100" dirty="0"/>
              <a:t> </a:t>
            </a:r>
            <a:r>
              <a:rPr lang="en-US" sz="1100" dirty="0" err="1"/>
              <a:t>fillestar</a:t>
            </a:r>
            <a:r>
              <a:rPr lang="en-US" sz="1100" dirty="0"/>
              <a:t> </a:t>
            </a:r>
            <a:r>
              <a:rPr lang="en-US" sz="1100" dirty="0" err="1"/>
              <a:t>qe</a:t>
            </a:r>
            <a:r>
              <a:rPr lang="en-US" sz="1100" dirty="0"/>
              <a:t> </a:t>
            </a:r>
            <a:r>
              <a:rPr lang="en-US" sz="1100" dirty="0" err="1"/>
              <a:t>pikat</a:t>
            </a:r>
            <a:r>
              <a:rPr lang="en-US" sz="1100" dirty="0"/>
              <a:t> do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kalojne</a:t>
            </a:r>
            <a:r>
              <a:rPr lang="en-US" sz="1100" dirty="0"/>
              <a:t> ne tox1 = 0;y1 = 0;x2 = 1;y2 = 0;x3 = 0.5;y3 = </a:t>
            </a:r>
            <a:r>
              <a:rPr lang="en-US" sz="1100" dirty="0" err="1"/>
              <a:t>sqrt</a:t>
            </a:r>
            <a:r>
              <a:rPr lang="en-US" sz="1100" dirty="0"/>
              <a:t>(3)/2;</a:t>
            </a:r>
            <a:endParaRPr lang="en-US" sz="11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8" y="2167236"/>
            <a:ext cx="5822073" cy="22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 Kodimi 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err="1"/>
              <a:t>krijojme</a:t>
            </a:r>
            <a:r>
              <a:rPr lang="en-US" sz="1100" dirty="0"/>
              <a:t> </a:t>
            </a:r>
            <a:r>
              <a:rPr lang="en-US" sz="1100" dirty="0" err="1"/>
              <a:t>numrin</a:t>
            </a:r>
            <a:r>
              <a:rPr lang="en-US" sz="1100" dirty="0"/>
              <a:t> e </a:t>
            </a:r>
            <a:r>
              <a:rPr lang="en-US" sz="1100" dirty="0" err="1"/>
              <a:t>iterimeve</a:t>
            </a:r>
            <a:r>
              <a:rPr lang="en-US" sz="1100" dirty="0"/>
              <a:t> per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cilen</a:t>
            </a:r>
            <a:r>
              <a:rPr lang="en-US" sz="1100" dirty="0"/>
              <a:t> do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formohen</a:t>
            </a:r>
            <a:r>
              <a:rPr lang="en-US" sz="1100" dirty="0"/>
              <a:t> </a:t>
            </a:r>
            <a:r>
              <a:rPr lang="en-US" sz="1100" dirty="0" err="1"/>
              <a:t>pikat</a:t>
            </a:r>
            <a:r>
              <a:rPr lang="en-US" sz="1100" dirty="0"/>
              <a:t> dhe do </a:t>
            </a:r>
            <a:r>
              <a:rPr lang="en-US" sz="1100" dirty="0" err="1"/>
              <a:t>te</a:t>
            </a:r>
            <a:r>
              <a:rPr lang="en-US" sz="1100" dirty="0"/>
              <a:t> </a:t>
            </a:r>
            <a:r>
              <a:rPr lang="en-US" sz="1100" dirty="0" err="1"/>
              <a:t>implementohenne</a:t>
            </a:r>
            <a:r>
              <a:rPr lang="en-US" sz="1100" dirty="0"/>
              <a:t> </a:t>
            </a:r>
            <a:r>
              <a:rPr lang="en-US" sz="1100" dirty="0" err="1"/>
              <a:t>trekendeshin</a:t>
            </a:r>
            <a:r>
              <a:rPr lang="en-US" sz="1100" dirty="0"/>
              <a:t> </a:t>
            </a:r>
            <a:r>
              <a:rPr lang="en-US" sz="1100" dirty="0" err="1"/>
              <a:t>qe</a:t>
            </a:r>
            <a:r>
              <a:rPr lang="en-US" sz="1100" dirty="0"/>
              <a:t> </a:t>
            </a:r>
            <a:r>
              <a:rPr lang="en-US" sz="1100" dirty="0" err="1"/>
              <a:t>krijuam</a:t>
            </a:r>
            <a:r>
              <a:rPr lang="en-US" sz="1100" dirty="0"/>
              <a:t> me </a:t>
            </a:r>
            <a:r>
              <a:rPr lang="en-US" sz="1100" dirty="0" err="1"/>
              <a:t>pare:for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1:n    r = rand();    if r &lt; p1        x = (x+x1)/2;        y = (y+y1)/2;    </a:t>
            </a:r>
            <a:r>
              <a:rPr lang="en-US" sz="1100" dirty="0" err="1"/>
              <a:t>elseif</a:t>
            </a:r>
            <a:r>
              <a:rPr lang="en-US" sz="1100" dirty="0"/>
              <a:t> r &lt; p1+p2        x = (x+x2)/2;        y = (y+y2)/2;    else        x = (x+x3)/2;        y = (y+y3)/2;    end    X(</a:t>
            </a:r>
            <a:r>
              <a:rPr lang="en-US" sz="1100" dirty="0" err="1"/>
              <a:t>i</a:t>
            </a:r>
            <a:r>
              <a:rPr lang="en-US" sz="1100" dirty="0"/>
              <a:t>) = x;    Y(</a:t>
            </a:r>
            <a:r>
              <a:rPr lang="en-US" sz="1100" dirty="0" err="1"/>
              <a:t>i</a:t>
            </a:r>
            <a:r>
              <a:rPr lang="en-US" sz="1100" dirty="0"/>
              <a:t>) = </a:t>
            </a:r>
            <a:r>
              <a:rPr lang="en-US" sz="1100" dirty="0" err="1"/>
              <a:t>y;end</a:t>
            </a:r>
            <a:endParaRPr lang="en-US" sz="11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04" y="2003652"/>
            <a:ext cx="3676896" cy="28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 Rezultati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smtClean="0"/>
              <a:t>Pas 5 </a:t>
            </a:r>
            <a:r>
              <a:rPr lang="en-US" sz="1100" dirty="0" err="1" smtClean="0"/>
              <a:t>iterimesh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programi</a:t>
            </a:r>
            <a:r>
              <a:rPr lang="en-US" sz="1100" dirty="0" smtClean="0"/>
              <a:t> </a:t>
            </a:r>
            <a:r>
              <a:rPr lang="en-US" sz="1100" dirty="0" err="1" smtClean="0"/>
              <a:t>shfaqe</a:t>
            </a:r>
            <a:r>
              <a:rPr lang="en-US" sz="1100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63" y="858570"/>
            <a:ext cx="4280787" cy="39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>
            <a:spLocks noGrp="1"/>
          </p:cNvSpPr>
          <p:nvPr>
            <p:ph type="ctrTitle"/>
          </p:nvPr>
        </p:nvSpPr>
        <p:spPr>
          <a:xfrm>
            <a:off x="4981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 Rezultati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68" name="Google Shape;968;p84"/>
          <p:cNvSpPr txBox="1">
            <a:spLocks noGrp="1"/>
          </p:cNvSpPr>
          <p:nvPr>
            <p:ph type="body" idx="1"/>
          </p:nvPr>
        </p:nvSpPr>
        <p:spPr>
          <a:xfrm>
            <a:off x="716475" y="1234425"/>
            <a:ext cx="75255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dirty="0" smtClean="0"/>
              <a:t>Pas 20 </a:t>
            </a:r>
            <a:r>
              <a:rPr lang="en-US" sz="1100" dirty="0" err="1" smtClean="0"/>
              <a:t>iterimesh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programi</a:t>
            </a:r>
            <a:r>
              <a:rPr lang="en-US" sz="1100" dirty="0" smtClean="0"/>
              <a:t> </a:t>
            </a:r>
            <a:r>
              <a:rPr lang="en-US" sz="1100" dirty="0" err="1" smtClean="0"/>
              <a:t>shfaqe</a:t>
            </a:r>
            <a:r>
              <a:rPr lang="en-US" sz="1100" dirty="0" smtClean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67" y="866160"/>
            <a:ext cx="4451683" cy="40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hapes Consulting Toolkit by Slidesgo">
  <a:themeElements>
    <a:clrScheme name="Simple Light">
      <a:dk1>
        <a:srgbClr val="F7F7F7"/>
      </a:dk1>
      <a:lt1>
        <a:srgbClr val="666666"/>
      </a:lt1>
      <a:dk2>
        <a:srgbClr val="2C2C2C"/>
      </a:dk2>
      <a:lt2>
        <a:srgbClr val="2C2C2C"/>
      </a:lt2>
      <a:accent1>
        <a:srgbClr val="B7B7B7"/>
      </a:accent1>
      <a:accent2>
        <a:srgbClr val="666666"/>
      </a:accent2>
      <a:accent3>
        <a:srgbClr val="FDFDFD"/>
      </a:accent3>
      <a:accent4>
        <a:srgbClr val="FDFDFD"/>
      </a:accent4>
      <a:accent5>
        <a:srgbClr val="FDFDFD"/>
      </a:accent5>
      <a:accent6>
        <a:srgbClr val="FDFDFD"/>
      </a:accent6>
      <a:hlink>
        <a:srgbClr val="6D6D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469</Words>
  <Application>Microsoft Office PowerPoint</Application>
  <PresentationFormat>On-screen Show (16:9)</PresentationFormat>
  <Paragraphs>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Fira Sans Condensed Medium</vt:lpstr>
      <vt:lpstr>Livvic Light</vt:lpstr>
      <vt:lpstr>Advent Pro SemiBold</vt:lpstr>
      <vt:lpstr>Comfortaa</vt:lpstr>
      <vt:lpstr>Raleway Medium</vt:lpstr>
      <vt:lpstr>Ubuntu</vt:lpstr>
      <vt:lpstr>Staatliches</vt:lpstr>
      <vt:lpstr>Fira Sans Extra Condensed Medium</vt:lpstr>
      <vt:lpstr>Nunito Light</vt:lpstr>
      <vt:lpstr>Prata</vt:lpstr>
      <vt:lpstr>Simple Shapes Consulting Toolkit by Slidesgo</vt:lpstr>
      <vt:lpstr>Chaos Theory</vt:lpstr>
      <vt:lpstr>Pershkrimi i problemit</vt:lpstr>
      <vt:lpstr>01. Pershkrimi i problemit</vt:lpstr>
      <vt:lpstr>02. Cfare eshte Chaos Theory</vt:lpstr>
      <vt:lpstr>03. Kodimi </vt:lpstr>
      <vt:lpstr>03. Kodimi </vt:lpstr>
      <vt:lpstr>03. Kodimi </vt:lpstr>
      <vt:lpstr>04. Rezultati</vt:lpstr>
      <vt:lpstr>04. Rezultati</vt:lpstr>
      <vt:lpstr>04. Rezultati</vt:lpstr>
      <vt:lpstr>04. Rezultati</vt:lpstr>
      <vt:lpstr>04. Rezultati</vt:lpstr>
      <vt:lpstr>04. Rezultati</vt:lpstr>
      <vt:lpstr>Fractal Fern </vt:lpstr>
      <vt:lpstr>Fractal Fern </vt:lpstr>
      <vt:lpstr>05. Konkluzioni</vt:lpstr>
      <vt:lpstr>Faleminderit per vemendjen!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Theory</dc:title>
  <dc:creator>Lisa</dc:creator>
  <cp:lastModifiedBy>Led-Com.Ch</cp:lastModifiedBy>
  <cp:revision>10</cp:revision>
  <dcterms:modified xsi:type="dcterms:W3CDTF">2023-01-12T23:32:20Z</dcterms:modified>
</cp:coreProperties>
</file>