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5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273" r:id="rId19"/>
  </p:sldIdLst>
  <p:sldSz cx="9144000" cy="5143500" type="screen16x9"/>
  <p:notesSz cx="6858000" cy="9144000"/>
  <p:embeddedFontLst>
    <p:embeddedFont>
      <p:font typeface="Advent Pro Medium" panose="020B0604020202020204" charset="0"/>
      <p:regular r:id="rId21"/>
      <p:bold r:id="rId22"/>
    </p:embeddedFont>
    <p:embeddedFont>
      <p:font typeface="Orbitron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D37E3-A88C-4B09-8BB7-47062CE1857C}">
  <a:tblStyle styleId="{2AED37E3-A88C-4B09-8BB7-47062CE18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09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43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643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2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85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184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11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30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18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05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1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9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8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1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4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9" r:id="rId6"/>
    <p:sldLayoutId id="2147483661" r:id="rId7"/>
    <p:sldLayoutId id="2147483664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Loja </a:t>
            </a:r>
            <a:br>
              <a:rPr lang="en" dirty="0" smtClean="0"/>
            </a:br>
            <a:r>
              <a:rPr lang="en" dirty="0" smtClean="0"/>
              <a:t>Higher-Lower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Prezantojne:</a:t>
            </a:r>
            <a:br>
              <a:rPr lang="en" sz="2000" dirty="0" smtClean="0"/>
            </a:br>
            <a:r>
              <a:rPr lang="en" sz="2000" dirty="0" smtClean="0"/>
              <a:t>Lisa Ramizi</a:t>
            </a:r>
            <a:br>
              <a:rPr lang="en" sz="2000" dirty="0" smtClean="0"/>
            </a:br>
            <a:r>
              <a:rPr lang="en" sz="2000" dirty="0" smtClean="0"/>
              <a:t>Saimir Bunjaku</a:t>
            </a:r>
            <a:endParaRPr sz="2000"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Kodimi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95" y="1879225"/>
            <a:ext cx="5238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4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Kodimi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372405"/>
            <a:ext cx="5372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5814" name="Google Shape;5814;p38"/>
          <p:cNvSpPr txBox="1">
            <a:spLocks noGrp="1"/>
          </p:cNvSpPr>
          <p:nvPr>
            <p:ph type="title"/>
          </p:nvPr>
        </p:nvSpPr>
        <p:spPr>
          <a:xfrm>
            <a:off x="1334700" y="185201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Rezultati</a:t>
            </a:r>
            <a:endParaRPr lang="en-US" dirty="0"/>
          </a:p>
        </p:txBody>
      </p:sp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6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8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76" y="1739125"/>
            <a:ext cx="3343275" cy="3295650"/>
          </a:xfrm>
          <a:prstGeom prst="rect">
            <a:avLst/>
          </a:prstGeom>
        </p:spPr>
      </p:pic>
      <p:sp>
        <p:nvSpPr>
          <p:cNvPr id="18" name="Google Shape;5724;p34"/>
          <p:cNvSpPr/>
          <p:nvPr/>
        </p:nvSpPr>
        <p:spPr>
          <a:xfrm>
            <a:off x="1781725" y="1210849"/>
            <a:ext cx="5753145" cy="31971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1862725" y="1161240"/>
            <a:ext cx="582707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Max Number = 100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9055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234293"/>
            <a:ext cx="3343275" cy="838200"/>
          </a:xfrm>
          <a:prstGeom prst="rect">
            <a:avLst/>
          </a:prstGeom>
        </p:spPr>
      </p:pic>
      <p:sp>
        <p:nvSpPr>
          <p:cNvPr id="17" name="Google Shape;5724;p34"/>
          <p:cNvSpPr/>
          <p:nvPr/>
        </p:nvSpPr>
        <p:spPr>
          <a:xfrm>
            <a:off x="1781725" y="1210849"/>
            <a:ext cx="5753145" cy="31971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1862725" y="1161240"/>
            <a:ext cx="582707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Max Number = 10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262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Rezultati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253475"/>
            <a:ext cx="3343275" cy="2419350"/>
          </a:xfrm>
          <a:prstGeom prst="rect">
            <a:avLst/>
          </a:prstGeom>
        </p:spPr>
      </p:pic>
      <p:sp>
        <p:nvSpPr>
          <p:cNvPr id="17" name="Google Shape;5724;p34"/>
          <p:cNvSpPr/>
          <p:nvPr/>
        </p:nvSpPr>
        <p:spPr>
          <a:xfrm>
            <a:off x="1781725" y="1210849"/>
            <a:ext cx="5753145" cy="31971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1862725" y="1161240"/>
            <a:ext cx="582707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Max Number = 50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0683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Konkluzioni</a:t>
            </a:r>
            <a:endParaRPr lang="en-US"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9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Perfundimi</a:t>
            </a:r>
            <a:endParaRPr dirty="0"/>
          </a:p>
        </p:txBody>
      </p:sp>
      <p:sp>
        <p:nvSpPr>
          <p:cNvPr id="5726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1586101" y="1995800"/>
            <a:ext cx="582707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Higher-Lower eshte </a:t>
            </a:r>
            <a:r>
              <a:rPr lang="en-US" sz="1400" dirty="0" err="1" smtClean="0"/>
              <a:t>nje</a:t>
            </a:r>
            <a:r>
              <a:rPr lang="en-US" sz="1400" dirty="0" smtClean="0"/>
              <a:t> </a:t>
            </a:r>
            <a:r>
              <a:rPr lang="en-US" sz="1400" dirty="0" err="1" smtClean="0"/>
              <a:t>loje</a:t>
            </a:r>
            <a:r>
              <a:rPr lang="en-US" sz="1400" dirty="0" smtClean="0"/>
              <a:t> e </a:t>
            </a:r>
            <a:r>
              <a:rPr lang="en-US" sz="1400" dirty="0" err="1" smtClean="0"/>
              <a:t>mjaft</a:t>
            </a:r>
            <a:r>
              <a:rPr lang="en-US" sz="1400" dirty="0" smtClean="0"/>
              <a:t> e </a:t>
            </a:r>
            <a:r>
              <a:rPr lang="en-US" sz="1400" dirty="0" err="1" smtClean="0"/>
              <a:t>thjeshte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edhe </a:t>
            </a:r>
            <a:r>
              <a:rPr lang="en-US" sz="1400" dirty="0" err="1" smtClean="0"/>
              <a:t>adiktive</a:t>
            </a:r>
            <a:r>
              <a:rPr lang="en-US" sz="1400" dirty="0" smtClean="0"/>
              <a:t>. 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1400" dirty="0" err="1" smtClean="0"/>
              <a:t>Nxit</a:t>
            </a:r>
            <a:r>
              <a:rPr lang="en-US" sz="1400" dirty="0" smtClean="0"/>
              <a:t> </a:t>
            </a:r>
            <a:r>
              <a:rPr lang="en-US" sz="1400" dirty="0" err="1" smtClean="0"/>
              <a:t>lojtaret</a:t>
            </a:r>
            <a:r>
              <a:rPr lang="en-US" sz="1400" dirty="0" smtClean="0"/>
              <a:t> </a:t>
            </a:r>
            <a:r>
              <a:rPr lang="en-US" sz="1400" dirty="0" err="1" smtClean="0"/>
              <a:t>qe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krijojne</a:t>
            </a:r>
            <a:r>
              <a:rPr lang="en-US" sz="1400" dirty="0" smtClean="0"/>
              <a:t> </a:t>
            </a:r>
            <a:r>
              <a:rPr lang="en-US" sz="1400" dirty="0" err="1" smtClean="0"/>
              <a:t>strategji</a:t>
            </a:r>
            <a:r>
              <a:rPr lang="en-US" sz="1400" dirty="0" smtClean="0"/>
              <a:t> </a:t>
            </a:r>
            <a:r>
              <a:rPr lang="en-US" sz="1400" dirty="0" err="1" smtClean="0"/>
              <a:t>qe</a:t>
            </a:r>
            <a:r>
              <a:rPr lang="en-US" sz="1400" dirty="0" smtClean="0"/>
              <a:t> ta </a:t>
            </a:r>
            <a:r>
              <a:rPr lang="en-US" sz="1400" dirty="0" err="1" smtClean="0"/>
              <a:t>gjejne</a:t>
            </a:r>
            <a:r>
              <a:rPr lang="en-US" sz="1400" dirty="0" smtClean="0"/>
              <a:t> </a:t>
            </a:r>
            <a:r>
              <a:rPr lang="en-US" sz="1400" dirty="0" err="1" smtClean="0"/>
              <a:t>numrin</a:t>
            </a:r>
            <a:r>
              <a:rPr lang="en-US" sz="1400" dirty="0" smtClean="0"/>
              <a:t> </a:t>
            </a:r>
            <a:r>
              <a:rPr lang="en-US" sz="1400" dirty="0" err="1" smtClean="0"/>
              <a:t>sekret</a:t>
            </a:r>
            <a:r>
              <a:rPr lang="en-US" sz="1400" dirty="0" smtClean="0"/>
              <a:t> me </a:t>
            </a:r>
            <a:r>
              <a:rPr lang="en-US" sz="1400" dirty="0" err="1" smtClean="0"/>
              <a:t>sa</a:t>
            </a:r>
            <a:r>
              <a:rPr lang="en-US" sz="1400" dirty="0" smtClean="0"/>
              <a:t> me </a:t>
            </a:r>
            <a:r>
              <a:rPr lang="en-US" sz="1400" dirty="0" err="1" smtClean="0"/>
              <a:t>pak</a:t>
            </a:r>
            <a:r>
              <a:rPr lang="en-US" sz="1400" dirty="0" smtClean="0"/>
              <a:t> </a:t>
            </a:r>
            <a:r>
              <a:rPr lang="en-US" sz="1400" dirty="0" err="1" smtClean="0"/>
              <a:t>provime</a:t>
            </a:r>
            <a:r>
              <a:rPr lang="en-US" sz="1400" dirty="0" smtClean="0"/>
              <a:t>. 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U </a:t>
            </a:r>
            <a:r>
              <a:rPr lang="en-US" sz="1400" dirty="0" err="1" smtClean="0"/>
              <a:t>ndihmon</a:t>
            </a:r>
            <a:r>
              <a:rPr lang="en-US" sz="1400" dirty="0" smtClean="0"/>
              <a:t> </a:t>
            </a:r>
            <a:r>
              <a:rPr lang="en-US" sz="1400" dirty="0" err="1" smtClean="0"/>
              <a:t>femijeve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vegjel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mesojne</a:t>
            </a:r>
            <a:r>
              <a:rPr lang="en-US" sz="1400" dirty="0" smtClean="0"/>
              <a:t> </a:t>
            </a:r>
            <a:r>
              <a:rPr lang="en-US" sz="1400" dirty="0" err="1" smtClean="0"/>
              <a:t>vleren</a:t>
            </a:r>
            <a:r>
              <a:rPr lang="en-US" sz="1400" dirty="0" smtClean="0"/>
              <a:t> e </a:t>
            </a:r>
            <a:r>
              <a:rPr lang="en-US" sz="1400" dirty="0" err="1" smtClean="0"/>
              <a:t>numrave</a:t>
            </a:r>
            <a:endParaRPr lang="en-US" sz="1400" dirty="0" smtClean="0"/>
          </a:p>
          <a:p>
            <a:pPr marL="285750" indent="-285750" algn="l">
              <a:spcAft>
                <a:spcPts val="1600"/>
              </a:spcAft>
            </a:pPr>
            <a:r>
              <a:rPr lang="en-US" sz="1400" dirty="0" smtClean="0"/>
              <a:t>Si dhe </a:t>
            </a:r>
            <a:r>
              <a:rPr lang="en-US" sz="1400" dirty="0" err="1" smtClean="0"/>
              <a:t>atyre</a:t>
            </a:r>
            <a:r>
              <a:rPr lang="en-US" sz="1400" dirty="0" smtClean="0"/>
              <a:t> me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medhenje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vlersojne</a:t>
            </a:r>
            <a:r>
              <a:rPr lang="en-US" sz="1400" dirty="0" smtClean="0"/>
              <a:t> </a:t>
            </a:r>
            <a:r>
              <a:rPr lang="en-US" sz="1400" dirty="0" err="1" smtClean="0"/>
              <a:t>probabilitetin</a:t>
            </a:r>
            <a:r>
              <a:rPr lang="en-US" sz="1400" dirty="0" smtClean="0"/>
              <a:t> </a:t>
            </a:r>
            <a:endParaRPr sz="1400"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68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3" name="Google Shape;6063;p46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64" name="Google Shape;6064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1" name="Google Shape;6091;p4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92" name="Google Shape;6092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639" y="1813397"/>
            <a:ext cx="6474600" cy="841800"/>
          </a:xfrm>
        </p:spPr>
        <p:txBody>
          <a:bodyPr/>
          <a:lstStyle/>
          <a:p>
            <a:r>
              <a:rPr lang="en-US" dirty="0" smtClean="0"/>
              <a:t>Faleminderit per </a:t>
            </a:r>
            <a:r>
              <a:rPr lang="en-US" dirty="0" err="1" smtClean="0"/>
              <a:t>vemendjen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67714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Pershkrimi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problemit</a:t>
            </a:r>
            <a:endParaRPr dirty="0"/>
          </a:p>
        </p:txBody>
      </p:sp>
      <p:sp>
        <p:nvSpPr>
          <p:cNvPr id="5613" name="Google Shape;5613;p31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148450" y="303805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Kodimi</a:t>
            </a:r>
            <a:endParaRPr dirty="0"/>
          </a:p>
        </p:txBody>
      </p:sp>
      <p:sp>
        <p:nvSpPr>
          <p:cNvPr id="5615" name="Google Shape;5615;p31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213764" y="409173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 Konkluzioni</a:t>
            </a:r>
            <a:endParaRPr dirty="0"/>
          </a:p>
        </p:txBody>
      </p:sp>
      <p:sp>
        <p:nvSpPr>
          <p:cNvPr id="5617" name="Google Shape;5617;p31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4917436" y="18452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Cfare eshte loja </a:t>
            </a:r>
            <a:br>
              <a:rPr lang="en" dirty="0" smtClean="0"/>
            </a:br>
            <a:r>
              <a:rPr lang="en" dirty="0" smtClean="0"/>
              <a:t>Higer-Lower</a:t>
            </a:r>
            <a:endParaRPr dirty="0"/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17436" y="303805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Rezultati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Pershkrimi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problemit</a:t>
            </a:r>
            <a:endParaRPr lang="en-US"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Qellimi</a:t>
            </a:r>
            <a:endParaRPr dirty="0"/>
          </a:p>
        </p:txBody>
      </p:sp>
      <p:sp>
        <p:nvSpPr>
          <p:cNvPr id="5726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/>
              <a:t>Dixhitalizimi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lojes</a:t>
            </a:r>
            <a:r>
              <a:rPr lang="en-US" dirty="0" smtClean="0"/>
              <a:t> Higher-Lower, ne </a:t>
            </a:r>
            <a:r>
              <a:rPr lang="en-US" dirty="0" err="1" smtClean="0"/>
              <a:t>menyre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ajo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luhet</a:t>
            </a:r>
            <a:r>
              <a:rPr lang="en-US" dirty="0" smtClean="0"/>
              <a:t> ne PC me </a:t>
            </a:r>
            <a:r>
              <a:rPr lang="en-US" dirty="0" err="1" smtClean="0"/>
              <a:t>ane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loje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per </a:t>
            </a:r>
            <a:r>
              <a:rPr lang="en-US" dirty="0" err="1"/>
              <a:t>qellim</a:t>
            </a:r>
            <a:r>
              <a:rPr lang="en-US" dirty="0"/>
              <a:t> </a:t>
            </a:r>
            <a:r>
              <a:rPr lang="en-US" dirty="0" err="1"/>
              <a:t>stimulimi</a:t>
            </a:r>
            <a:r>
              <a:rPr lang="en-US" dirty="0"/>
              <a:t> e </a:t>
            </a:r>
            <a:r>
              <a:rPr lang="en-US" dirty="0" err="1"/>
              <a:t>mendimit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dhe </a:t>
            </a:r>
            <a:r>
              <a:rPr lang="en-US" dirty="0" err="1"/>
              <a:t>vleresimit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probabilitetit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situates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lojtarit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14" name="Google Shape;5814;p38"/>
          <p:cNvSpPr txBox="1">
            <a:spLocks noGrp="1"/>
          </p:cNvSpPr>
          <p:nvPr>
            <p:ph type="title"/>
          </p:nvPr>
        </p:nvSpPr>
        <p:spPr>
          <a:xfrm>
            <a:off x="1334700" y="185201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Cfare</a:t>
            </a:r>
            <a:r>
              <a:rPr lang="en-US" dirty="0" smtClean="0"/>
              <a:t> </a:t>
            </a:r>
            <a:r>
              <a:rPr lang="en-US" dirty="0"/>
              <a:t>eshte </a:t>
            </a:r>
            <a:r>
              <a:rPr lang="en-US" dirty="0" err="1"/>
              <a:t>loja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Higer</a:t>
            </a:r>
            <a:r>
              <a:rPr lang="en-US" dirty="0"/>
              <a:t>-Lower</a:t>
            </a:r>
          </a:p>
        </p:txBody>
      </p:sp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6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Pershkrimi</a:t>
            </a:r>
            <a:endParaRPr dirty="0"/>
          </a:p>
        </p:txBody>
      </p:sp>
      <p:sp>
        <p:nvSpPr>
          <p:cNvPr id="5726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1586101" y="1995800"/>
            <a:ext cx="582707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-US" sz="1400" dirty="0" err="1" smtClean="0"/>
              <a:t>Aplikacioni</a:t>
            </a:r>
            <a:r>
              <a:rPr lang="en-US" sz="1400" dirty="0" smtClean="0"/>
              <a:t> </a:t>
            </a:r>
            <a:r>
              <a:rPr lang="en-US" sz="1400" dirty="0" err="1" smtClean="0"/>
              <a:t>zgjedh</a:t>
            </a:r>
            <a:r>
              <a:rPr lang="en-US" sz="1400" dirty="0"/>
              <a:t> </a:t>
            </a:r>
            <a:r>
              <a:rPr lang="en-US" sz="1400" dirty="0" err="1" smtClean="0"/>
              <a:t>nje</a:t>
            </a:r>
            <a:r>
              <a:rPr lang="en-US" sz="1400" dirty="0" smtClean="0"/>
              <a:t> </a:t>
            </a:r>
            <a:r>
              <a:rPr lang="en-US" sz="1400" dirty="0" err="1" smtClean="0"/>
              <a:t>numer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rastesishem</a:t>
            </a:r>
            <a:r>
              <a:rPr lang="en-US" sz="1400" dirty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cilin</a:t>
            </a:r>
            <a:r>
              <a:rPr lang="en-US" sz="1400" dirty="0" smtClean="0"/>
              <a:t> e </a:t>
            </a:r>
            <a:r>
              <a:rPr lang="en-US" sz="1400" dirty="0" err="1" smtClean="0"/>
              <a:t>mban</a:t>
            </a:r>
            <a:r>
              <a:rPr lang="en-US" sz="1400" dirty="0" smtClean="0"/>
              <a:t> </a:t>
            </a:r>
            <a:r>
              <a:rPr lang="en-US" sz="1400" dirty="0" err="1" smtClean="0"/>
              <a:t>sekret</a:t>
            </a:r>
            <a:r>
              <a:rPr lang="en-US" sz="1400" dirty="0" smtClean="0"/>
              <a:t> </a:t>
            </a:r>
            <a:r>
              <a:rPr lang="en-US" sz="1400" dirty="0" err="1" smtClean="0"/>
              <a:t>nga</a:t>
            </a:r>
            <a:r>
              <a:rPr lang="en-US" sz="1400" dirty="0" smtClean="0"/>
              <a:t> </a:t>
            </a:r>
            <a:r>
              <a:rPr lang="en-US" sz="1400" dirty="0" err="1" smtClean="0"/>
              <a:t>lojtari</a:t>
            </a:r>
            <a:r>
              <a:rPr lang="en-US" sz="1400" dirty="0" smtClean="0"/>
              <a:t>. </a:t>
            </a:r>
            <a:endParaRPr lang="en-US" sz="1400" dirty="0"/>
          </a:p>
          <a:p>
            <a:pPr marL="285750" indent="-285750" algn="l">
              <a:spcAft>
                <a:spcPts val="1600"/>
              </a:spcAft>
            </a:pPr>
            <a:r>
              <a:rPr lang="en-US" sz="1400" dirty="0"/>
              <a:t>Loja </a:t>
            </a:r>
            <a:r>
              <a:rPr lang="en-US" sz="1400" dirty="0" err="1"/>
              <a:t>fillon</a:t>
            </a:r>
            <a:r>
              <a:rPr lang="en-US" sz="1400" dirty="0"/>
              <a:t> </a:t>
            </a:r>
            <a:r>
              <a:rPr lang="en-US" sz="1400" dirty="0" smtClean="0"/>
              <a:t>me </a:t>
            </a:r>
            <a:r>
              <a:rPr lang="en-US" sz="1400" dirty="0" err="1" smtClean="0"/>
              <a:t>lojtarin</a:t>
            </a:r>
            <a:r>
              <a:rPr lang="en-US" sz="1400" dirty="0" smtClean="0"/>
              <a:t> I </a:t>
            </a:r>
            <a:r>
              <a:rPr lang="en-US" sz="1400" dirty="0" err="1" smtClean="0"/>
              <a:t>cili</a:t>
            </a:r>
            <a:r>
              <a:rPr lang="en-US" sz="1400" dirty="0" smtClean="0"/>
              <a:t> </a:t>
            </a:r>
            <a:r>
              <a:rPr lang="en-US" sz="1400" dirty="0" err="1" smtClean="0"/>
              <a:t>hamendeson</a:t>
            </a:r>
            <a:r>
              <a:rPr lang="en-US" sz="1400" dirty="0" smtClean="0"/>
              <a:t> se </a:t>
            </a:r>
            <a:r>
              <a:rPr lang="en-US" sz="1400" dirty="0" err="1" smtClean="0"/>
              <a:t>cili</a:t>
            </a:r>
            <a:r>
              <a:rPr lang="en-US" sz="1400" dirty="0" smtClean="0"/>
              <a:t> mund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jete</a:t>
            </a:r>
            <a:r>
              <a:rPr lang="en-US" sz="1400" dirty="0" smtClean="0"/>
              <a:t> </a:t>
            </a:r>
            <a:r>
              <a:rPr lang="en-US" sz="1400" dirty="0" err="1" smtClean="0"/>
              <a:t>numri</a:t>
            </a:r>
            <a:r>
              <a:rPr lang="en-US" sz="1400" dirty="0" smtClean="0"/>
              <a:t> ne </a:t>
            </a:r>
            <a:r>
              <a:rPr lang="en-US" sz="1400" dirty="0" err="1" smtClean="0"/>
              <a:t>fjale</a:t>
            </a:r>
            <a:r>
              <a:rPr lang="en-US" sz="1400" dirty="0" smtClean="0"/>
              <a:t>. </a:t>
            </a:r>
          </a:p>
          <a:p>
            <a:pPr marL="285750" indent="-285750" algn="l">
              <a:spcAft>
                <a:spcPts val="1600"/>
              </a:spcAft>
            </a:pPr>
            <a:r>
              <a:rPr lang="en-US" sz="1400" dirty="0" err="1" smtClean="0"/>
              <a:t>Aplikacioni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trefgon</a:t>
            </a:r>
            <a:r>
              <a:rPr lang="en-US" sz="1400" dirty="0" smtClean="0"/>
              <a:t> </a:t>
            </a:r>
            <a:r>
              <a:rPr lang="en-US" sz="1400" dirty="0" err="1" smtClean="0"/>
              <a:t>lojtarit</a:t>
            </a:r>
            <a:r>
              <a:rPr lang="en-US" sz="1400" dirty="0" smtClean="0"/>
              <a:t> </a:t>
            </a:r>
            <a:r>
              <a:rPr lang="en-US" sz="1400" dirty="0" err="1" smtClean="0"/>
              <a:t>nese</a:t>
            </a:r>
            <a:r>
              <a:rPr lang="en-US" sz="1400" dirty="0" smtClean="0"/>
              <a:t> </a:t>
            </a:r>
            <a:r>
              <a:rPr lang="en-US" sz="1400" dirty="0" err="1" smtClean="0"/>
              <a:t>numri</a:t>
            </a:r>
            <a:r>
              <a:rPr lang="en-US" sz="1400" dirty="0" smtClean="0"/>
              <a:t> </a:t>
            </a:r>
            <a:r>
              <a:rPr lang="en-US" sz="1400" dirty="0" err="1" smtClean="0"/>
              <a:t>sekret</a:t>
            </a:r>
            <a:r>
              <a:rPr lang="en-US" sz="1400" dirty="0" smtClean="0"/>
              <a:t> eshte me I </a:t>
            </a:r>
            <a:r>
              <a:rPr lang="en-US" sz="1400" dirty="0" err="1" smtClean="0"/>
              <a:t>madh</a:t>
            </a:r>
            <a:r>
              <a:rPr lang="en-US" sz="1400" dirty="0" smtClean="0"/>
              <a:t> </a:t>
            </a:r>
            <a:r>
              <a:rPr lang="en-US" sz="1400" dirty="0" err="1" smtClean="0"/>
              <a:t>apo</a:t>
            </a:r>
            <a:r>
              <a:rPr lang="en-US" sz="1400" dirty="0" smtClean="0"/>
              <a:t> me I </a:t>
            </a:r>
            <a:r>
              <a:rPr lang="en-US" sz="1400" dirty="0" err="1" smtClean="0"/>
              <a:t>vogel</a:t>
            </a:r>
            <a:r>
              <a:rPr lang="en-US" sz="1400" dirty="0" smtClean="0"/>
              <a:t> se </a:t>
            </a:r>
            <a:r>
              <a:rPr lang="en-US" sz="1400" dirty="0" err="1" smtClean="0"/>
              <a:t>numri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cilin</a:t>
            </a:r>
            <a:r>
              <a:rPr lang="en-US" sz="1400" dirty="0" smtClean="0"/>
              <a:t> e </a:t>
            </a:r>
            <a:r>
              <a:rPr lang="en-US" sz="1400" dirty="0" err="1" smtClean="0"/>
              <a:t>ka</a:t>
            </a:r>
            <a:r>
              <a:rPr lang="en-US" sz="1400" dirty="0" smtClean="0"/>
              <a:t> </a:t>
            </a:r>
            <a:r>
              <a:rPr lang="en-US" sz="1400" dirty="0" err="1" smtClean="0"/>
              <a:t>shkruar</a:t>
            </a:r>
            <a:r>
              <a:rPr lang="en-US" sz="1400" dirty="0" smtClean="0"/>
              <a:t> </a:t>
            </a:r>
            <a:r>
              <a:rPr lang="en-US" sz="1400" dirty="0" err="1" smtClean="0"/>
              <a:t>ai</a:t>
            </a:r>
            <a:endParaRPr lang="en-US" sz="1400" dirty="0" smtClean="0"/>
          </a:p>
          <a:p>
            <a:pPr marL="285750" indent="-285750" algn="l">
              <a:spcAft>
                <a:spcPts val="1600"/>
              </a:spcAft>
            </a:pPr>
            <a:r>
              <a:rPr lang="en-US" sz="1400" dirty="0" err="1" smtClean="0"/>
              <a:t>Lojtari</a:t>
            </a:r>
            <a:r>
              <a:rPr lang="en-US" sz="1400" dirty="0" smtClean="0"/>
              <a:t> </a:t>
            </a:r>
            <a:r>
              <a:rPr lang="en-US" sz="1400" dirty="0" err="1" smtClean="0"/>
              <a:t>ka</a:t>
            </a:r>
            <a:r>
              <a:rPr lang="en-US" sz="1400" dirty="0" smtClean="0"/>
              <a:t> 10 </a:t>
            </a:r>
            <a:r>
              <a:rPr lang="en-US" sz="1400" dirty="0" err="1" smtClean="0"/>
              <a:t>prova</a:t>
            </a:r>
            <a:r>
              <a:rPr lang="en-US" sz="1400" dirty="0" smtClean="0"/>
              <a:t> (</a:t>
            </a:r>
            <a:r>
              <a:rPr lang="en-US" sz="1400" dirty="0" err="1" smtClean="0"/>
              <a:t>jete</a:t>
            </a:r>
            <a:r>
              <a:rPr lang="en-US" sz="1400" dirty="0" smtClean="0"/>
              <a:t>)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cilat</a:t>
            </a:r>
            <a:r>
              <a:rPr lang="en-US" sz="1400" dirty="0" smtClean="0"/>
              <a:t> I </a:t>
            </a:r>
            <a:r>
              <a:rPr lang="en-US" sz="1400" dirty="0" err="1" smtClean="0"/>
              <a:t>shfrytezon</a:t>
            </a:r>
            <a:r>
              <a:rPr lang="en-US" sz="1400" dirty="0" smtClean="0"/>
              <a:t> per ta </a:t>
            </a:r>
            <a:r>
              <a:rPr lang="en-US" sz="1400" dirty="0" err="1" smtClean="0"/>
              <a:t>gjetur</a:t>
            </a:r>
            <a:r>
              <a:rPr lang="en-US" sz="1400" dirty="0" smtClean="0"/>
              <a:t> </a:t>
            </a:r>
            <a:r>
              <a:rPr lang="en-US" sz="1400" dirty="0" err="1" smtClean="0"/>
              <a:t>numrin</a:t>
            </a:r>
            <a:endParaRPr sz="1400"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5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Kodimi</a:t>
            </a:r>
            <a:endParaRPr lang="en-US"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26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Kodimi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25" y="1923380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3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Kodimi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01" y="2069646"/>
            <a:ext cx="5991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79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199</Words>
  <Application>Microsoft Office PowerPoint</Application>
  <PresentationFormat>On-screen Show (16:9)</PresentationFormat>
  <Paragraphs>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Advent Pro Medium</vt:lpstr>
      <vt:lpstr>Lato Black</vt:lpstr>
      <vt:lpstr>Lato</vt:lpstr>
      <vt:lpstr>Orbitron ExtraBold</vt:lpstr>
      <vt:lpstr>Retro Video Games Newsletter XL by Slidesgo</vt:lpstr>
      <vt:lpstr>Loja  Higher-Lower</vt:lpstr>
      <vt:lpstr>TABLE OF CONTENTS</vt:lpstr>
      <vt:lpstr>01</vt:lpstr>
      <vt:lpstr>Qellimi</vt:lpstr>
      <vt:lpstr>02</vt:lpstr>
      <vt:lpstr>Pershkrimi</vt:lpstr>
      <vt:lpstr>03</vt:lpstr>
      <vt:lpstr>Kodimi</vt:lpstr>
      <vt:lpstr>Kodimi</vt:lpstr>
      <vt:lpstr>Kodimi</vt:lpstr>
      <vt:lpstr>Kodimi</vt:lpstr>
      <vt:lpstr>04</vt:lpstr>
      <vt:lpstr>Rezultati</vt:lpstr>
      <vt:lpstr>Rezultati</vt:lpstr>
      <vt:lpstr>Rezultati</vt:lpstr>
      <vt:lpstr>05</vt:lpstr>
      <vt:lpstr>Perfundimi</vt:lpstr>
      <vt:lpstr>Faleminderit per vemendjen!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 Higher-Lower</dc:title>
  <dc:creator>Lisa</dc:creator>
  <cp:lastModifiedBy>Led-Com.Ch</cp:lastModifiedBy>
  <cp:revision>5</cp:revision>
  <dcterms:modified xsi:type="dcterms:W3CDTF">2023-01-12T23:33:16Z</dcterms:modified>
</cp:coreProperties>
</file>