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5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81" d="100"/>
          <a:sy n="81" d="100"/>
        </p:scale>
        <p:origin x="658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11/16/2021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lisa-zhu/music-bracelet-0456b9" TargetMode="External"/><Relationship Id="rId2" Type="http://schemas.openxmlformats.org/officeDocument/2006/relationships/hyperlink" Target="https://github.com/Lisa-zhu-zz65/ENGI3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&lt;Music Bracelet&gt; 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&lt;Nov 16</a:t>
            </a:r>
            <a:r>
              <a:rPr lang="en-US" baseline="30000" dirty="0"/>
              <a:t>th</a:t>
            </a:r>
            <a:r>
              <a:rPr lang="en-US" dirty="0"/>
              <a:t> 2021&gt;</a:t>
            </a:r>
          </a:p>
          <a:p>
            <a:r>
              <a:rPr lang="en-US" dirty="0"/>
              <a:t>&lt;Lisa Zhu&gt;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being proposed?</a:t>
            </a:r>
          </a:p>
          <a:p>
            <a:pPr lvl="1"/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Lisa-zhu-zz65/ENGI301 (github.com)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Music Bracelet - Hackster.io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What changes (if any) are you going to make based on your prototype?</a:t>
            </a:r>
          </a:p>
          <a:p>
            <a:pPr lvl="1"/>
            <a:r>
              <a:rPr lang="en-US" dirty="0"/>
              <a:t>Change the USB speaker to a Bluetooth speaker</a:t>
            </a:r>
          </a:p>
          <a:p>
            <a:pPr lvl="1"/>
            <a:r>
              <a:rPr lang="en-US" dirty="0"/>
              <a:t>Get power from a battery instead of wall outlet</a:t>
            </a:r>
          </a:p>
          <a:p>
            <a:pPr lvl="1"/>
            <a:r>
              <a:rPr lang="en-US" dirty="0"/>
              <a:t>Reduce the size of the screen</a:t>
            </a:r>
          </a:p>
          <a:p>
            <a:pPr lvl="1"/>
            <a:r>
              <a:rPr lang="en-US" dirty="0"/>
              <a:t>Smaller Breadboard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59410-7A8D-4F8D-978F-1EAF96FDD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229778"/>
            <a:ext cx="3970703" cy="38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B1383A-4FEF-49EF-9A9A-9A9BACCD8EE7}"/>
              </a:ext>
            </a:extLst>
          </p:cNvPr>
          <p:cNvSpPr/>
          <p:nvPr/>
        </p:nvSpPr>
        <p:spPr>
          <a:xfrm>
            <a:off x="3619500" y="1333500"/>
            <a:ext cx="2476500" cy="445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AC92923-CF49-49C3-9DC2-221F4B97946E}"/>
              </a:ext>
            </a:extLst>
          </p:cNvPr>
          <p:cNvSpPr txBox="1"/>
          <p:nvPr/>
        </p:nvSpPr>
        <p:spPr>
          <a:xfrm>
            <a:off x="3842288" y="140857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Pocket Beagle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3C6E5-6868-4133-81E7-837EB0638EAF}"/>
              </a:ext>
            </a:extLst>
          </p:cNvPr>
          <p:cNvSpPr/>
          <p:nvPr/>
        </p:nvSpPr>
        <p:spPr>
          <a:xfrm>
            <a:off x="6580276" y="1582299"/>
            <a:ext cx="2895600" cy="73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8B1D575-BCF5-4964-809B-E14630411C7D}"/>
              </a:ext>
            </a:extLst>
          </p:cNvPr>
          <p:cNvSpPr txBox="1"/>
          <p:nvPr/>
        </p:nvSpPr>
        <p:spPr>
          <a:xfrm>
            <a:off x="6938598" y="179058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RGB LED Strip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F33D106-8783-4F00-8977-A659C67F6943}"/>
              </a:ext>
            </a:extLst>
          </p:cNvPr>
          <p:cNvSpPr txBox="1"/>
          <p:nvPr/>
        </p:nvSpPr>
        <p:spPr>
          <a:xfrm>
            <a:off x="5251020" y="1745639"/>
            <a:ext cx="92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346A3-9315-49AE-A11A-EE9C297693D0}"/>
              </a:ext>
            </a:extLst>
          </p:cNvPr>
          <p:cNvCxnSpPr>
            <a:endCxn id="9" idx="1"/>
          </p:cNvCxnSpPr>
          <p:nvPr/>
        </p:nvCxnSpPr>
        <p:spPr>
          <a:xfrm>
            <a:off x="6093618" y="1943487"/>
            <a:ext cx="486658" cy="44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1">
            <a:extLst>
              <a:ext uri="{FF2B5EF4-FFF2-40B4-BE49-F238E27FC236}">
                <a16:creationId xmlns:a16="http://schemas.microsoft.com/office/drawing/2014/main" id="{62127848-11F8-4028-A319-004B0693296E}"/>
              </a:ext>
            </a:extLst>
          </p:cNvPr>
          <p:cNvSpPr txBox="1"/>
          <p:nvPr/>
        </p:nvSpPr>
        <p:spPr>
          <a:xfrm>
            <a:off x="5327218" y="3245362"/>
            <a:ext cx="84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PWM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8E3630-5423-4993-AE56-709B51328CCC}"/>
              </a:ext>
            </a:extLst>
          </p:cNvPr>
          <p:cNvSpPr/>
          <p:nvPr/>
        </p:nvSpPr>
        <p:spPr>
          <a:xfrm>
            <a:off x="6580276" y="2981340"/>
            <a:ext cx="2885768" cy="73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9AC403CD-55F0-4FEF-BA2B-7CFFD8459538}"/>
              </a:ext>
            </a:extLst>
          </p:cNvPr>
          <p:cNvSpPr txBox="1"/>
          <p:nvPr/>
        </p:nvSpPr>
        <p:spPr>
          <a:xfrm>
            <a:off x="6660183" y="3130466"/>
            <a:ext cx="31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Vibrating Mini Motor Discs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686679-C735-44C1-ADD3-098EE6052B3E}"/>
              </a:ext>
            </a:extLst>
          </p:cNvPr>
          <p:cNvCxnSpPr/>
          <p:nvPr/>
        </p:nvCxnSpPr>
        <p:spPr>
          <a:xfrm>
            <a:off x="6083786" y="3464131"/>
            <a:ext cx="486658" cy="44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52186B-CF80-49A2-A37D-0DC3ACEC61D8}"/>
              </a:ext>
            </a:extLst>
          </p:cNvPr>
          <p:cNvSpPr txBox="1"/>
          <p:nvPr/>
        </p:nvSpPr>
        <p:spPr>
          <a:xfrm>
            <a:off x="5397863" y="2085511"/>
            <a:ext cx="63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0DC84-73D7-46F2-8A15-4F696048A4DB}"/>
              </a:ext>
            </a:extLst>
          </p:cNvPr>
          <p:cNvSpPr txBox="1"/>
          <p:nvPr/>
        </p:nvSpPr>
        <p:spPr>
          <a:xfrm>
            <a:off x="5251020" y="2390776"/>
            <a:ext cx="92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02A8B-FACA-4B80-B308-610FBDD4B4B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093618" y="1947981"/>
            <a:ext cx="486658" cy="339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CB4CA0-01DA-4DA3-A3D4-BC8304A1D7D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093618" y="1947981"/>
            <a:ext cx="486658" cy="5897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134C41-7F16-4627-8F44-2AAE4455AE3B}"/>
              </a:ext>
            </a:extLst>
          </p:cNvPr>
          <p:cNvCxnSpPr/>
          <p:nvPr/>
        </p:nvCxnSpPr>
        <p:spPr>
          <a:xfrm>
            <a:off x="6113216" y="4360896"/>
            <a:ext cx="486658" cy="44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DC6D90-A826-4FF3-B128-F93953BA9CDC}"/>
              </a:ext>
            </a:extLst>
          </p:cNvPr>
          <p:cNvSpPr txBox="1"/>
          <p:nvPr/>
        </p:nvSpPr>
        <p:spPr>
          <a:xfrm>
            <a:off x="5283018" y="4197246"/>
            <a:ext cx="92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USB1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D796EE-0A6F-458B-B7D5-9BF9AAF2A330}"/>
              </a:ext>
            </a:extLst>
          </p:cNvPr>
          <p:cNvSpPr/>
          <p:nvPr/>
        </p:nvSpPr>
        <p:spPr>
          <a:xfrm>
            <a:off x="6620551" y="3950920"/>
            <a:ext cx="1783087" cy="73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89D14-01D6-4E77-9E47-6E38AB7FE417}"/>
              </a:ext>
            </a:extLst>
          </p:cNvPr>
          <p:cNvSpPr txBox="1"/>
          <p:nvPr/>
        </p:nvSpPr>
        <p:spPr>
          <a:xfrm>
            <a:off x="6649474" y="4001270"/>
            <a:ext cx="204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USB breakout board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3AC852-1594-484E-8609-CC4A320DABDB}"/>
              </a:ext>
            </a:extLst>
          </p:cNvPr>
          <p:cNvSpPr/>
          <p:nvPr/>
        </p:nvSpPr>
        <p:spPr>
          <a:xfrm>
            <a:off x="6599874" y="4986219"/>
            <a:ext cx="2895600" cy="73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674C6-87F2-464E-BF1D-BB472A90B4DD}"/>
              </a:ext>
            </a:extLst>
          </p:cNvPr>
          <p:cNvSpPr txBox="1"/>
          <p:nvPr/>
        </p:nvSpPr>
        <p:spPr>
          <a:xfrm>
            <a:off x="6608506" y="5061586"/>
            <a:ext cx="321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proxima nova"/>
              </a:rPr>
              <a:t>Adafruit 1.8" TFT Display Breakout and Shield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proxima nov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FEC431-9DF2-4E0C-9DB9-25BA9C804295}"/>
              </a:ext>
            </a:extLst>
          </p:cNvPr>
          <p:cNvSpPr txBox="1"/>
          <p:nvPr/>
        </p:nvSpPr>
        <p:spPr>
          <a:xfrm>
            <a:off x="5372030" y="5167234"/>
            <a:ext cx="63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9D842B-1D0B-45F4-AE29-48AD7C4FD394}"/>
              </a:ext>
            </a:extLst>
          </p:cNvPr>
          <p:cNvCxnSpPr/>
          <p:nvPr/>
        </p:nvCxnSpPr>
        <p:spPr>
          <a:xfrm>
            <a:off x="6123134" y="5382504"/>
            <a:ext cx="486658" cy="44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79C391-AA54-4D54-89AD-CC3EEA452FD5}"/>
              </a:ext>
            </a:extLst>
          </p:cNvPr>
          <p:cNvSpPr/>
          <p:nvPr/>
        </p:nvSpPr>
        <p:spPr>
          <a:xfrm>
            <a:off x="1622089" y="4360896"/>
            <a:ext cx="1528896" cy="73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AEBC38-5E6E-4E33-B552-5B7E4CC8BDB8}"/>
              </a:ext>
            </a:extLst>
          </p:cNvPr>
          <p:cNvSpPr txBox="1"/>
          <p:nvPr/>
        </p:nvSpPr>
        <p:spPr>
          <a:xfrm>
            <a:off x="1829776" y="456718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220E78-777A-47E3-AFFE-F66D640CB059}"/>
              </a:ext>
            </a:extLst>
          </p:cNvPr>
          <p:cNvSpPr txBox="1"/>
          <p:nvPr/>
        </p:nvSpPr>
        <p:spPr>
          <a:xfrm>
            <a:off x="3655786" y="4567189"/>
            <a:ext cx="92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GPIO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932FA7-5D1E-4225-ACC1-635183C58FB3}"/>
              </a:ext>
            </a:extLst>
          </p:cNvPr>
          <p:cNvCxnSpPr/>
          <p:nvPr/>
        </p:nvCxnSpPr>
        <p:spPr>
          <a:xfrm>
            <a:off x="3169128" y="4718576"/>
            <a:ext cx="486658" cy="44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7FD4877-CE22-4BF8-89B0-24AFD350F113}"/>
              </a:ext>
            </a:extLst>
          </p:cNvPr>
          <p:cNvSpPr/>
          <p:nvPr/>
        </p:nvSpPr>
        <p:spPr>
          <a:xfrm>
            <a:off x="8908515" y="3915010"/>
            <a:ext cx="1783087" cy="73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Bluetooth Adaptor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85846D-1747-48FA-B73E-95FA7CC2903B}"/>
              </a:ext>
            </a:extLst>
          </p:cNvPr>
          <p:cNvCxnSpPr/>
          <p:nvPr/>
        </p:nvCxnSpPr>
        <p:spPr>
          <a:xfrm>
            <a:off x="8424315" y="4276198"/>
            <a:ext cx="486658" cy="44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8">
            <a:extLst>
              <a:ext uri="{FF2B5EF4-FFF2-40B4-BE49-F238E27FC236}">
                <a16:creationId xmlns:a16="http://schemas.microsoft.com/office/drawing/2014/main" id="{B87CB09E-61D6-4F42-8945-32124C6D7D61}"/>
              </a:ext>
            </a:extLst>
          </p:cNvPr>
          <p:cNvSpPr txBox="1"/>
          <p:nvPr/>
        </p:nvSpPr>
        <p:spPr>
          <a:xfrm>
            <a:off x="3679049" y="1761773"/>
            <a:ext cx="92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DF441F8-CF09-443F-9E54-9CAB25209602}"/>
              </a:ext>
            </a:extLst>
          </p:cNvPr>
          <p:cNvSpPr/>
          <p:nvPr/>
        </p:nvSpPr>
        <p:spPr>
          <a:xfrm>
            <a:off x="1595307" y="1631434"/>
            <a:ext cx="1528896" cy="73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5024EC-8C51-4A33-BEC1-947446C8C0F0}"/>
              </a:ext>
            </a:extLst>
          </p:cNvPr>
          <p:cNvSpPr txBox="1"/>
          <p:nvPr/>
        </p:nvSpPr>
        <p:spPr>
          <a:xfrm>
            <a:off x="1802994" y="183772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Battery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2C861E-327A-4FC1-8BD3-C2483F810F6C}"/>
              </a:ext>
            </a:extLst>
          </p:cNvPr>
          <p:cNvCxnSpPr/>
          <p:nvPr/>
        </p:nvCxnSpPr>
        <p:spPr>
          <a:xfrm>
            <a:off x="3142346" y="1989114"/>
            <a:ext cx="486658" cy="44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00100"/>
            <a:ext cx="26289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Mechanical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EC848-0619-4A51-8AAA-5F755D977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6" r="16086" b="2222"/>
          <a:stretch/>
        </p:blipFill>
        <p:spPr>
          <a:xfrm>
            <a:off x="2919953" y="8641"/>
            <a:ext cx="861060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of all the components that you require for the PCB</a:t>
            </a:r>
          </a:p>
          <a:p>
            <a:pPr lvl="1"/>
            <a:r>
              <a:rPr lang="en-US" dirty="0"/>
              <a:t>USB Host connector</a:t>
            </a:r>
          </a:p>
          <a:p>
            <a:pPr lvl="1"/>
            <a:r>
              <a:rPr lang="en-US" dirty="0"/>
              <a:t>TXS0108E Level Shifter</a:t>
            </a:r>
          </a:p>
          <a:p>
            <a:pPr lvl="1"/>
            <a:r>
              <a:rPr lang="en-US" dirty="0"/>
              <a:t>Power connector</a:t>
            </a:r>
          </a:p>
          <a:p>
            <a:pPr lvl="1"/>
            <a:r>
              <a:rPr lang="en-US" dirty="0"/>
              <a:t>3-pin 100-mil Strip LED connector</a:t>
            </a:r>
          </a:p>
          <a:p>
            <a:pPr lvl="1"/>
            <a:r>
              <a:rPr lang="en-US" dirty="0"/>
              <a:t>LED strip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/>
              <a:t>Bluetooth adaptor</a:t>
            </a:r>
          </a:p>
          <a:p>
            <a:pPr lvl="1"/>
            <a:r>
              <a:rPr lang="en-US" dirty="0"/>
              <a:t>1.8" TFT Display Breakout and Shield</a:t>
            </a:r>
          </a:p>
          <a:p>
            <a:pPr lvl="1"/>
            <a:r>
              <a:rPr lang="en-US" dirty="0"/>
              <a:t>Vibration discs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9055</TotalTime>
  <Words>162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Diamond Grid 16x9</vt:lpstr>
      <vt:lpstr>ENGI 301  &lt;Music Bracelet&gt;  PCB Proposal</vt:lpstr>
      <vt:lpstr>Background Information</vt:lpstr>
      <vt:lpstr>System Block Diagram</vt:lpstr>
      <vt:lpstr>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Ziqin Zhu</cp:lastModifiedBy>
  <cp:revision>416</cp:revision>
  <dcterms:created xsi:type="dcterms:W3CDTF">2018-01-09T20:24:50Z</dcterms:created>
  <dcterms:modified xsi:type="dcterms:W3CDTF">2021-11-17T07:00:58Z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