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2.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heme/themeOverride4.xml" ContentType="application/vnd.openxmlformats-officedocument.themeOverride+xml"/>
  <Override PartName="/ppt/tags/tag6.xml" ContentType="application/vnd.openxmlformats-officedocument.presentationml.tags+xml"/>
  <Override PartName="/ppt/notesSlides/notesSlide6.xml" ContentType="application/vnd.openxmlformats-officedocument.presentationml.notesSlide+xml"/>
  <Override PartName="/ppt/theme/themeOverride5.xml" ContentType="application/vnd.openxmlformats-officedocument.themeOverride+xml"/>
  <Override PartName="/ppt/tags/tag7.xml" ContentType="application/vnd.openxmlformats-officedocument.presentationml.tags+xml"/>
  <Override PartName="/ppt/notesSlides/notesSlide7.xml" ContentType="application/vnd.openxmlformats-officedocument.presentationml.notesSlide+xml"/>
  <Override PartName="/ppt/theme/themeOverride6.xml" ContentType="application/vnd.openxmlformats-officedocument.themeOverride+xml"/>
  <Override PartName="/ppt/tags/tag8.xml" ContentType="application/vnd.openxmlformats-officedocument.presentationml.tags+xml"/>
  <Override PartName="/ppt/notesSlides/notesSlide8.xml" ContentType="application/vnd.openxmlformats-officedocument.presentationml.notesSlide+xml"/>
  <Override PartName="/ppt/theme/themeOverride7.xml" ContentType="application/vnd.openxmlformats-officedocument.themeOverride+xml"/>
  <Override PartName="/ppt/tags/tag9.xml" ContentType="application/vnd.openxmlformats-officedocument.presentationml.tags+xml"/>
  <Override PartName="/ppt/notesSlides/notesSlide9.xml" ContentType="application/vnd.openxmlformats-officedocument.presentationml.notesSlide+xml"/>
  <Override PartName="/ppt/theme/themeOverride8.xml" ContentType="application/vnd.openxmlformats-officedocument.themeOverr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 id="2147483708" r:id="rId2"/>
    <p:sldMasterId id="2147483720" r:id="rId3"/>
  </p:sldMasterIdLst>
  <p:notesMasterIdLst>
    <p:notesMasterId r:id="rId15"/>
  </p:notesMasterIdLst>
  <p:sldIdLst>
    <p:sldId id="257" r:id="rId4"/>
    <p:sldId id="263" r:id="rId5"/>
    <p:sldId id="302" r:id="rId6"/>
    <p:sldId id="303" r:id="rId7"/>
    <p:sldId id="304" r:id="rId8"/>
    <p:sldId id="308" r:id="rId9"/>
    <p:sldId id="305" r:id="rId10"/>
    <p:sldId id="288" r:id="rId11"/>
    <p:sldId id="306" r:id="rId12"/>
    <p:sldId id="307" r:id="rId13"/>
    <p:sldId id="280"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60"/>
  </p:normalViewPr>
  <p:slideViewPr>
    <p:cSldViewPr snapToGrid="0">
      <p:cViewPr varScale="1">
        <p:scale>
          <a:sx n="115" d="100"/>
          <a:sy n="115" d="100"/>
        </p:scale>
        <p:origin x="3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5730E-B1C2-4A76-A902-70E05DABD6B4}" type="datetimeFigureOut">
              <a:rPr lang="zh-TW" altLang="en-US" smtClean="0"/>
              <a:t>2019/1/15</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8EAC9-A310-432F-B589-F3072BA0C22F}" type="slidenum">
              <a:rPr lang="zh-TW" altLang="en-US" smtClean="0"/>
              <a:t>‹#›</a:t>
            </a:fld>
            <a:endParaRPr lang="zh-TW" altLang="en-US"/>
          </a:p>
        </p:txBody>
      </p:sp>
    </p:spTree>
    <p:extLst>
      <p:ext uri="{BB962C8B-B14F-4D97-AF65-F5344CB8AC3E}">
        <p14:creationId xmlns:p14="http://schemas.microsoft.com/office/powerpoint/2010/main" val="1383564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E60E2-8382-41CE-ADFD-9FF5ADFE5C2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0</a:t>
            </a:fld>
            <a:endParaRPr kumimoji="0" lang="zh-CN" altLang="en-US" sz="1200" b="0" i="0" u="none" strike="noStrike" kern="1200" cap="none" spc="0" normalizeH="0" baseline="0" noProof="0">
              <a:ln>
                <a:noFill/>
              </a:ln>
              <a:solidFill>
                <a:prstClr val="black"/>
              </a:solidFill>
              <a:effectLst/>
              <a:uLnTx/>
              <a:uFillTx/>
              <a:latin typeface="等线" panose="020F0502020204030204"/>
              <a:cs typeface="+mn-cs"/>
            </a:endParaRPr>
          </a:p>
        </p:txBody>
      </p:sp>
    </p:spTree>
    <p:extLst>
      <p:ext uri="{BB962C8B-B14F-4D97-AF65-F5344CB8AC3E}">
        <p14:creationId xmlns:p14="http://schemas.microsoft.com/office/powerpoint/2010/main" val="2901752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E60E2-8382-41CE-ADFD-9FF5ADFE5C2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cs typeface="+mn-cs"/>
            </a:endParaRPr>
          </a:p>
        </p:txBody>
      </p:sp>
    </p:spTree>
    <p:extLst>
      <p:ext uri="{BB962C8B-B14F-4D97-AF65-F5344CB8AC3E}">
        <p14:creationId xmlns:p14="http://schemas.microsoft.com/office/powerpoint/2010/main" val="3158881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E60E2-8382-41CE-ADFD-9FF5ADFE5C2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cs typeface="+mn-cs"/>
            </a:endParaRPr>
          </a:p>
        </p:txBody>
      </p:sp>
    </p:spTree>
    <p:extLst>
      <p:ext uri="{BB962C8B-B14F-4D97-AF65-F5344CB8AC3E}">
        <p14:creationId xmlns:p14="http://schemas.microsoft.com/office/powerpoint/2010/main" val="1420657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E60E2-8382-41CE-ADFD-9FF5ADFE5C2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cs typeface="+mn-cs"/>
            </a:endParaRPr>
          </a:p>
        </p:txBody>
      </p:sp>
    </p:spTree>
    <p:extLst>
      <p:ext uri="{BB962C8B-B14F-4D97-AF65-F5344CB8AC3E}">
        <p14:creationId xmlns:p14="http://schemas.microsoft.com/office/powerpoint/2010/main" val="2093751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E60E2-8382-41CE-ADFD-9FF5ADFE5C2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cs typeface="+mn-cs"/>
            </a:endParaRPr>
          </a:p>
        </p:txBody>
      </p:sp>
    </p:spTree>
    <p:extLst>
      <p:ext uri="{BB962C8B-B14F-4D97-AF65-F5344CB8AC3E}">
        <p14:creationId xmlns:p14="http://schemas.microsoft.com/office/powerpoint/2010/main" val="3030907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E60E2-8382-41CE-ADFD-9FF5ADFE5C2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cs typeface="+mn-cs"/>
            </a:endParaRPr>
          </a:p>
        </p:txBody>
      </p:sp>
    </p:spTree>
    <p:extLst>
      <p:ext uri="{BB962C8B-B14F-4D97-AF65-F5344CB8AC3E}">
        <p14:creationId xmlns:p14="http://schemas.microsoft.com/office/powerpoint/2010/main" val="89574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E60E2-8382-41CE-ADFD-9FF5ADFE5C2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cs typeface="+mn-cs"/>
            </a:endParaRPr>
          </a:p>
        </p:txBody>
      </p:sp>
    </p:spTree>
    <p:extLst>
      <p:ext uri="{BB962C8B-B14F-4D97-AF65-F5344CB8AC3E}">
        <p14:creationId xmlns:p14="http://schemas.microsoft.com/office/powerpoint/2010/main" val="2721343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E60E2-8382-41CE-ADFD-9FF5ADFE5C2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cs typeface="+mn-cs"/>
            </a:endParaRPr>
          </a:p>
        </p:txBody>
      </p:sp>
    </p:spTree>
    <p:extLst>
      <p:ext uri="{BB962C8B-B14F-4D97-AF65-F5344CB8AC3E}">
        <p14:creationId xmlns:p14="http://schemas.microsoft.com/office/powerpoint/2010/main" val="2663200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E60E2-8382-41CE-ADFD-9FF5ADFE5C2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cs typeface="+mn-cs"/>
            </a:endParaRPr>
          </a:p>
        </p:txBody>
      </p:sp>
    </p:spTree>
    <p:extLst>
      <p:ext uri="{BB962C8B-B14F-4D97-AF65-F5344CB8AC3E}">
        <p14:creationId xmlns:p14="http://schemas.microsoft.com/office/powerpoint/2010/main" val="264959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E60E2-8382-41CE-ADFD-9FF5ADFE5C2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cs typeface="+mn-cs"/>
            </a:endParaRPr>
          </a:p>
        </p:txBody>
      </p:sp>
    </p:spTree>
    <p:extLst>
      <p:ext uri="{BB962C8B-B14F-4D97-AF65-F5344CB8AC3E}">
        <p14:creationId xmlns:p14="http://schemas.microsoft.com/office/powerpoint/2010/main" val="2383377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8E60E2-8382-41CE-ADFD-9FF5ADFE5C2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cs typeface="+mn-cs"/>
            </a:endParaRPr>
          </a:p>
        </p:txBody>
      </p:sp>
    </p:spTree>
    <p:extLst>
      <p:ext uri="{BB962C8B-B14F-4D97-AF65-F5344CB8AC3E}">
        <p14:creationId xmlns:p14="http://schemas.microsoft.com/office/powerpoint/2010/main" val="20010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DF6BAD-8E06-4828-9F0D-F5704F7C1938}" type="datetime1">
              <a:rPr kumimoji="0" lang="zh-CN" altLang="en-US" sz="1200" b="0" i="0" u="none" strike="noStrike" kern="1200" cap="none" spc="0" normalizeH="0" baseline="0" noProof="0" smtClean="0">
                <a:ln>
                  <a:noFill/>
                </a:ln>
                <a:solidFill>
                  <a:srgbClr val="000000">
                    <a:tint val="75000"/>
                  </a:srgbClr>
                </a:solidFill>
                <a:effectLst/>
                <a:uLnTx/>
                <a:uFillTx/>
                <a:latin typeface="微软雅黑 Light" panose="020F0502020204030204"/>
                <a:cs typeface="+mn-cs"/>
              </a:rPr>
              <a:t>2019/1/15</a:t>
            </a:fld>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A08839-2BE3-4A31-B1A7-5457980CFFB3}" type="slidenum">
              <a:rPr kumimoji="0" lang="zh-CN" altLang="en-US" sz="1200" b="0" i="0" u="none" strike="noStrike" kern="1200" cap="none" spc="0" normalizeH="0" baseline="0" noProof="0" smtClean="0">
                <a:ln>
                  <a:noFill/>
                </a:ln>
                <a:solidFill>
                  <a:srgbClr val="000000">
                    <a:tint val="75000"/>
                  </a:srgbClr>
                </a:solidFill>
                <a:effectLst/>
                <a:uLnTx/>
                <a:uFillTx/>
                <a:latin typeface="微软雅黑 Light"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Tree>
    <p:extLst>
      <p:ext uri="{BB962C8B-B14F-4D97-AF65-F5344CB8AC3E}">
        <p14:creationId xmlns:p14="http://schemas.microsoft.com/office/powerpoint/2010/main" val="18116446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F22D298-FF37-483F-B1D0-08636E1799A3}" type="datetime1">
              <a:rPr kumimoji="0" lang="zh-CN" altLang="en-US" sz="1200" b="0" i="0" u="none" strike="noStrike" kern="1200" cap="none" spc="0" normalizeH="0" baseline="0" noProof="0" smtClean="0">
                <a:ln>
                  <a:noFill/>
                </a:ln>
                <a:solidFill>
                  <a:srgbClr val="000000">
                    <a:tint val="75000"/>
                  </a:srgbClr>
                </a:solidFill>
                <a:effectLst/>
                <a:uLnTx/>
                <a:uFillTx/>
                <a:latin typeface="微软雅黑 Light" panose="020F0502020204030204"/>
                <a:cs typeface="+mn-cs"/>
              </a:rPr>
              <a:t>2019/1/15</a:t>
            </a:fld>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A08839-2BE3-4A31-B1A7-5457980CFFB3}" type="slidenum">
              <a:rPr kumimoji="0" lang="zh-CN" altLang="en-US" sz="1200" b="0" i="0" u="none" strike="noStrike" kern="1200" cap="none" spc="0" normalizeH="0" baseline="0" noProof="0" smtClean="0">
                <a:ln>
                  <a:noFill/>
                </a:ln>
                <a:solidFill>
                  <a:srgbClr val="000000">
                    <a:tint val="75000"/>
                  </a:srgbClr>
                </a:solidFill>
                <a:effectLst/>
                <a:uLnTx/>
                <a:uFillTx/>
                <a:latin typeface="微软雅黑 Light"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Tree>
    <p:extLst>
      <p:ext uri="{BB962C8B-B14F-4D97-AF65-F5344CB8AC3E}">
        <p14:creationId xmlns:p14="http://schemas.microsoft.com/office/powerpoint/2010/main" val="400925043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582C92C-03BB-4963-9D50-D0766C724C3B}" type="datetime1">
              <a:rPr kumimoji="0" lang="zh-CN" altLang="en-US" sz="1200" b="0" i="0" u="none" strike="noStrike" kern="1200" cap="none" spc="0" normalizeH="0" baseline="0" noProof="0" smtClean="0">
                <a:ln>
                  <a:noFill/>
                </a:ln>
                <a:solidFill>
                  <a:srgbClr val="000000">
                    <a:tint val="75000"/>
                  </a:srgbClr>
                </a:solidFill>
                <a:effectLst/>
                <a:uLnTx/>
                <a:uFillTx/>
                <a:latin typeface="微软雅黑 Light" panose="020F0502020204030204"/>
                <a:cs typeface="+mn-cs"/>
              </a:rPr>
              <a:t>2019/1/15</a:t>
            </a:fld>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A08839-2BE3-4A31-B1A7-5457980CFFB3}" type="slidenum">
              <a:rPr kumimoji="0" lang="zh-CN" altLang="en-US" sz="1200" b="0" i="0" u="none" strike="noStrike" kern="1200" cap="none" spc="0" normalizeH="0" baseline="0" noProof="0" smtClean="0">
                <a:ln>
                  <a:noFill/>
                </a:ln>
                <a:solidFill>
                  <a:srgbClr val="000000">
                    <a:tint val="75000"/>
                  </a:srgbClr>
                </a:solidFill>
                <a:effectLst/>
                <a:uLnTx/>
                <a:uFillTx/>
                <a:latin typeface="微软雅黑 Light"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Tree>
    <p:extLst>
      <p:ext uri="{BB962C8B-B14F-4D97-AF65-F5344CB8AC3E}">
        <p14:creationId xmlns:p14="http://schemas.microsoft.com/office/powerpoint/2010/main" val="17384571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TW" smtClean="0"/>
              <a:t>Click to edit Master title style</a:t>
            </a:r>
            <a:endParaRPr lang="zh-TW"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smtClean="0"/>
              <a:t>Click to edit Master subtitle style</a:t>
            </a:r>
            <a:endParaRPr lang="zh-TW" altLang="en-US"/>
          </a:p>
        </p:txBody>
      </p:sp>
      <p:sp>
        <p:nvSpPr>
          <p:cNvPr id="4" name="Date Placeholder 3"/>
          <p:cNvSpPr>
            <a:spLocks noGrp="1"/>
          </p:cNvSpPr>
          <p:nvPr>
            <p:ph type="dt" sz="half" idx="10"/>
          </p:nvPr>
        </p:nvSpPr>
        <p:spPr/>
        <p:txBody>
          <a:bodyPr/>
          <a:lstStyle/>
          <a:p>
            <a:fld id="{FD86EBC3-197D-4459-9FD2-C1E95836B209}" type="datetime1">
              <a:rPr lang="zh-CN" altLang="en-US" smtClean="0"/>
              <a:t>2019/1/15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2BF104-3161-4A40-8FBD-7E6702023444}" type="slidenum">
              <a:rPr lang="zh-TW" altLang="en-US" smtClean="0"/>
              <a:t>‹#›</a:t>
            </a:fld>
            <a:endParaRPr lang="zh-TW" altLang="en-US"/>
          </a:p>
        </p:txBody>
      </p:sp>
    </p:spTree>
    <p:extLst>
      <p:ext uri="{BB962C8B-B14F-4D97-AF65-F5344CB8AC3E}">
        <p14:creationId xmlns:p14="http://schemas.microsoft.com/office/powerpoint/2010/main" val="33022289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idx="1"/>
          </p:nvPr>
        </p:nvSpPr>
        <p:spPr/>
        <p:txBody>
          <a:body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DC442B48-2D90-4571-B8BE-6852F2025998}" type="datetime1">
              <a:rPr lang="zh-CN" altLang="en-US" smtClean="0"/>
              <a:t>2019/1/15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2BF104-3161-4A40-8FBD-7E6702023444}" type="slidenum">
              <a:rPr lang="zh-TW" altLang="en-US" smtClean="0"/>
              <a:t>‹#›</a:t>
            </a:fld>
            <a:endParaRPr lang="zh-TW" altLang="en-US"/>
          </a:p>
        </p:txBody>
      </p:sp>
    </p:spTree>
    <p:extLst>
      <p:ext uri="{BB962C8B-B14F-4D97-AF65-F5344CB8AC3E}">
        <p14:creationId xmlns:p14="http://schemas.microsoft.com/office/powerpoint/2010/main" val="183389483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smtClean="0"/>
              <a:t>Edit Master text styles</a:t>
            </a:r>
          </a:p>
        </p:txBody>
      </p:sp>
      <p:sp>
        <p:nvSpPr>
          <p:cNvPr id="4" name="Date Placeholder 3"/>
          <p:cNvSpPr>
            <a:spLocks noGrp="1"/>
          </p:cNvSpPr>
          <p:nvPr>
            <p:ph type="dt" sz="half" idx="10"/>
          </p:nvPr>
        </p:nvSpPr>
        <p:spPr/>
        <p:txBody>
          <a:bodyPr/>
          <a:lstStyle/>
          <a:p>
            <a:fld id="{AA61F676-1B41-4EF3-AC68-E66B73504184}" type="datetime1">
              <a:rPr lang="zh-CN" altLang="en-US" smtClean="0"/>
              <a:t>2019/1/15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2BF104-3161-4A40-8FBD-7E6702023444}" type="slidenum">
              <a:rPr lang="zh-TW" altLang="en-US" smtClean="0"/>
              <a:t>‹#›</a:t>
            </a:fld>
            <a:endParaRPr lang="zh-TW" altLang="en-US"/>
          </a:p>
        </p:txBody>
      </p:sp>
    </p:spTree>
    <p:extLst>
      <p:ext uri="{BB962C8B-B14F-4D97-AF65-F5344CB8AC3E}">
        <p14:creationId xmlns:p14="http://schemas.microsoft.com/office/powerpoint/2010/main" val="12706192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4"/>
          <p:cNvSpPr>
            <a:spLocks noGrp="1"/>
          </p:cNvSpPr>
          <p:nvPr>
            <p:ph type="dt" sz="half" idx="10"/>
          </p:nvPr>
        </p:nvSpPr>
        <p:spPr/>
        <p:txBody>
          <a:bodyPr/>
          <a:lstStyle/>
          <a:p>
            <a:fld id="{1D83A433-740D-44B6-B9CE-77F06839AACC}" type="datetime1">
              <a:rPr lang="zh-CN" altLang="en-US" smtClean="0"/>
              <a:t>2019/1/15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02BF104-3161-4A40-8FBD-7E6702023444}" type="slidenum">
              <a:rPr lang="zh-TW" altLang="en-US" smtClean="0"/>
              <a:t>‹#›</a:t>
            </a:fld>
            <a:endParaRPr lang="zh-TW" altLang="en-US"/>
          </a:p>
        </p:txBody>
      </p:sp>
    </p:spTree>
    <p:extLst>
      <p:ext uri="{BB962C8B-B14F-4D97-AF65-F5344CB8AC3E}">
        <p14:creationId xmlns:p14="http://schemas.microsoft.com/office/powerpoint/2010/main" val="419378762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TW" smtClean="0"/>
              <a:t>Click to edit Master title style</a:t>
            </a:r>
            <a:endParaRPr lang="zh-TW"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Date Placeholder 6"/>
          <p:cNvSpPr>
            <a:spLocks noGrp="1"/>
          </p:cNvSpPr>
          <p:nvPr>
            <p:ph type="dt" sz="half" idx="10"/>
          </p:nvPr>
        </p:nvSpPr>
        <p:spPr/>
        <p:txBody>
          <a:bodyPr/>
          <a:lstStyle/>
          <a:p>
            <a:fld id="{C72AED5C-4FED-4AD9-8844-05C93C067371}" type="datetime1">
              <a:rPr lang="zh-CN" altLang="en-US" smtClean="0"/>
              <a:t>2019/1/15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02BF104-3161-4A40-8FBD-7E6702023444}" type="slidenum">
              <a:rPr lang="zh-TW" altLang="en-US" smtClean="0"/>
              <a:t>‹#›</a:t>
            </a:fld>
            <a:endParaRPr lang="zh-TW" altLang="en-US"/>
          </a:p>
        </p:txBody>
      </p:sp>
    </p:spTree>
    <p:extLst>
      <p:ext uri="{BB962C8B-B14F-4D97-AF65-F5344CB8AC3E}">
        <p14:creationId xmlns:p14="http://schemas.microsoft.com/office/powerpoint/2010/main" val="149786069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Date Placeholder 2"/>
          <p:cNvSpPr>
            <a:spLocks noGrp="1"/>
          </p:cNvSpPr>
          <p:nvPr>
            <p:ph type="dt" sz="half" idx="10"/>
          </p:nvPr>
        </p:nvSpPr>
        <p:spPr/>
        <p:txBody>
          <a:bodyPr/>
          <a:lstStyle/>
          <a:p>
            <a:fld id="{D37CF142-387C-4C8D-90B3-AD6AACFF02EE}" type="datetime1">
              <a:rPr lang="zh-CN" altLang="en-US" smtClean="0"/>
              <a:t>2019/1/15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lvl1pPr>
              <a:defRPr baseline="0">
                <a:solidFill>
                  <a:schemeClr val="tx1"/>
                </a:solidFill>
              </a:defRPr>
            </a:lvl1pPr>
          </a:lstStyle>
          <a:p>
            <a:fld id="{502BF104-3161-4A40-8FBD-7E6702023444}" type="slidenum">
              <a:rPr lang="zh-TW" altLang="en-US" smtClean="0"/>
              <a:pPr/>
              <a:t>‹#›</a:t>
            </a:fld>
            <a:endParaRPr lang="zh-TW" altLang="en-US" dirty="0"/>
          </a:p>
        </p:txBody>
      </p:sp>
    </p:spTree>
    <p:extLst>
      <p:ext uri="{BB962C8B-B14F-4D97-AF65-F5344CB8AC3E}">
        <p14:creationId xmlns:p14="http://schemas.microsoft.com/office/powerpoint/2010/main" val="259085124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44B1C-E3E8-4AA2-9A04-FA4F2A2F4C3B}" type="datetime1">
              <a:rPr lang="zh-CN" altLang="en-US" smtClean="0"/>
              <a:t>2019/1/15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a:noFill/>
        </p:spPr>
        <p:txBody>
          <a:bodyPr/>
          <a:lstStyle>
            <a:lvl1pPr>
              <a:defRPr baseline="0">
                <a:solidFill>
                  <a:schemeClr val="tx1"/>
                </a:solidFill>
                <a:effectLst>
                  <a:outerShdw blurRad="50800" dist="50800" dir="5400000" algn="ctr" rotWithShape="0">
                    <a:schemeClr val="tx1"/>
                  </a:outerShdw>
                </a:effectLst>
              </a:defRPr>
            </a:lvl1pPr>
          </a:lstStyle>
          <a:p>
            <a:fld id="{502BF104-3161-4A40-8FBD-7E6702023444}" type="slidenum">
              <a:rPr lang="zh-TW" altLang="en-US" smtClean="0"/>
              <a:pPr/>
              <a:t>‹#›</a:t>
            </a:fld>
            <a:endParaRPr lang="zh-TW" altLang="en-US" dirty="0"/>
          </a:p>
        </p:txBody>
      </p:sp>
    </p:spTree>
    <p:extLst>
      <p:ext uri="{BB962C8B-B14F-4D97-AF65-F5344CB8AC3E}">
        <p14:creationId xmlns:p14="http://schemas.microsoft.com/office/powerpoint/2010/main" val="274007946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smtClean="0"/>
              <a:t>Edit Master text styles</a:t>
            </a:r>
          </a:p>
        </p:txBody>
      </p:sp>
      <p:sp>
        <p:nvSpPr>
          <p:cNvPr id="5" name="Date Placeholder 4"/>
          <p:cNvSpPr>
            <a:spLocks noGrp="1"/>
          </p:cNvSpPr>
          <p:nvPr>
            <p:ph type="dt" sz="half" idx="10"/>
          </p:nvPr>
        </p:nvSpPr>
        <p:spPr/>
        <p:txBody>
          <a:bodyPr/>
          <a:lstStyle/>
          <a:p>
            <a:fld id="{1E0608F3-7D44-4FF9-8936-197079985751}" type="datetime1">
              <a:rPr lang="zh-CN" altLang="en-US" smtClean="0"/>
              <a:t>2019/1/15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02BF104-3161-4A40-8FBD-7E6702023444}" type="slidenum">
              <a:rPr lang="zh-TW" altLang="en-US" smtClean="0"/>
              <a:t>‹#›</a:t>
            </a:fld>
            <a:endParaRPr lang="zh-TW" altLang="en-US"/>
          </a:p>
        </p:txBody>
      </p:sp>
    </p:spTree>
    <p:extLst>
      <p:ext uri="{BB962C8B-B14F-4D97-AF65-F5344CB8AC3E}">
        <p14:creationId xmlns:p14="http://schemas.microsoft.com/office/powerpoint/2010/main" val="17003037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9B0AF6E-F7C1-4196-AEE1-4DD9A060E423}" type="datetime1">
              <a:rPr kumimoji="0" lang="zh-CN" altLang="en-US" sz="1200" b="0" i="0" u="none" strike="noStrike" kern="1200" cap="none" spc="0" normalizeH="0" baseline="0" noProof="0" smtClean="0">
                <a:ln>
                  <a:noFill/>
                </a:ln>
                <a:solidFill>
                  <a:srgbClr val="000000">
                    <a:tint val="75000"/>
                  </a:srgbClr>
                </a:solidFill>
                <a:effectLst/>
                <a:uLnTx/>
                <a:uFillTx/>
                <a:latin typeface="微软雅黑 Light" panose="020F0502020204030204"/>
                <a:cs typeface="+mn-cs"/>
              </a:rPr>
              <a:t>2019/1/15</a:t>
            </a:fld>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6" name="灯片编号占位符 5"/>
          <p:cNvSpPr>
            <a:spLocks noGrp="1"/>
          </p:cNvSpPr>
          <p:nvPr>
            <p:ph type="sldNum" sz="quarter" idx="12"/>
          </p:nvPr>
        </p:nvSpPr>
        <p:spPr/>
        <p:txBody>
          <a:bodyPr/>
          <a:lstStyle>
            <a:lvl1pPr>
              <a:defRPr baseline="0">
                <a:solidFill>
                  <a:schemeClr val="tx1"/>
                </a:solidFill>
              </a:defRPr>
            </a:lvl1pPr>
          </a:lstStyle>
          <a:p>
            <a:pPr>
              <a:defRPr/>
            </a:pPr>
            <a:fld id="{A1A08839-2BE3-4A31-B1A7-5457980CFFB3}" type="slidenum">
              <a:rPr lang="zh-CN" altLang="en-US" smtClean="0"/>
              <a:pPr>
                <a:defRPr/>
              </a:pPr>
              <a:t>‹#›</a:t>
            </a:fld>
            <a:endParaRPr lang="zh-CN" altLang="en-US" dirty="0"/>
          </a:p>
        </p:txBody>
      </p:sp>
    </p:spTree>
    <p:extLst>
      <p:ext uri="{BB962C8B-B14F-4D97-AF65-F5344CB8AC3E}">
        <p14:creationId xmlns:p14="http://schemas.microsoft.com/office/powerpoint/2010/main" val="113752327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smtClean="0"/>
              <a:t>Edit Master text styles</a:t>
            </a:r>
          </a:p>
        </p:txBody>
      </p:sp>
      <p:sp>
        <p:nvSpPr>
          <p:cNvPr id="5" name="Date Placeholder 4"/>
          <p:cNvSpPr>
            <a:spLocks noGrp="1"/>
          </p:cNvSpPr>
          <p:nvPr>
            <p:ph type="dt" sz="half" idx="10"/>
          </p:nvPr>
        </p:nvSpPr>
        <p:spPr/>
        <p:txBody>
          <a:bodyPr/>
          <a:lstStyle/>
          <a:p>
            <a:fld id="{C6258463-396F-436C-9127-BACFC06B1362}" type="datetime1">
              <a:rPr lang="zh-CN" altLang="en-US" smtClean="0"/>
              <a:t>2019/1/15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02BF104-3161-4A40-8FBD-7E6702023444}" type="slidenum">
              <a:rPr lang="zh-TW" altLang="en-US" smtClean="0"/>
              <a:t>‹#›</a:t>
            </a:fld>
            <a:endParaRPr lang="zh-TW" altLang="en-US"/>
          </a:p>
        </p:txBody>
      </p:sp>
    </p:spTree>
    <p:extLst>
      <p:ext uri="{BB962C8B-B14F-4D97-AF65-F5344CB8AC3E}">
        <p14:creationId xmlns:p14="http://schemas.microsoft.com/office/powerpoint/2010/main" val="40520135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D8275CE5-A5EA-489C-B764-8261E2C04012}" type="datetime1">
              <a:rPr lang="zh-CN" altLang="en-US" smtClean="0"/>
              <a:t>2019/1/15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2BF104-3161-4A40-8FBD-7E6702023444}" type="slidenum">
              <a:rPr lang="zh-TW" altLang="en-US" smtClean="0"/>
              <a:t>‹#›</a:t>
            </a:fld>
            <a:endParaRPr lang="zh-TW" altLang="en-US"/>
          </a:p>
        </p:txBody>
      </p:sp>
    </p:spTree>
    <p:extLst>
      <p:ext uri="{BB962C8B-B14F-4D97-AF65-F5344CB8AC3E}">
        <p14:creationId xmlns:p14="http://schemas.microsoft.com/office/powerpoint/2010/main" val="28328877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21CECBCB-A164-4085-86D0-D08EC64F19C2}" type="datetime1">
              <a:rPr lang="zh-CN" altLang="en-US" smtClean="0"/>
              <a:t>2019/1/15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2BF104-3161-4A40-8FBD-7E6702023444}" type="slidenum">
              <a:rPr lang="zh-TW" altLang="en-US" smtClean="0"/>
              <a:t>‹#›</a:t>
            </a:fld>
            <a:endParaRPr lang="zh-TW" altLang="en-US"/>
          </a:p>
        </p:txBody>
      </p:sp>
    </p:spTree>
    <p:extLst>
      <p:ext uri="{BB962C8B-B14F-4D97-AF65-F5344CB8AC3E}">
        <p14:creationId xmlns:p14="http://schemas.microsoft.com/office/powerpoint/2010/main" val="424176349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DFCC7A-04F4-4455-96AB-7D2F78C575C9}"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1551751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AD07550-D990-4E88-998B-33C1F5B2103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616563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Edit Master text styles</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AF0552-6246-49BB-A8AF-2EA9BC3995C5}"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820872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EEB9D6B-C2BD-4BCC-821E-7E58D1EFACB8}"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351129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DB90EE-0B69-4AFC-A733-D3B3F9599378}"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408432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BDFD0BA-E9B0-40FD-85BD-4EF3E960CA2E}"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178121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C6162EC-3F36-4424-A80A-6E4A6C87247E}"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123376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390D07E-E6EE-4F8E-BB77-C2E80BC0ECDA}" type="datetime1">
              <a:rPr kumimoji="0" lang="zh-CN" altLang="en-US" sz="1200" b="0" i="0" u="none" strike="noStrike" kern="1200" cap="none" spc="0" normalizeH="0" baseline="0" noProof="0" smtClean="0">
                <a:ln>
                  <a:noFill/>
                </a:ln>
                <a:solidFill>
                  <a:srgbClr val="000000">
                    <a:tint val="75000"/>
                  </a:srgbClr>
                </a:solidFill>
                <a:effectLst/>
                <a:uLnTx/>
                <a:uFillTx/>
                <a:latin typeface="微软雅黑 Light" panose="020F0502020204030204"/>
                <a:cs typeface="+mn-cs"/>
              </a:rPr>
              <a:t>2019/1/15</a:t>
            </a:fld>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A08839-2BE3-4A31-B1A7-5457980CFFB3}" type="slidenum">
              <a:rPr kumimoji="0" lang="zh-CN" altLang="en-US" sz="1200" b="0" i="0" u="none" strike="noStrike" kern="1200" cap="none" spc="0" normalizeH="0" baseline="0" noProof="0" smtClean="0">
                <a:ln>
                  <a:noFill/>
                </a:ln>
                <a:solidFill>
                  <a:srgbClr val="000000">
                    <a:tint val="75000"/>
                  </a:srgbClr>
                </a:solidFill>
                <a:effectLst/>
                <a:uLnTx/>
                <a:uFillTx/>
                <a:latin typeface="微软雅黑 Light"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Tree>
    <p:extLst>
      <p:ext uri="{BB962C8B-B14F-4D97-AF65-F5344CB8AC3E}">
        <p14:creationId xmlns:p14="http://schemas.microsoft.com/office/powerpoint/2010/main" val="263258596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Edit Master text styles</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E374763-EEFC-4658-A00F-3A4F81A01EAD}"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089025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Edit Master text styles</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587505-64DB-419B-BE3D-C6A88B51E204}"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206794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DC2BD31-5FCF-4F9B-8BC2-A25DAD1E8AA0}"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2674804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E49FDD-C875-40EF-9489-660C865E72A8}"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066617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9358FAA-486E-46B0-B24C-29532D4E94E1}" type="datetime1">
              <a:rPr kumimoji="0" lang="zh-CN" altLang="en-US" sz="1200" b="0" i="0" u="none" strike="noStrike" kern="1200" cap="none" spc="0" normalizeH="0" baseline="0" noProof="0" smtClean="0">
                <a:ln>
                  <a:noFill/>
                </a:ln>
                <a:solidFill>
                  <a:srgbClr val="000000">
                    <a:tint val="75000"/>
                  </a:srgbClr>
                </a:solidFill>
                <a:effectLst/>
                <a:uLnTx/>
                <a:uFillTx/>
                <a:latin typeface="微软雅黑 Light" panose="020F0502020204030204"/>
                <a:cs typeface="+mn-cs"/>
              </a:rPr>
              <a:t>2019/1/15</a:t>
            </a:fld>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A08839-2BE3-4A31-B1A7-5457980CFFB3}" type="slidenum">
              <a:rPr kumimoji="0" lang="zh-CN" altLang="en-US" sz="1200" b="0" i="0" u="none" strike="noStrike" kern="1200" cap="none" spc="0" normalizeH="0" baseline="0" noProof="0" smtClean="0">
                <a:ln>
                  <a:noFill/>
                </a:ln>
                <a:solidFill>
                  <a:srgbClr val="000000">
                    <a:tint val="75000"/>
                  </a:srgbClr>
                </a:solidFill>
                <a:effectLst/>
                <a:uLnTx/>
                <a:uFillTx/>
                <a:latin typeface="微软雅黑 Light"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Tree>
    <p:extLst>
      <p:ext uri="{BB962C8B-B14F-4D97-AF65-F5344CB8AC3E}">
        <p14:creationId xmlns:p14="http://schemas.microsoft.com/office/powerpoint/2010/main" val="7665632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0103F94-9D54-4DBF-B1E3-EAD9B2BE4406}" type="datetime1">
              <a:rPr kumimoji="0" lang="zh-CN" altLang="en-US" sz="1200" b="0" i="0" u="none" strike="noStrike" kern="1200" cap="none" spc="0" normalizeH="0" baseline="0" noProof="0" smtClean="0">
                <a:ln>
                  <a:noFill/>
                </a:ln>
                <a:solidFill>
                  <a:srgbClr val="000000">
                    <a:tint val="75000"/>
                  </a:srgbClr>
                </a:solidFill>
                <a:effectLst/>
                <a:uLnTx/>
                <a:uFillTx/>
                <a:latin typeface="微软雅黑 Light" panose="020F0502020204030204"/>
                <a:cs typeface="+mn-cs"/>
              </a:rPr>
              <a:t>2019/1/15</a:t>
            </a:fld>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A08839-2BE3-4A31-B1A7-5457980CFFB3}" type="slidenum">
              <a:rPr kumimoji="0" lang="zh-CN" altLang="en-US" sz="1200" b="0" i="0" u="none" strike="noStrike" kern="1200" cap="none" spc="0" normalizeH="0" baseline="0" noProof="0" smtClean="0">
                <a:ln>
                  <a:noFill/>
                </a:ln>
                <a:solidFill>
                  <a:srgbClr val="000000">
                    <a:tint val="75000"/>
                  </a:srgbClr>
                </a:solidFill>
                <a:effectLst/>
                <a:uLnTx/>
                <a:uFillTx/>
                <a:latin typeface="微软雅黑 Light"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Tree>
    <p:extLst>
      <p:ext uri="{BB962C8B-B14F-4D97-AF65-F5344CB8AC3E}">
        <p14:creationId xmlns:p14="http://schemas.microsoft.com/office/powerpoint/2010/main" val="12741499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CABD6BF-A2E7-4471-80F4-934DC47D7C5D}" type="datetime1">
              <a:rPr kumimoji="0" lang="zh-CN" altLang="en-US" sz="1200" b="0" i="0" u="none" strike="noStrike" kern="1200" cap="none" spc="0" normalizeH="0" baseline="0" noProof="0" smtClean="0">
                <a:ln>
                  <a:noFill/>
                </a:ln>
                <a:solidFill>
                  <a:srgbClr val="000000">
                    <a:tint val="75000"/>
                  </a:srgbClr>
                </a:solidFill>
                <a:effectLst/>
                <a:uLnTx/>
                <a:uFillTx/>
                <a:latin typeface="微软雅黑 Light" panose="020F0502020204030204"/>
                <a:cs typeface="+mn-cs"/>
              </a:rPr>
              <a:t>2019/1/15</a:t>
            </a:fld>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A08839-2BE3-4A31-B1A7-5457980CFFB3}" type="slidenum">
              <a:rPr kumimoji="0" lang="zh-CN" altLang="en-US" sz="1200" b="0" i="0" u="none" strike="noStrike" kern="1200" cap="none" spc="0" normalizeH="0" baseline="0" noProof="0" smtClean="0">
                <a:ln>
                  <a:noFill/>
                </a:ln>
                <a:solidFill>
                  <a:srgbClr val="000000">
                    <a:tint val="75000"/>
                  </a:srgbClr>
                </a:solidFill>
                <a:effectLst/>
                <a:uLnTx/>
                <a:uFillTx/>
                <a:latin typeface="微软雅黑 Light"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Tree>
    <p:extLst>
      <p:ext uri="{BB962C8B-B14F-4D97-AF65-F5344CB8AC3E}">
        <p14:creationId xmlns:p14="http://schemas.microsoft.com/office/powerpoint/2010/main" val="40896688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2433CA7-136C-418D-851D-F4812C759F2E}" type="datetime1">
              <a:rPr kumimoji="0" lang="zh-CN" altLang="en-US" sz="1200" b="0" i="0" u="none" strike="noStrike" kern="1200" cap="none" spc="0" normalizeH="0" baseline="0" noProof="0" smtClean="0">
                <a:ln>
                  <a:noFill/>
                </a:ln>
                <a:solidFill>
                  <a:srgbClr val="000000">
                    <a:tint val="75000"/>
                  </a:srgbClr>
                </a:solidFill>
                <a:effectLst/>
                <a:uLnTx/>
                <a:uFillTx/>
                <a:latin typeface="微软雅黑 Light" panose="020F0502020204030204"/>
                <a:cs typeface="+mn-cs"/>
              </a:rPr>
              <a:t>2019/1/15</a:t>
            </a:fld>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4" name="灯片编号占位符 3"/>
          <p:cNvSpPr>
            <a:spLocks noGrp="1"/>
          </p:cNvSpPr>
          <p:nvPr>
            <p:ph type="sldNum" sz="quarter" idx="12"/>
          </p:nvPr>
        </p:nvSpPr>
        <p:spPr>
          <a:xfrm>
            <a:off x="9363959" y="6402878"/>
            <a:ext cx="2743200" cy="365125"/>
          </a:xfrm>
        </p:spPr>
        <p:txBody>
          <a:bodyPr/>
          <a:lstStyle>
            <a:lvl1pPr>
              <a:defRPr baseline="0">
                <a:solidFill>
                  <a:schemeClr val="tx1"/>
                </a:solidFill>
                <a:effectLst>
                  <a:outerShdw blurRad="50800" dist="50800" dir="5400000" algn="ctr" rotWithShape="0">
                    <a:schemeClr val="tx1"/>
                  </a:outerShdw>
                </a:effectLst>
              </a:defRPr>
            </a:lvl1pPr>
          </a:lstStyle>
          <a:p>
            <a:pPr>
              <a:defRPr/>
            </a:pPr>
            <a:fld id="{A1A08839-2BE3-4A31-B1A7-5457980CFFB3}" type="slidenum">
              <a:rPr lang="zh-CN" altLang="en-US" smtClean="0"/>
              <a:pPr>
                <a:defRPr/>
              </a:pPr>
              <a:t>‹#›</a:t>
            </a:fld>
            <a:endParaRPr lang="zh-CN" altLang="en-US" dirty="0"/>
          </a:p>
        </p:txBody>
      </p:sp>
    </p:spTree>
    <p:extLst>
      <p:ext uri="{BB962C8B-B14F-4D97-AF65-F5344CB8AC3E}">
        <p14:creationId xmlns:p14="http://schemas.microsoft.com/office/powerpoint/2010/main" val="6736927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5EA80BE-E80F-48D2-AD82-BBF0E3F371AB}" type="datetime1">
              <a:rPr kumimoji="0" lang="zh-CN" altLang="en-US" sz="1200" b="0" i="0" u="none" strike="noStrike" kern="1200" cap="none" spc="0" normalizeH="0" baseline="0" noProof="0" smtClean="0">
                <a:ln>
                  <a:noFill/>
                </a:ln>
                <a:solidFill>
                  <a:srgbClr val="000000">
                    <a:tint val="75000"/>
                  </a:srgbClr>
                </a:solidFill>
                <a:effectLst/>
                <a:uLnTx/>
                <a:uFillTx/>
                <a:latin typeface="微软雅黑 Light" panose="020F0502020204030204"/>
                <a:cs typeface="+mn-cs"/>
              </a:rPr>
              <a:t>2019/1/15</a:t>
            </a:fld>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A08839-2BE3-4A31-B1A7-5457980CFFB3}" type="slidenum">
              <a:rPr kumimoji="0" lang="zh-CN" altLang="en-US" sz="1200" b="0" i="0" u="none" strike="noStrike" kern="1200" cap="none" spc="0" normalizeH="0" baseline="0" noProof="0" smtClean="0">
                <a:ln>
                  <a:noFill/>
                </a:ln>
                <a:solidFill>
                  <a:srgbClr val="000000">
                    <a:tint val="75000"/>
                  </a:srgbClr>
                </a:solidFill>
                <a:effectLst/>
                <a:uLnTx/>
                <a:uFillTx/>
                <a:latin typeface="微软雅黑 Light"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Tree>
    <p:extLst>
      <p:ext uri="{BB962C8B-B14F-4D97-AF65-F5344CB8AC3E}">
        <p14:creationId xmlns:p14="http://schemas.microsoft.com/office/powerpoint/2010/main" val="14759090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879EB9F-26AC-48CE-8ACE-0E5D2851159E}" type="datetime1">
              <a:rPr kumimoji="0" lang="zh-CN" altLang="en-US" sz="1200" b="0" i="0" u="none" strike="noStrike" kern="1200" cap="none" spc="0" normalizeH="0" baseline="0" noProof="0" smtClean="0">
                <a:ln>
                  <a:noFill/>
                </a:ln>
                <a:solidFill>
                  <a:srgbClr val="000000">
                    <a:tint val="75000"/>
                  </a:srgbClr>
                </a:solidFill>
                <a:effectLst/>
                <a:uLnTx/>
                <a:uFillTx/>
                <a:latin typeface="微软雅黑 Light" panose="020F0502020204030204"/>
                <a:cs typeface="+mn-cs"/>
              </a:rPr>
              <a:t>2019/1/15</a:t>
            </a:fld>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A08839-2BE3-4A31-B1A7-5457980CFFB3}" type="slidenum">
              <a:rPr kumimoji="0" lang="zh-CN" altLang="en-US" sz="1200" b="0" i="0" u="none" strike="noStrike" kern="1200" cap="none" spc="0" normalizeH="0" baseline="0" noProof="0" smtClean="0">
                <a:ln>
                  <a:noFill/>
                </a:ln>
                <a:solidFill>
                  <a:srgbClr val="000000">
                    <a:tint val="75000"/>
                  </a:srgbClr>
                </a:solidFill>
                <a:effectLst/>
                <a:uLnTx/>
                <a:uFillTx/>
                <a:latin typeface="微软雅黑 Light"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Tree>
    <p:extLst>
      <p:ext uri="{BB962C8B-B14F-4D97-AF65-F5344CB8AC3E}">
        <p14:creationId xmlns:p14="http://schemas.microsoft.com/office/powerpoint/2010/main" val="11032831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509DA81-AF2F-4AF9-B316-9856C451C2B4}" type="datetime1">
              <a:rPr kumimoji="0" lang="zh-CN" altLang="en-US" sz="1200" b="0" i="0" u="none" strike="noStrike" kern="1200" cap="none" spc="0" normalizeH="0" baseline="0" noProof="0" smtClean="0">
                <a:ln>
                  <a:noFill/>
                </a:ln>
                <a:solidFill>
                  <a:srgbClr val="000000">
                    <a:tint val="75000"/>
                  </a:srgbClr>
                </a:solidFill>
                <a:effectLst/>
                <a:uLnTx/>
                <a:uFillTx/>
                <a:latin typeface="微软雅黑 Light" panose="020F0502020204030204"/>
                <a:cs typeface="+mn-cs"/>
              </a:rPr>
              <a:t>2019/1/15</a:t>
            </a:fld>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微软雅黑 Light" panose="020F0502020204030204"/>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solidFill>
              </a:defRPr>
            </a:lvl1pPr>
          </a:lstStyle>
          <a:p>
            <a:pPr>
              <a:defRPr/>
            </a:pPr>
            <a:fld id="{A1A08839-2BE3-4A31-B1A7-5457980CFFB3}" type="slidenum">
              <a:rPr lang="zh-CN" altLang="en-US" smtClean="0"/>
              <a:pPr>
                <a:defRPr/>
              </a:pPr>
              <a:t>‹#›</a:t>
            </a:fld>
            <a:endParaRPr lang="zh-CN" altLang="en-US" dirty="0"/>
          </a:p>
        </p:txBody>
      </p:sp>
    </p:spTree>
    <p:extLst>
      <p:ext uri="{BB962C8B-B14F-4D97-AF65-F5344CB8AC3E}">
        <p14:creationId xmlns:p14="http://schemas.microsoft.com/office/powerpoint/2010/main" val="512628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smtClean="0"/>
              <a:t>Click to edit Master title style</a:t>
            </a:r>
            <a:endParaRPr lang="zh-TW"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smtClean="0"/>
              <a:t>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7FF95-A4E3-464E-A156-9A44E9A06162}" type="datetime1">
              <a:rPr lang="zh-CN" altLang="en-US" smtClean="0"/>
              <a:t>2019/1/15</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BF104-3161-4A40-8FBD-7E6702023444}" type="slidenum">
              <a:rPr lang="zh-TW" altLang="en-US" smtClean="0"/>
              <a:t>‹#›</a:t>
            </a:fld>
            <a:endParaRPr lang="zh-TW" altLang="en-US"/>
          </a:p>
        </p:txBody>
      </p:sp>
    </p:spTree>
    <p:extLst>
      <p:ext uri="{BB962C8B-B14F-4D97-AF65-F5344CB8AC3E}">
        <p14:creationId xmlns:p14="http://schemas.microsoft.com/office/powerpoint/2010/main" val="41494608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1CFD0A5-F6C7-4909-9701-D231496A6C2C}" type="datetime1">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2019/1/15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7323948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themeOverride" Target="../theme/themeOverride1.xml"/><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3.png"/><Relationship Id="rId2" Type="http://schemas.openxmlformats.org/officeDocument/2006/relationships/tags" Target="../tags/tag10.xml"/><Relationship Id="rId1" Type="http://schemas.openxmlformats.org/officeDocument/2006/relationships/themeOverride" Target="../theme/themeOverride8.xml"/><Relationship Id="rId6" Type="http://schemas.openxmlformats.org/officeDocument/2006/relationships/image" Target="../media/image12.png"/><Relationship Id="rId5" Type="http://schemas.openxmlformats.org/officeDocument/2006/relationships/image" Target="../media/image2.jp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hemeOverride" Target="../theme/themeOverride2.xml"/><Relationship Id="rId5" Type="http://schemas.openxmlformats.org/officeDocument/2006/relationships/image" Target="../media/image2.jp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hemeOverride" Target="../theme/themeOverride3.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9.xml"/><Relationship Id="rId1" Type="http://schemas.openxmlformats.org/officeDocument/2006/relationships/tags" Target="../tags/tag4.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6.png"/><Relationship Id="rId2" Type="http://schemas.openxmlformats.org/officeDocument/2006/relationships/slideLayout" Target="../slideLayouts/slideLayout29.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hemeOverride" Target="../theme/themeOverride4.xml"/><Relationship Id="rId5" Type="http://schemas.openxmlformats.org/officeDocument/2006/relationships/image" Target="../media/image2.jp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hemeOverride" Target="../theme/themeOverride5.xml"/><Relationship Id="rId6" Type="http://schemas.openxmlformats.org/officeDocument/2006/relationships/image" Target="../media/image7.png"/><Relationship Id="rId5" Type="http://schemas.openxmlformats.org/officeDocument/2006/relationships/image" Target="../media/image2.jp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9.jpg"/><Relationship Id="rId2" Type="http://schemas.openxmlformats.org/officeDocument/2006/relationships/tags" Target="../tags/tag8.xml"/><Relationship Id="rId1" Type="http://schemas.openxmlformats.org/officeDocument/2006/relationships/themeOverride" Target="../theme/themeOverride6.xml"/><Relationship Id="rId6" Type="http://schemas.openxmlformats.org/officeDocument/2006/relationships/image" Target="../media/image8.jpg"/><Relationship Id="rId5" Type="http://schemas.openxmlformats.org/officeDocument/2006/relationships/image" Target="../media/image2.jp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1.png"/><Relationship Id="rId2" Type="http://schemas.openxmlformats.org/officeDocument/2006/relationships/tags" Target="../tags/tag9.xml"/><Relationship Id="rId1" Type="http://schemas.openxmlformats.org/officeDocument/2006/relationships/themeOverride" Target="../theme/themeOverride7.xml"/><Relationship Id="rId6" Type="http://schemas.openxmlformats.org/officeDocument/2006/relationships/image" Target="../media/image10.png"/><Relationship Id="rId5" Type="http://schemas.openxmlformats.org/officeDocument/2006/relationships/image" Target="../media/image2.jp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PA_文本框 4"/>
          <p:cNvSpPr txBox="1"/>
          <p:nvPr>
            <p:custDataLst>
              <p:tags r:id="rId2"/>
            </p:custDataLst>
          </p:nvPr>
        </p:nvSpPr>
        <p:spPr>
          <a:xfrm>
            <a:off x="1007978" y="3379899"/>
            <a:ext cx="10342892" cy="707886"/>
          </a:xfrm>
          <a:prstGeom prst="rect">
            <a:avLst/>
          </a:prstGeom>
          <a:noFill/>
        </p:spPr>
        <p:txBody>
          <a:bodyPr wrap="square" rtlCol="0">
            <a:spAutoFit/>
          </a:bodyPr>
          <a:lstStyle/>
          <a:p>
            <a:pPr lvl="0"/>
            <a:r>
              <a:rPr kumimoji="0" lang="en-US" altLang="zh-TW" sz="4000" b="0" i="0" u="none" strike="noStrike" kern="1200" cap="none" spc="600" normalizeH="0" baseline="0" noProof="0" dirty="0" smtClean="0">
                <a:ln>
                  <a:noFill/>
                </a:ln>
                <a:solidFill>
                  <a:srgbClr val="000000"/>
                </a:solidFill>
                <a:effectLst/>
                <a:uLnTx/>
                <a:uFillTx/>
                <a:latin typeface="Calibri" panose="020F0502020204030204" pitchFamily="34" charset="0"/>
                <a:ea typeface="標楷體" panose="03000509000000000000" pitchFamily="65" charset="-120"/>
                <a:cs typeface="Calibri" panose="020F0502020204030204" pitchFamily="34" charset="0"/>
                <a:sym typeface="+mn-lt"/>
              </a:rPr>
              <a:t>IR</a:t>
            </a:r>
            <a:r>
              <a:rPr kumimoji="0" lang="zh-TW" altLang="en-US" sz="4000" b="0" i="0" u="none" strike="noStrike" kern="1200" cap="none" spc="600" normalizeH="0" baseline="0" noProof="0" dirty="0" smtClean="0">
                <a:ln>
                  <a:noFill/>
                </a:ln>
                <a:solidFill>
                  <a:srgbClr val="000000"/>
                </a:solidFill>
                <a:effectLst/>
                <a:uLnTx/>
                <a:uFillTx/>
                <a:latin typeface="Calibri" panose="020F0502020204030204" pitchFamily="34" charset="0"/>
                <a:ea typeface="標楷體" panose="03000509000000000000" pitchFamily="65" charset="-120"/>
                <a:cs typeface="Calibri" panose="020F0502020204030204" pitchFamily="34" charset="0"/>
                <a:sym typeface="+mn-lt"/>
              </a:rPr>
              <a:t>期末專題</a:t>
            </a:r>
            <a:endParaRPr kumimoji="0" lang="zh-CN" altLang="en-US" sz="4000" b="0" i="0" u="none" strike="noStrike" kern="1200" cap="none" spc="600" normalizeH="0" baseline="0" noProof="0" dirty="0">
              <a:ln>
                <a:noFill/>
              </a:ln>
              <a:solidFill>
                <a:srgbClr val="000000"/>
              </a:solidFill>
              <a:effectLst/>
              <a:uLnTx/>
              <a:uFillTx/>
              <a:latin typeface="Calibri" panose="020F0502020204030204" pitchFamily="34" charset="0"/>
              <a:ea typeface="標楷體" panose="03000509000000000000" pitchFamily="65" charset="-120"/>
              <a:cs typeface="Calibri" panose="020F0502020204030204" pitchFamily="34" charset="0"/>
              <a:sym typeface="+mn-lt"/>
            </a:endParaRPr>
          </a:p>
        </p:txBody>
      </p:sp>
      <p:sp>
        <p:nvSpPr>
          <p:cNvPr id="7" name="矩形 6"/>
          <p:cNvSpPr/>
          <p:nvPr/>
        </p:nvSpPr>
        <p:spPr>
          <a:xfrm>
            <a:off x="1233755" y="4268407"/>
            <a:ext cx="10667348" cy="738664"/>
          </a:xfrm>
          <a:prstGeom prst="rect">
            <a:avLst/>
          </a:prstGeom>
          <a:noFill/>
          <a:ln>
            <a:noFill/>
          </a:ln>
        </p:spPr>
        <p:txBody>
          <a:bodyPr wrap="square">
            <a:spAutoFit/>
          </a:bodyPr>
          <a:lstStyle/>
          <a:p>
            <a:r>
              <a:rPr lang="zh-TW" altLang="en-US" sz="1400" dirty="0" smtClean="0">
                <a:latin typeface="Calibri" panose="020F0502020204030204" pitchFamily="34" charset="0"/>
                <a:ea typeface="標楷體" panose="03000509000000000000" pitchFamily="65" charset="-120"/>
                <a:cs typeface="Calibri" panose="020F0502020204030204" pitchFamily="34" charset="0"/>
              </a:rPr>
              <a:t>組員</a:t>
            </a:r>
            <a:r>
              <a:rPr lang="en-US" altLang="zh-TW" sz="1400" dirty="0" smtClean="0">
                <a:latin typeface="Calibri" panose="020F0502020204030204" pitchFamily="34" charset="0"/>
                <a:ea typeface="標楷體" panose="03000509000000000000" pitchFamily="65" charset="-120"/>
                <a:cs typeface="Calibri" panose="020F0502020204030204" pitchFamily="34" charset="0"/>
              </a:rPr>
              <a:t>:</a:t>
            </a:r>
          </a:p>
          <a:p>
            <a:r>
              <a:rPr lang="en-US" altLang="zh-TW" sz="1400" dirty="0" smtClean="0">
                <a:solidFill>
                  <a:srgbClr val="000000"/>
                </a:solidFill>
                <a:latin typeface="Calibri" panose="020F0502020204030204" pitchFamily="34" charset="0"/>
                <a:ea typeface="標楷體" panose="03000509000000000000" pitchFamily="65" charset="-120"/>
                <a:cs typeface="Calibri" panose="020F0502020204030204" pitchFamily="34" charset="0"/>
                <a:sym typeface="+mn-lt"/>
              </a:rPr>
              <a:t>P76074517</a:t>
            </a:r>
            <a:r>
              <a:rPr lang="zh-TW" altLang="en-US" sz="1400" dirty="0" smtClean="0">
                <a:solidFill>
                  <a:srgbClr val="000000"/>
                </a:solidFill>
                <a:latin typeface="Calibri" panose="020F0502020204030204" pitchFamily="34" charset="0"/>
                <a:ea typeface="標楷體" panose="03000509000000000000" pitchFamily="65" charset="-120"/>
                <a:cs typeface="Calibri" panose="020F0502020204030204" pitchFamily="34" charset="0"/>
                <a:sym typeface="+mn-lt"/>
              </a:rPr>
              <a:t> </a:t>
            </a:r>
            <a:r>
              <a:rPr lang="en-US" altLang="zh-TW" sz="1400" dirty="0" smtClean="0">
                <a:solidFill>
                  <a:srgbClr val="000000"/>
                </a:solidFill>
                <a:latin typeface="Calibri" panose="020F0502020204030204" pitchFamily="34" charset="0"/>
                <a:ea typeface="標楷體" panose="03000509000000000000" pitchFamily="65" charset="-120"/>
                <a:cs typeface="Calibri" panose="020F0502020204030204" pitchFamily="34" charset="0"/>
                <a:sym typeface="+mn-lt"/>
              </a:rPr>
              <a:t> </a:t>
            </a:r>
            <a:r>
              <a:rPr lang="zh-TW" altLang="en-US" sz="1400" dirty="0" smtClean="0">
                <a:solidFill>
                  <a:srgbClr val="000000"/>
                </a:solidFill>
                <a:latin typeface="Calibri" panose="020F0502020204030204" pitchFamily="34" charset="0"/>
                <a:ea typeface="標楷體" panose="03000509000000000000" pitchFamily="65" charset="-120"/>
                <a:cs typeface="Calibri" panose="020F0502020204030204" pitchFamily="34" charset="0"/>
                <a:sym typeface="+mn-lt"/>
              </a:rPr>
              <a:t>林怡瑄</a:t>
            </a:r>
            <a:endParaRPr lang="en-US" altLang="zh-TW" sz="1400" dirty="0" smtClean="0">
              <a:solidFill>
                <a:srgbClr val="000000"/>
              </a:solidFill>
              <a:latin typeface="Calibri" panose="020F0502020204030204" pitchFamily="34" charset="0"/>
              <a:ea typeface="標楷體" panose="03000509000000000000" pitchFamily="65" charset="-120"/>
              <a:cs typeface="Calibri" panose="020F0502020204030204" pitchFamily="34" charset="0"/>
              <a:sym typeface="+mn-lt"/>
            </a:endParaRPr>
          </a:p>
          <a:p>
            <a:r>
              <a:rPr lang="en-US" altLang="zh-TW" sz="1400" dirty="0">
                <a:solidFill>
                  <a:srgbClr val="000000"/>
                </a:solidFill>
                <a:latin typeface="Calibri" panose="020F0502020204030204" pitchFamily="34" charset="0"/>
                <a:ea typeface="標楷體" panose="03000509000000000000" pitchFamily="65" charset="-120"/>
                <a:cs typeface="Calibri" panose="020F0502020204030204" pitchFamily="34" charset="0"/>
                <a:sym typeface="+mn-lt"/>
              </a:rPr>
              <a:t>P76071200</a:t>
            </a:r>
            <a:r>
              <a:rPr lang="zh-TW" altLang="en-US" sz="1400" dirty="0" smtClean="0">
                <a:solidFill>
                  <a:srgbClr val="000000"/>
                </a:solidFill>
                <a:latin typeface="Calibri" panose="020F0502020204030204" pitchFamily="34" charset="0"/>
                <a:ea typeface="標楷體" panose="03000509000000000000" pitchFamily="65" charset="-120"/>
                <a:cs typeface="Calibri" panose="020F0502020204030204" pitchFamily="34" charset="0"/>
                <a:sym typeface="+mn-lt"/>
              </a:rPr>
              <a:t>  馬崇堯             </a:t>
            </a:r>
            <a:endParaRPr lang="en-US" altLang="zh-CN" sz="1400" dirty="0">
              <a:solidFill>
                <a:srgbClr val="000000"/>
              </a:solidFill>
              <a:latin typeface="Calibri" panose="020F0502020204030204" pitchFamily="34" charset="0"/>
              <a:ea typeface="標楷體" panose="03000509000000000000" pitchFamily="65" charset="-120"/>
              <a:cs typeface="Calibri" panose="020F0502020204030204" pitchFamily="34" charset="0"/>
              <a:sym typeface="+mn-lt"/>
            </a:endParaRPr>
          </a:p>
        </p:txBody>
      </p:sp>
    </p:spTree>
    <p:extLst>
      <p:ext uri="{BB962C8B-B14F-4D97-AF65-F5344CB8AC3E}">
        <p14:creationId xmlns:p14="http://schemas.microsoft.com/office/powerpoint/2010/main" val="18376880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tile tx="0" ty="0" sx="100000" sy="100000" flip="none" algn="tl"/>
        </a:blipFill>
        <a:effectLst/>
      </p:bgPr>
    </p:bg>
    <p:spTree>
      <p:nvGrpSpPr>
        <p:cNvPr id="1" name=""/>
        <p:cNvGrpSpPr/>
        <p:nvPr/>
      </p:nvGrpSpPr>
      <p:grpSpPr>
        <a:xfrm>
          <a:off x="0" y="0"/>
          <a:ext cx="0" cy="0"/>
          <a:chOff x="0" y="0"/>
          <a:chExt cx="0" cy="0"/>
        </a:xfrm>
      </p:grpSpPr>
      <p:sp>
        <p:nvSpPr>
          <p:cNvPr id="14" name="TextBox 13"/>
          <p:cNvSpPr txBox="1"/>
          <p:nvPr/>
        </p:nvSpPr>
        <p:spPr>
          <a:xfrm>
            <a:off x="808968" y="383087"/>
            <a:ext cx="8150586"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44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Case Study</a:t>
            </a:r>
            <a:endParaRPr kumimoji="0" lang="zh-TW" altLang="en-US" sz="44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A08839-2BE3-4A31-B1A7-5457980CFFB3}" type="slidenum">
              <a:rPr kumimoji="0" lang="zh-CN" altLang="en-US" sz="1200" b="0" i="0" u="none" strike="noStrike" kern="1200" cap="none" spc="0" normalizeH="0" baseline="0" noProof="0" smtClean="0">
                <a:ln>
                  <a:noFill/>
                </a:ln>
                <a:solidFill>
                  <a:srgbClr val="000000"/>
                </a:solidFill>
                <a:effectLst>
                  <a:outerShdw blurRad="50800" dist="50800" dir="5400000" algn="ctr" rotWithShape="0">
                    <a:srgbClr val="000000"/>
                  </a:outerShdw>
                </a:effectLst>
                <a:uLnTx/>
                <a:uFillTx/>
                <a:latin typeface="微软雅黑 Light"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srgbClr val="000000"/>
              </a:solidFill>
              <a:effectLst>
                <a:outerShdw blurRad="50800" dist="50800" dir="5400000" algn="ctr" rotWithShape="0">
                  <a:srgbClr val="000000"/>
                </a:outerShdw>
              </a:effectLst>
              <a:uLnTx/>
              <a:uFillTx/>
              <a:latin typeface="微软雅黑 Light" panose="020F0502020204030204"/>
              <a:cs typeface="+mn-cs"/>
            </a:endParaRPr>
          </a:p>
        </p:txBody>
      </p:sp>
      <p:pic>
        <p:nvPicPr>
          <p:cNvPr id="2" name="Picture 1"/>
          <p:cNvPicPr>
            <a:picLocks noChangeAspect="1"/>
          </p:cNvPicPr>
          <p:nvPr/>
        </p:nvPicPr>
        <p:blipFill>
          <a:blip r:embed="rId6"/>
          <a:stretch>
            <a:fillRect/>
          </a:stretch>
        </p:blipFill>
        <p:spPr>
          <a:xfrm>
            <a:off x="922906" y="1152528"/>
            <a:ext cx="7432540" cy="2081491"/>
          </a:xfrm>
          <a:prstGeom prst="rect">
            <a:avLst/>
          </a:prstGeom>
        </p:spPr>
      </p:pic>
      <p:pic>
        <p:nvPicPr>
          <p:cNvPr id="6" name="Picture 5"/>
          <p:cNvPicPr>
            <a:picLocks noChangeAspect="1"/>
          </p:cNvPicPr>
          <p:nvPr/>
        </p:nvPicPr>
        <p:blipFill>
          <a:blip r:embed="rId7"/>
          <a:stretch>
            <a:fillRect/>
          </a:stretch>
        </p:blipFill>
        <p:spPr>
          <a:xfrm>
            <a:off x="5955960" y="3314681"/>
            <a:ext cx="5012382" cy="3088197"/>
          </a:xfrm>
          <a:prstGeom prst="rect">
            <a:avLst/>
          </a:prstGeom>
        </p:spPr>
      </p:pic>
      <p:cxnSp>
        <p:nvCxnSpPr>
          <p:cNvPr id="9" name="Elbow Connector 8"/>
          <p:cNvCxnSpPr/>
          <p:nvPr/>
        </p:nvCxnSpPr>
        <p:spPr>
          <a:xfrm>
            <a:off x="4405745" y="3314681"/>
            <a:ext cx="1338349" cy="931025"/>
          </a:xfrm>
          <a:prstGeom prst="bentConnector3">
            <a:avLst>
              <a:gd name="adj1" fmla="val 311"/>
            </a:avLst>
          </a:prstGeom>
          <a:ln w="38100">
            <a:tailEnd type="triangle"/>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20770713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PA_文本框 4"/>
          <p:cNvSpPr txBox="1"/>
          <p:nvPr>
            <p:custDataLst>
              <p:tags r:id="rId1"/>
            </p:custDataLst>
          </p:nvPr>
        </p:nvSpPr>
        <p:spPr>
          <a:xfrm>
            <a:off x="992075" y="2895350"/>
            <a:ext cx="675249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DEMO</a:t>
            </a:r>
            <a:endParaRPr kumimoji="0" lang="zh-CN" altLang="en-US" sz="3600" b="0" i="0" u="none" strike="noStrike" kern="1200" cap="none" spc="600" normalizeH="0" baseline="0" noProof="0" dirty="0">
              <a:ln>
                <a:noFill/>
              </a:ln>
              <a:solidFill>
                <a:prstClr val="black"/>
              </a:solidFill>
              <a:effectLst/>
              <a:uLnTx/>
              <a:uFillTx/>
              <a:latin typeface="Calibri"/>
              <a:ea typeface="宋体" panose="02010600030101010101" pitchFamily="2" charset="-122"/>
              <a:cs typeface="+mn-ea"/>
              <a:sym typeface="+mn-lt"/>
            </a:endParaRPr>
          </a:p>
        </p:txBody>
      </p:sp>
      <p:sp>
        <p:nvSpPr>
          <p:cNvPr id="2" name="Rectangle 1"/>
          <p:cNvSpPr/>
          <p:nvPr/>
        </p:nvSpPr>
        <p:spPr>
          <a:xfrm>
            <a:off x="1141946" y="3831356"/>
            <a:ext cx="5821530" cy="369332"/>
          </a:xfrm>
          <a:prstGeom prst="rect">
            <a:avLst/>
          </a:prstGeom>
        </p:spPr>
        <p:txBody>
          <a:bodyPr wrap="none">
            <a:spAutoFit/>
          </a:bodyPr>
          <a:lstStyle/>
          <a:p>
            <a:r>
              <a:rPr lang="zh-TW" altLang="en-US" dirty="0"/>
              <a:t>http://140.116.247.161:8181/textRetrieval/FullTextSearch/</a:t>
            </a:r>
          </a:p>
        </p:txBody>
      </p:sp>
    </p:spTree>
    <p:extLst>
      <p:ext uri="{BB962C8B-B14F-4D97-AF65-F5344CB8AC3E}">
        <p14:creationId xmlns:p14="http://schemas.microsoft.com/office/powerpoint/2010/main" val="37755830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1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100" fill="hold"/>
                                        <p:tgtEl>
                                          <p:spTgt spid="5"/>
                                        </p:tgtEl>
                                        <p:attrNameLst>
                                          <p:attrName>ppt_y</p:attrName>
                                        </p:attrNameLst>
                                      </p:cBhvr>
                                      <p:tavLst>
                                        <p:tav tm="0">
                                          <p:val>
                                            <p:strVal val="#ppt_y"/>
                                          </p:val>
                                        </p:tav>
                                        <p:tav tm="100000">
                                          <p:val>
                                            <p:strVal val="#ppt_y"/>
                                          </p:val>
                                        </p:tav>
                                      </p:tavLst>
                                    </p:anim>
                                    <p:anim calcmode="lin" valueType="num">
                                      <p:cBhvr>
                                        <p:cTn id="9" dur="1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1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tile tx="0" ty="0" sx="100000" sy="100000" flip="none" algn="tl"/>
        </a:blipFill>
        <a:effectLst/>
      </p:bgPr>
    </p:bg>
    <p:spTree>
      <p:nvGrpSpPr>
        <p:cNvPr id="1" name=""/>
        <p:cNvGrpSpPr/>
        <p:nvPr/>
      </p:nvGrpSpPr>
      <p:grpSpPr>
        <a:xfrm>
          <a:off x="0" y="0"/>
          <a:ext cx="0" cy="0"/>
          <a:chOff x="0" y="0"/>
          <a:chExt cx="0" cy="0"/>
        </a:xfrm>
      </p:grpSpPr>
      <p:sp>
        <p:nvSpPr>
          <p:cNvPr id="14" name="TextBox 13"/>
          <p:cNvSpPr txBox="1"/>
          <p:nvPr/>
        </p:nvSpPr>
        <p:spPr>
          <a:xfrm>
            <a:off x="808968" y="383087"/>
            <a:ext cx="8150586" cy="769441"/>
          </a:xfrm>
          <a:prstGeom prst="rect">
            <a:avLst/>
          </a:prstGeom>
          <a:noFill/>
        </p:spPr>
        <p:txBody>
          <a:bodyPr wrap="square" rtlCol="0">
            <a:spAutoFit/>
          </a:bodyPr>
          <a:lstStyle/>
          <a:p>
            <a:pPr lvl="0">
              <a:defRPr/>
            </a:pPr>
            <a:r>
              <a:rPr lang="en-US" altLang="zh-TW" sz="4400" dirty="0" err="1" smtClean="0">
                <a:solidFill>
                  <a:prstClr val="black"/>
                </a:solidFill>
                <a:latin typeface="Calibri"/>
                <a:ea typeface="新細明體" panose="02020500000000000000" pitchFamily="18" charset="-120"/>
              </a:rPr>
              <a:t>Pubmed</a:t>
            </a:r>
            <a:r>
              <a:rPr lang="en-US" altLang="zh-TW" sz="4400" dirty="0" smtClean="0">
                <a:solidFill>
                  <a:prstClr val="black"/>
                </a:solidFill>
                <a:latin typeface="Calibri"/>
                <a:ea typeface="新細明體" panose="02020500000000000000" pitchFamily="18" charset="-120"/>
              </a:rPr>
              <a:t> Text Similarity</a:t>
            </a:r>
            <a:endParaRPr kumimoji="0" lang="zh-TW" altLang="en-US" sz="44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5" name="Slide Number Placeholder 4"/>
          <p:cNvSpPr>
            <a:spLocks noGrp="1"/>
          </p:cNvSpPr>
          <p:nvPr>
            <p:ph type="sldNum" sz="quarter" idx="12"/>
          </p:nvPr>
        </p:nvSpPr>
        <p:spPr/>
        <p:txBody>
          <a:bodyPr/>
          <a:lstStyle/>
          <a:p>
            <a:pPr>
              <a:defRPr/>
            </a:pPr>
            <a:fld id="{A1A08839-2BE3-4A31-B1A7-5457980CFFB3}" type="slidenum">
              <a:rPr lang="zh-CN" altLang="en-US" smtClean="0"/>
              <a:pPr>
                <a:defRPr/>
              </a:pPr>
              <a:t>1</a:t>
            </a:fld>
            <a:endParaRPr lang="zh-CN" altLang="en-US" dirty="0"/>
          </a:p>
        </p:txBody>
      </p:sp>
      <p:sp>
        <p:nvSpPr>
          <p:cNvPr id="3" name="TextBox 2"/>
          <p:cNvSpPr txBox="1"/>
          <p:nvPr/>
        </p:nvSpPr>
        <p:spPr>
          <a:xfrm>
            <a:off x="808968" y="1478844"/>
            <a:ext cx="8963378" cy="1477328"/>
          </a:xfrm>
          <a:prstGeom prst="rect">
            <a:avLst/>
          </a:prstGeom>
          <a:noFill/>
        </p:spPr>
        <p:txBody>
          <a:bodyPr wrap="square" rtlCol="0">
            <a:spAutoFit/>
          </a:bodyPr>
          <a:lstStyle/>
          <a:p>
            <a:pPr algn="just"/>
            <a:r>
              <a:rPr lang="zh-TW" altLang="en-US" dirty="0" smtClean="0">
                <a:latin typeface="標楷體" panose="03000509000000000000" pitchFamily="65" charset="-120"/>
                <a:ea typeface="標楷體" panose="03000509000000000000" pitchFamily="65" charset="-120"/>
              </a:rPr>
              <a:t>最</a:t>
            </a:r>
            <a:r>
              <a:rPr lang="zh-TW" altLang="en-US" dirty="0">
                <a:latin typeface="標楷體" panose="03000509000000000000" pitchFamily="65" charset="-120"/>
                <a:ea typeface="標楷體" panose="03000509000000000000" pitchFamily="65" charset="-120"/>
              </a:rPr>
              <a:t>一開</a:t>
            </a:r>
            <a:r>
              <a:rPr lang="zh-TW" altLang="en-US" dirty="0" smtClean="0">
                <a:latin typeface="標楷體" panose="03000509000000000000" pitchFamily="65" charset="-120"/>
                <a:ea typeface="標楷體" panose="03000509000000000000" pitchFamily="65" charset="-120"/>
              </a:rPr>
              <a:t>始</a:t>
            </a:r>
            <a:r>
              <a:rPr lang="zh-TW" altLang="en-US" dirty="0">
                <a:latin typeface="標楷體" panose="03000509000000000000" pitchFamily="65" charset="-120"/>
                <a:ea typeface="標楷體" panose="03000509000000000000" pitchFamily="65" charset="-120"/>
              </a:rPr>
              <a:t>是</a:t>
            </a:r>
            <a:r>
              <a:rPr lang="zh-TW" altLang="en-US" dirty="0" smtClean="0">
                <a:latin typeface="標楷體" panose="03000509000000000000" pitchFamily="65" charset="-120"/>
                <a:ea typeface="標楷體" panose="03000509000000000000" pitchFamily="65" charset="-120"/>
              </a:rPr>
              <a:t>想要做</a:t>
            </a:r>
            <a:r>
              <a:rPr lang="en-US" altLang="zh-TW" dirty="0" err="1" smtClean="0">
                <a:latin typeface="標楷體" panose="03000509000000000000" pitchFamily="65" charset="-120"/>
                <a:ea typeface="標楷體" panose="03000509000000000000" pitchFamily="65" charset="-120"/>
              </a:rPr>
              <a:t>pubmed</a:t>
            </a:r>
            <a:r>
              <a:rPr lang="zh-TW" altLang="en-US" dirty="0" smtClean="0">
                <a:latin typeface="標楷體" panose="03000509000000000000" pitchFamily="65" charset="-120"/>
                <a:ea typeface="標楷體" panose="03000509000000000000" pitchFamily="65" charset="-120"/>
              </a:rPr>
              <a:t>文章的推薦</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但因為我們找</a:t>
            </a:r>
            <a:r>
              <a:rPr lang="zh-TW" altLang="en-US" dirty="0">
                <a:latin typeface="標楷體" panose="03000509000000000000" pitchFamily="65" charset="-120"/>
                <a:ea typeface="標楷體" panose="03000509000000000000" pitchFamily="65" charset="-120"/>
              </a:rPr>
              <a:t>不</a:t>
            </a:r>
            <a:r>
              <a:rPr lang="zh-TW" altLang="en-US" dirty="0" smtClean="0">
                <a:latin typeface="標楷體" panose="03000509000000000000" pitchFamily="65" charset="-120"/>
                <a:ea typeface="標楷體" panose="03000509000000000000" pitchFamily="65" charset="-120"/>
              </a:rPr>
              <a:t>到</a:t>
            </a:r>
            <a:r>
              <a:rPr lang="en-US" altLang="zh-TW" dirty="0" err="1" smtClean="0">
                <a:latin typeface="標楷體" panose="03000509000000000000" pitchFamily="65" charset="-120"/>
                <a:ea typeface="標楷體" panose="03000509000000000000" pitchFamily="65" charset="-120"/>
              </a:rPr>
              <a:t>pubmed</a:t>
            </a:r>
            <a:r>
              <a:rPr lang="zh-TW" altLang="en-US" dirty="0" smtClean="0">
                <a:latin typeface="標楷體" panose="03000509000000000000" pitchFamily="65" charset="-120"/>
                <a:ea typeface="標楷體" panose="03000509000000000000" pitchFamily="65" charset="-120"/>
              </a:rPr>
              <a:t>上</a:t>
            </a:r>
            <a:r>
              <a:rPr lang="en-US" altLang="zh-TW" dirty="0" smtClean="0">
                <a:latin typeface="標楷體" panose="03000509000000000000" pitchFamily="65" charset="-120"/>
                <a:ea typeface="標楷體" panose="03000509000000000000" pitchFamily="65" charset="-120"/>
              </a:rPr>
              <a:t>user</a:t>
            </a:r>
            <a:r>
              <a:rPr lang="zh-TW" altLang="en-US" dirty="0" smtClean="0">
                <a:latin typeface="標楷體" panose="03000509000000000000" pitchFamily="65" charset="-120"/>
                <a:ea typeface="標楷體" panose="03000509000000000000" pitchFamily="65" charset="-120"/>
              </a:rPr>
              <a:t>點擊過文章的資料</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所以後來決定藉由算文本相似度的方式去推薦使用者當下點擊文章最相似的文章。過程中我們想過很多方法</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像是用</a:t>
            </a:r>
            <a:r>
              <a:rPr lang="en-US" altLang="zh-TW" dirty="0" err="1" smtClean="0">
                <a:latin typeface="標楷體" panose="03000509000000000000" pitchFamily="65" charset="-120"/>
                <a:ea typeface="標楷體" panose="03000509000000000000" pitchFamily="65" charset="-120"/>
              </a:rPr>
              <a:t>autoencoder</a:t>
            </a:r>
            <a:r>
              <a:rPr lang="zh-TW" altLang="en-US" dirty="0" smtClean="0">
                <a:latin typeface="標楷體" panose="03000509000000000000" pitchFamily="65" charset="-120"/>
                <a:ea typeface="標楷體" panose="03000509000000000000" pitchFamily="65" charset="-120"/>
              </a:rPr>
              <a:t>的方法</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但這樣很難確定我們學出了什麼東西</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或是自己去用簡單的</a:t>
            </a:r>
            <a:r>
              <a:rPr lang="en-US" altLang="zh-TW" dirty="0" smtClean="0">
                <a:latin typeface="標楷體" panose="03000509000000000000" pitchFamily="65" charset="-120"/>
                <a:ea typeface="標楷體" panose="03000509000000000000" pitchFamily="65" charset="-120"/>
              </a:rPr>
              <a:t>rule</a:t>
            </a:r>
            <a:r>
              <a:rPr lang="zh-TW" altLang="en-US" dirty="0" smtClean="0">
                <a:latin typeface="標楷體" panose="03000509000000000000" pitchFamily="65" charset="-120"/>
                <a:ea typeface="標楷體" panose="03000509000000000000" pitchFamily="65" charset="-120"/>
              </a:rPr>
              <a:t>先訂出相似的文章後丟</a:t>
            </a:r>
            <a:r>
              <a:rPr lang="zh-TW" altLang="en-US" dirty="0">
                <a:latin typeface="標楷體" panose="03000509000000000000" pitchFamily="65" charset="-120"/>
                <a:ea typeface="標楷體" panose="03000509000000000000" pitchFamily="65" charset="-120"/>
              </a:rPr>
              <a:t>模</a:t>
            </a:r>
            <a:r>
              <a:rPr lang="zh-TW" altLang="en-US" dirty="0" smtClean="0">
                <a:latin typeface="標楷體" panose="03000509000000000000" pitchFamily="65" charset="-120"/>
                <a:ea typeface="標楷體" panose="03000509000000000000" pitchFamily="65" charset="-120"/>
              </a:rPr>
              <a:t>型去學</a:t>
            </a:r>
            <a:r>
              <a:rPr lang="zh-TW" altLang="en-US" dirty="0">
                <a:latin typeface="標楷體" panose="03000509000000000000" pitchFamily="65" charset="-120"/>
                <a:ea typeface="標楷體" panose="03000509000000000000" pitchFamily="65" charset="-120"/>
              </a:rPr>
              <a:t>習</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只是這樣的話訓練出來的</a:t>
            </a:r>
            <a:r>
              <a:rPr lang="en-US" altLang="zh-TW" dirty="0" smtClean="0">
                <a:latin typeface="標楷體" panose="03000509000000000000" pitchFamily="65" charset="-120"/>
                <a:ea typeface="標楷體" panose="03000509000000000000" pitchFamily="65" charset="-120"/>
              </a:rPr>
              <a:t>model</a:t>
            </a:r>
            <a:r>
              <a:rPr lang="zh-TW" altLang="en-US" dirty="0" smtClean="0">
                <a:latin typeface="標楷體" panose="03000509000000000000" pitchFamily="65" charset="-120"/>
                <a:ea typeface="標楷體" panose="03000509000000000000" pitchFamily="65" charset="-120"/>
              </a:rPr>
              <a:t>很像只是要去學我們當初訂的</a:t>
            </a:r>
            <a:r>
              <a:rPr lang="en-US" altLang="zh-TW" dirty="0" smtClean="0">
                <a:latin typeface="標楷體" panose="03000509000000000000" pitchFamily="65" charset="-120"/>
                <a:ea typeface="標楷體" panose="03000509000000000000" pitchFamily="65" charset="-120"/>
              </a:rPr>
              <a:t>rule</a:t>
            </a:r>
            <a:r>
              <a:rPr lang="zh-TW" altLang="en-US" dirty="0" smtClean="0">
                <a:latin typeface="標楷體" panose="03000509000000000000" pitchFamily="65" charset="-120"/>
                <a:ea typeface="標楷體" panose="03000509000000000000" pitchFamily="65" charset="-120"/>
              </a:rPr>
              <a:t>有點畫蛇添足</a:t>
            </a:r>
            <a:r>
              <a:rPr lang="zh-TW" altLang="en-US" dirty="0" smtClean="0">
                <a:latin typeface="PMingLiU" panose="02020500000000000000" pitchFamily="18" charset="-120"/>
                <a:ea typeface="PMingLiU" panose="02020500000000000000" pitchFamily="18" charset="-120"/>
              </a:rPr>
              <a:t>。</a:t>
            </a:r>
            <a:endParaRPr lang="zh-TW" altLang="en-US" dirty="0">
              <a:latin typeface="標楷體" panose="03000509000000000000" pitchFamily="65" charset="-120"/>
              <a:ea typeface="標楷體" panose="03000509000000000000" pitchFamily="65" charset="-120"/>
            </a:endParaRPr>
          </a:p>
        </p:txBody>
      </p:sp>
      <p:sp>
        <p:nvSpPr>
          <p:cNvPr id="8" name="TextBox 7"/>
          <p:cNvSpPr txBox="1"/>
          <p:nvPr/>
        </p:nvSpPr>
        <p:spPr>
          <a:xfrm>
            <a:off x="808968" y="3149600"/>
            <a:ext cx="8963378" cy="646331"/>
          </a:xfrm>
          <a:prstGeom prst="rect">
            <a:avLst/>
          </a:prstGeom>
          <a:noFill/>
        </p:spPr>
        <p:txBody>
          <a:bodyPr wrap="square" rtlCol="0">
            <a:spAutoFit/>
          </a:bodyPr>
          <a:lstStyle/>
          <a:p>
            <a:pPr lvl="0" algn="just"/>
            <a:r>
              <a:rPr kumimoji="0" lang="zh-TW" altLang="en-US" sz="1800" b="0" i="0" u="none" strike="noStrike" kern="1200" cap="none" spc="0" normalizeH="0" baseline="0" noProof="0" dirty="0" smtClean="0">
                <a:ln>
                  <a:noFill/>
                </a:ln>
                <a:solidFill>
                  <a:srgbClr val="000000"/>
                </a:solidFill>
                <a:effectLst/>
                <a:uLnTx/>
                <a:uFillTx/>
                <a:latin typeface="標楷體" panose="03000509000000000000" pitchFamily="65" charset="-120"/>
                <a:ea typeface="標楷體" panose="03000509000000000000" pitchFamily="65" charset="-120"/>
                <a:cs typeface="+mn-cs"/>
              </a:rPr>
              <a:t>最後我們</a:t>
            </a:r>
            <a:r>
              <a:rPr lang="zh-TW" altLang="en-US" dirty="0" smtClean="0">
                <a:solidFill>
                  <a:srgbClr val="000000"/>
                </a:solidFill>
                <a:latin typeface="標楷體" panose="03000509000000000000" pitchFamily="65" charset="-120"/>
                <a:ea typeface="標楷體" panose="03000509000000000000" pitchFamily="65" charset="-120"/>
              </a:rPr>
              <a:t>使用</a:t>
            </a:r>
            <a:r>
              <a:rPr lang="en-US" altLang="zh-TW" dirty="0" smtClean="0">
                <a:solidFill>
                  <a:srgbClr val="000000"/>
                </a:solidFill>
                <a:latin typeface="標楷體" panose="03000509000000000000" pitchFamily="65" charset="-120"/>
                <a:ea typeface="標楷體" panose="03000509000000000000" pitchFamily="65" charset="-120"/>
              </a:rPr>
              <a:t>BPR</a:t>
            </a:r>
            <a:r>
              <a:rPr lang="zh-TW" altLang="en-US" dirty="0" smtClean="0">
                <a:solidFill>
                  <a:srgbClr val="000000"/>
                </a:solidFill>
                <a:latin typeface="標楷體" panose="03000509000000000000" pitchFamily="65" charset="-120"/>
                <a:ea typeface="標楷體" panose="03000509000000000000" pitchFamily="65" charset="-120"/>
              </a:rPr>
              <a:t> </a:t>
            </a:r>
            <a:r>
              <a:rPr lang="en-US" altLang="zh-TW" dirty="0" smtClean="0">
                <a:solidFill>
                  <a:srgbClr val="000000"/>
                </a:solidFill>
                <a:latin typeface="標楷體" panose="03000509000000000000" pitchFamily="65" charset="-120"/>
                <a:ea typeface="標楷體" panose="03000509000000000000" pitchFamily="65" charset="-120"/>
              </a:rPr>
              <a:t>MF</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去做</a:t>
            </a:r>
            <a:r>
              <a:rPr lang="en-US" altLang="zh-TW" dirty="0" err="1" smtClean="0">
                <a:latin typeface="標楷體" panose="03000509000000000000" pitchFamily="65" charset="-120"/>
                <a:ea typeface="標楷體" panose="03000509000000000000" pitchFamily="65" charset="-120"/>
              </a:rPr>
              <a:t>pubmed</a:t>
            </a:r>
            <a:r>
              <a:rPr lang="zh-TW" altLang="en-US" dirty="0" smtClean="0">
                <a:latin typeface="標楷體" panose="03000509000000000000" pitchFamily="65" charset="-120"/>
                <a:ea typeface="標楷體" panose="03000509000000000000" pitchFamily="65" charset="-120"/>
              </a:rPr>
              <a:t>文章的</a:t>
            </a:r>
            <a:r>
              <a:rPr lang="en-US" altLang="zh-TW" dirty="0" smtClean="0">
                <a:latin typeface="標楷體" panose="03000509000000000000" pitchFamily="65" charset="-120"/>
                <a:ea typeface="標楷體" panose="03000509000000000000" pitchFamily="65" charset="-120"/>
              </a:rPr>
              <a:t>embedding，</a:t>
            </a:r>
            <a:r>
              <a:rPr lang="zh-TW" altLang="en-US" dirty="0" smtClean="0">
                <a:latin typeface="標楷體" panose="03000509000000000000" pitchFamily="65" charset="-120"/>
                <a:ea typeface="標楷體" panose="03000509000000000000" pitchFamily="65" charset="-120"/>
              </a:rPr>
              <a:t>將原本的</a:t>
            </a:r>
            <a:r>
              <a:rPr lang="zh-TW" altLang="en-US" dirty="0">
                <a:latin typeface="標楷體" panose="03000509000000000000" pitchFamily="65" charset="-120"/>
                <a:ea typeface="標楷體" panose="03000509000000000000" pitchFamily="65" charset="-120"/>
              </a:rPr>
              <a:t>使</a:t>
            </a:r>
            <a:r>
              <a:rPr lang="zh-TW" altLang="en-US" dirty="0" smtClean="0">
                <a:latin typeface="標楷體" panose="03000509000000000000" pitchFamily="65" charset="-120"/>
                <a:ea typeface="標楷體" panose="03000509000000000000" pitchFamily="65" charset="-120"/>
              </a:rPr>
              <a:t>用</a:t>
            </a:r>
            <a:r>
              <a:rPr lang="zh-TW" altLang="en-US" dirty="0">
                <a:latin typeface="標楷體" panose="03000509000000000000" pitchFamily="65" charset="-120"/>
                <a:ea typeface="標楷體" panose="03000509000000000000" pitchFamily="65" charset="-120"/>
              </a:rPr>
              <a:t>者</a:t>
            </a:r>
            <a:r>
              <a:rPr lang="zh-TW" altLang="en-US" dirty="0" smtClean="0">
                <a:latin typeface="標楷體" panose="03000509000000000000" pitchFamily="65" charset="-120"/>
                <a:ea typeface="標楷體" panose="03000509000000000000" pitchFamily="65" charset="-120"/>
              </a:rPr>
              <a:t>對物</a:t>
            </a:r>
            <a:r>
              <a:rPr lang="zh-TW" altLang="en-US" dirty="0">
                <a:latin typeface="標楷體" panose="03000509000000000000" pitchFamily="65" charset="-120"/>
                <a:ea typeface="標楷體" panose="03000509000000000000" pitchFamily="65" charset="-120"/>
              </a:rPr>
              <a:t>品</a:t>
            </a:r>
            <a:r>
              <a:rPr lang="zh-TW" altLang="en-US" dirty="0" smtClean="0">
                <a:latin typeface="標楷體" panose="03000509000000000000" pitchFamily="65" charset="-120"/>
                <a:ea typeface="標楷體" panose="03000509000000000000" pitchFamily="65" charset="-120"/>
              </a:rPr>
              <a:t>的喜好改為文章對有出現的關鍵字</a:t>
            </a:r>
            <a:r>
              <a:rPr lang="zh-TW" altLang="en-US" dirty="0">
                <a:latin typeface="PMingLiU" panose="02020500000000000000" pitchFamily="18" charset="-120"/>
                <a:ea typeface="PMingLiU" panose="02020500000000000000" pitchFamily="18" charset="-120"/>
              </a:rPr>
              <a:t>。</a:t>
            </a:r>
            <a:endParaRPr lang="en-US" altLang="zh-TW" dirty="0" smtClean="0">
              <a:latin typeface="標楷體" panose="03000509000000000000" pitchFamily="65" charset="-120"/>
              <a:ea typeface="標楷體" panose="03000509000000000000" pitchFamily="65" charset="-120"/>
            </a:endParaRPr>
          </a:p>
        </p:txBody>
      </p:sp>
      <p:graphicFrame>
        <p:nvGraphicFramePr>
          <p:cNvPr id="9" name="Table 8"/>
          <p:cNvGraphicFramePr>
            <a:graphicFrameLocks noGrp="1"/>
          </p:cNvGraphicFramePr>
          <p:nvPr>
            <p:extLst>
              <p:ext uri="{D42A27DB-BD31-4B8C-83A1-F6EECF244321}">
                <p14:modId xmlns:p14="http://schemas.microsoft.com/office/powerpoint/2010/main" val="795225189"/>
              </p:ext>
            </p:extLst>
          </p:nvPr>
        </p:nvGraphicFramePr>
        <p:xfrm>
          <a:off x="955727" y="4020369"/>
          <a:ext cx="8816619" cy="1565328"/>
        </p:xfrm>
        <a:graphic>
          <a:graphicData uri="http://schemas.openxmlformats.org/drawingml/2006/table">
            <a:tbl>
              <a:tblPr firstRow="1" bandRow="1">
                <a:tableStyleId>{2D5ABB26-0587-4C30-8999-92F81FD0307C}</a:tableStyleId>
              </a:tblPr>
              <a:tblGrid>
                <a:gridCol w="1259517">
                  <a:extLst>
                    <a:ext uri="{9D8B030D-6E8A-4147-A177-3AD203B41FA5}">
                      <a16:colId xmlns:a16="http://schemas.microsoft.com/office/drawing/2014/main" val="2757878464"/>
                    </a:ext>
                  </a:extLst>
                </a:gridCol>
                <a:gridCol w="1259517">
                  <a:extLst>
                    <a:ext uri="{9D8B030D-6E8A-4147-A177-3AD203B41FA5}">
                      <a16:colId xmlns:a16="http://schemas.microsoft.com/office/drawing/2014/main" val="3370359798"/>
                    </a:ext>
                  </a:extLst>
                </a:gridCol>
                <a:gridCol w="1259517">
                  <a:extLst>
                    <a:ext uri="{9D8B030D-6E8A-4147-A177-3AD203B41FA5}">
                      <a16:colId xmlns:a16="http://schemas.microsoft.com/office/drawing/2014/main" val="4202893137"/>
                    </a:ext>
                  </a:extLst>
                </a:gridCol>
                <a:gridCol w="1259517">
                  <a:extLst>
                    <a:ext uri="{9D8B030D-6E8A-4147-A177-3AD203B41FA5}">
                      <a16:colId xmlns:a16="http://schemas.microsoft.com/office/drawing/2014/main" val="2477352614"/>
                    </a:ext>
                  </a:extLst>
                </a:gridCol>
                <a:gridCol w="1259517">
                  <a:extLst>
                    <a:ext uri="{9D8B030D-6E8A-4147-A177-3AD203B41FA5}">
                      <a16:colId xmlns:a16="http://schemas.microsoft.com/office/drawing/2014/main" val="3094613397"/>
                    </a:ext>
                  </a:extLst>
                </a:gridCol>
                <a:gridCol w="1259517">
                  <a:extLst>
                    <a:ext uri="{9D8B030D-6E8A-4147-A177-3AD203B41FA5}">
                      <a16:colId xmlns:a16="http://schemas.microsoft.com/office/drawing/2014/main" val="1975539592"/>
                    </a:ext>
                  </a:extLst>
                </a:gridCol>
                <a:gridCol w="1259517">
                  <a:extLst>
                    <a:ext uri="{9D8B030D-6E8A-4147-A177-3AD203B41FA5}">
                      <a16:colId xmlns:a16="http://schemas.microsoft.com/office/drawing/2014/main" val="3239953545"/>
                    </a:ext>
                  </a:extLst>
                </a:gridCol>
              </a:tblGrid>
              <a:tr h="279279">
                <a:tc>
                  <a:txBody>
                    <a:bodyPr/>
                    <a:lstStyle/>
                    <a:p>
                      <a:pPr algn="ct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AIDS</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fever</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medicine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err="1" smtClean="0"/>
                        <a:t>viru</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err="1" smtClean="0"/>
                        <a:t>ebola</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disease</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221074"/>
                  </a:ext>
                </a:extLst>
              </a:tr>
              <a:tr h="399856">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6277722"/>
                  </a:ext>
                </a:extLst>
              </a:tr>
              <a:tr h="399856">
                <a:tc>
                  <a:txBody>
                    <a:bodyPr/>
                    <a:lstStyle/>
                    <a:p>
                      <a:pPr algn="ctr"/>
                      <a:r>
                        <a:rPr lang="en-US" altLang="zh-TW" dirty="0" smtClean="0"/>
                        <a:t>2</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575340"/>
                  </a:ext>
                </a:extLst>
              </a:tr>
              <a:tr h="399856">
                <a:tc>
                  <a:txBody>
                    <a:bodyPr/>
                    <a:lstStyle/>
                    <a:p>
                      <a:pPr algn="ctr"/>
                      <a:r>
                        <a:rPr lang="en-US" altLang="zh-TW" dirty="0" smtClean="0"/>
                        <a:t>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8575350"/>
                  </a:ext>
                </a:extLst>
              </a:tr>
            </a:tbl>
          </a:graphicData>
        </a:graphic>
      </p:graphicFrame>
    </p:spTree>
    <p:custDataLst>
      <p:tags r:id="rId2"/>
    </p:custDataLst>
    <p:extLst>
      <p:ext uri="{BB962C8B-B14F-4D97-AF65-F5344CB8AC3E}">
        <p14:creationId xmlns:p14="http://schemas.microsoft.com/office/powerpoint/2010/main" val="3717539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tile tx="0" ty="0" sx="100000" sy="100000" flip="none" algn="tl"/>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A08839-2BE3-4A31-B1A7-5457980CFFB3}" type="slidenum">
              <a:rPr kumimoji="0" lang="zh-CN" altLang="en-US" sz="1200" b="0" i="0" u="none" strike="noStrike" kern="1200" cap="none" spc="0" normalizeH="0" baseline="0" noProof="0" smtClean="0">
                <a:ln>
                  <a:noFill/>
                </a:ln>
                <a:solidFill>
                  <a:srgbClr val="000000"/>
                </a:solidFill>
                <a:effectLst>
                  <a:outerShdw blurRad="50800" dist="50800" dir="5400000" algn="ctr" rotWithShape="0">
                    <a:srgbClr val="000000"/>
                  </a:outerShdw>
                </a:effectLst>
                <a:uLnTx/>
                <a:uFillTx/>
                <a:latin typeface="微软雅黑 Light"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srgbClr val="000000"/>
              </a:solidFill>
              <a:effectLst>
                <a:outerShdw blurRad="50800" dist="50800" dir="5400000" algn="ctr" rotWithShape="0">
                  <a:srgbClr val="000000"/>
                </a:outerShdw>
              </a:effectLst>
              <a:uLnTx/>
              <a:uFillTx/>
              <a:latin typeface="微软雅黑 Light" panose="020F0502020204030204"/>
              <a:cs typeface="+mn-cs"/>
            </a:endParaRPr>
          </a:p>
        </p:txBody>
      </p:sp>
      <p:sp>
        <p:nvSpPr>
          <p:cNvPr id="30" name="TextBox 29"/>
          <p:cNvSpPr txBox="1"/>
          <p:nvPr/>
        </p:nvSpPr>
        <p:spPr>
          <a:xfrm>
            <a:off x="977512" y="648086"/>
            <a:ext cx="5641402" cy="769441"/>
          </a:xfrm>
          <a:prstGeom prst="rect">
            <a:avLst/>
          </a:prstGeom>
          <a:noFill/>
        </p:spPr>
        <p:txBody>
          <a:bodyPr wrap="square" rtlCol="0">
            <a:spAutoFit/>
          </a:bodyPr>
          <a:lstStyle/>
          <a:p>
            <a:r>
              <a:rPr lang="en-US" altLang="zh-TW" sz="4400" dirty="0">
                <a:solidFill>
                  <a:prstClr val="black"/>
                </a:solidFill>
                <a:latin typeface="Calibri"/>
                <a:ea typeface="新細明體" panose="02020500000000000000" pitchFamily="18" charset="-120"/>
              </a:rPr>
              <a:t>Matrix Factorization</a:t>
            </a:r>
            <a:endParaRPr lang="zh-TW" altLang="en-US" sz="4400" dirty="0">
              <a:solidFill>
                <a:prstClr val="black"/>
              </a:solidFill>
              <a:latin typeface="Calibri"/>
              <a:ea typeface="新細明體" panose="02020500000000000000" pitchFamily="18" charset="-120"/>
            </a:endParaRPr>
          </a:p>
        </p:txBody>
      </p:sp>
      <p:graphicFrame>
        <p:nvGraphicFramePr>
          <p:cNvPr id="31" name="Table 30"/>
          <p:cNvGraphicFramePr>
            <a:graphicFrameLocks noGrp="1"/>
          </p:cNvGraphicFramePr>
          <p:nvPr>
            <p:extLst>
              <p:ext uri="{D42A27DB-BD31-4B8C-83A1-F6EECF244321}">
                <p14:modId xmlns:p14="http://schemas.microsoft.com/office/powerpoint/2010/main" val="1059738719"/>
              </p:ext>
            </p:extLst>
          </p:nvPr>
        </p:nvGraphicFramePr>
        <p:xfrm>
          <a:off x="6818168" y="405861"/>
          <a:ext cx="3982428" cy="1737360"/>
        </p:xfrm>
        <a:graphic>
          <a:graphicData uri="http://schemas.openxmlformats.org/drawingml/2006/table">
            <a:tbl>
              <a:tblPr firstRow="1" bandRow="1"/>
              <a:tblGrid>
                <a:gridCol w="803422">
                  <a:extLst>
                    <a:ext uri="{9D8B030D-6E8A-4147-A177-3AD203B41FA5}">
                      <a16:colId xmlns:a16="http://schemas.microsoft.com/office/drawing/2014/main" val="1551549140"/>
                    </a:ext>
                  </a:extLst>
                </a:gridCol>
                <a:gridCol w="803422">
                  <a:extLst>
                    <a:ext uri="{9D8B030D-6E8A-4147-A177-3AD203B41FA5}">
                      <a16:colId xmlns:a16="http://schemas.microsoft.com/office/drawing/2014/main" val="1272831237"/>
                    </a:ext>
                  </a:extLst>
                </a:gridCol>
                <a:gridCol w="803422">
                  <a:extLst>
                    <a:ext uri="{9D8B030D-6E8A-4147-A177-3AD203B41FA5}">
                      <a16:colId xmlns:a16="http://schemas.microsoft.com/office/drawing/2014/main" val="1116226740"/>
                    </a:ext>
                  </a:extLst>
                </a:gridCol>
                <a:gridCol w="803422">
                  <a:extLst>
                    <a:ext uri="{9D8B030D-6E8A-4147-A177-3AD203B41FA5}">
                      <a16:colId xmlns:a16="http://schemas.microsoft.com/office/drawing/2014/main" val="1146309762"/>
                    </a:ext>
                  </a:extLst>
                </a:gridCol>
                <a:gridCol w="768740">
                  <a:extLst>
                    <a:ext uri="{9D8B030D-6E8A-4147-A177-3AD203B41FA5}">
                      <a16:colId xmlns:a16="http://schemas.microsoft.com/office/drawing/2014/main" val="16729875"/>
                    </a:ext>
                  </a:extLst>
                </a:gridCol>
              </a:tblGrid>
              <a:tr h="33621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zh-TW" altLang="en-US"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 Item1</a:t>
                      </a:r>
                      <a:endParaRPr lang="zh-TW" altLang="en-US"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altLang="zh-TW" dirty="0" smtClean="0"/>
                        <a:t> Item2 </a:t>
                      </a:r>
                      <a:endParaRPr lang="zh-TW" altLang="en-US"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altLang="zh-TW" dirty="0" smtClean="0"/>
                        <a:t>Item3 </a:t>
                      </a:r>
                      <a:endParaRPr lang="zh-TW" altLang="en-US"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Item4</a:t>
                      </a:r>
                      <a:endParaRPr lang="zh-TW" altLang="en-US" dirty="0" smtClean="0"/>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65882121"/>
                  </a:ext>
                </a:extLst>
              </a:tr>
              <a:tr h="4202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User1</a:t>
                      </a:r>
                      <a:endParaRPr lang="zh-TW" altLang="en-US" dirty="0" smtClean="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TW" sz="2400" dirty="0" smtClean="0"/>
                        <a:t>5</a:t>
                      </a:r>
                      <a:endParaRPr lang="zh-TW" altLang="en-US" sz="2400" b="1" dirty="0">
                        <a:solidFill>
                          <a:schemeClr val="bg1"/>
                        </a:solidFill>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TW" sz="2400" dirty="0" smtClean="0"/>
                        <a:t>0</a:t>
                      </a:r>
                      <a:endParaRPr lang="zh-TW" altLang="en-US" sz="2400" b="1" dirty="0">
                        <a:solidFill>
                          <a:schemeClr val="bg1"/>
                        </a:solidFill>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TW" sz="2400" dirty="0" smtClean="0"/>
                        <a:t>0</a:t>
                      </a:r>
                      <a:endParaRPr lang="zh-TW" altLang="en-US" sz="2400" b="1" dirty="0">
                        <a:solidFill>
                          <a:schemeClr val="bg1"/>
                        </a:solidFill>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TW" sz="2400" dirty="0" smtClean="0"/>
                        <a:t>3.5</a:t>
                      </a:r>
                      <a:endParaRPr lang="zh-TW" altLang="en-US" sz="2400" b="1" dirty="0">
                        <a:solidFill>
                          <a:schemeClr val="bg1"/>
                        </a:solidFill>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656788"/>
                  </a:ext>
                </a:extLst>
              </a:tr>
              <a:tr h="4202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User2</a:t>
                      </a:r>
                      <a:endParaRPr lang="zh-TW" altLang="en-US" dirty="0" smtClean="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TW" sz="2400" dirty="0" smtClean="0"/>
                        <a:t>0</a:t>
                      </a:r>
                      <a:endParaRPr lang="zh-TW" altLang="en-US" sz="2400" b="1" dirty="0">
                        <a:solidFill>
                          <a:schemeClr val="bg1"/>
                        </a:solidFill>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TW" sz="2400" dirty="0" smtClean="0"/>
                        <a:t>0</a:t>
                      </a:r>
                      <a:endParaRPr lang="zh-TW" altLang="en-US" sz="2400" b="1" dirty="0">
                        <a:solidFill>
                          <a:schemeClr val="bg1"/>
                        </a:solidFill>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TW" sz="2400" dirty="0" smtClean="0"/>
                        <a:t>0</a:t>
                      </a:r>
                      <a:endParaRPr lang="zh-TW" altLang="en-US" sz="2400" b="1" dirty="0">
                        <a:solidFill>
                          <a:schemeClr val="bg1"/>
                        </a:solidFill>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TW" sz="2400" dirty="0" smtClean="0"/>
                        <a:t>4</a:t>
                      </a:r>
                      <a:endParaRPr lang="zh-TW" altLang="en-US" sz="2400" b="1" dirty="0">
                        <a:solidFill>
                          <a:schemeClr val="bg1"/>
                        </a:solidFill>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120574822"/>
                  </a:ext>
                </a:extLst>
              </a:tr>
              <a:tr h="42026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User3</a:t>
                      </a:r>
                      <a:endParaRPr lang="zh-TW" altLang="en-US" dirty="0" smtClean="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TW" sz="2400" dirty="0" smtClean="0"/>
                        <a:t>0</a:t>
                      </a:r>
                      <a:endParaRPr lang="zh-TW" altLang="en-US" sz="2400" b="1" dirty="0">
                        <a:solidFill>
                          <a:schemeClr val="bg1"/>
                        </a:solidFill>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TW" sz="2400" dirty="0" smtClean="0"/>
                        <a:t>0</a:t>
                      </a:r>
                      <a:endParaRPr lang="zh-TW" altLang="en-US" sz="2400" b="1" dirty="0">
                        <a:solidFill>
                          <a:schemeClr val="bg1"/>
                        </a:solidFill>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TW" sz="2400" dirty="0" smtClean="0"/>
                        <a:t>2</a:t>
                      </a:r>
                      <a:endParaRPr lang="zh-TW" altLang="en-US" sz="2400" b="1" dirty="0">
                        <a:solidFill>
                          <a:schemeClr val="bg1"/>
                        </a:solidFill>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TW" sz="2400" dirty="0" smtClean="0"/>
                        <a:t>0</a:t>
                      </a:r>
                      <a:endParaRPr lang="zh-TW" altLang="en-US" sz="2400" b="1" dirty="0">
                        <a:solidFill>
                          <a:schemeClr val="bg1"/>
                        </a:solidFill>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451818776"/>
                  </a:ext>
                </a:extLst>
              </a:tr>
            </a:tbl>
          </a:graphicData>
        </a:graphic>
      </p:graphicFrame>
      <p:pic>
        <p:nvPicPr>
          <p:cNvPr id="33" name="Picture 32"/>
          <p:cNvPicPr>
            <a:picLocks noChangeAspect="1"/>
          </p:cNvPicPr>
          <p:nvPr/>
        </p:nvPicPr>
        <p:blipFill>
          <a:blip r:embed="rId6"/>
          <a:stretch>
            <a:fillRect/>
          </a:stretch>
        </p:blipFill>
        <p:spPr>
          <a:xfrm>
            <a:off x="3669738" y="5541693"/>
            <a:ext cx="4116355" cy="907709"/>
          </a:xfrm>
          <a:prstGeom prst="rect">
            <a:avLst/>
          </a:prstGeom>
        </p:spPr>
      </p:pic>
      <p:sp>
        <p:nvSpPr>
          <p:cNvPr id="34" name="TextBox 33"/>
          <p:cNvSpPr txBox="1"/>
          <p:nvPr/>
        </p:nvSpPr>
        <p:spPr>
          <a:xfrm>
            <a:off x="2100482" y="2918676"/>
            <a:ext cx="482600" cy="369332"/>
          </a:xfrm>
          <a:prstGeom prst="rect">
            <a:avLst/>
          </a:prstGeom>
          <a:noFill/>
        </p:spPr>
        <p:txBody>
          <a:bodyPr wrap="square" rtlCol="0">
            <a:spAutoFit/>
          </a:bodyPr>
          <a:lstStyle/>
          <a:p>
            <a:r>
              <a:rPr lang="cy-GB" altLang="zh-TW" dirty="0" smtClean="0">
                <a:solidFill>
                  <a:prstClr val="black"/>
                </a:solidFill>
                <a:latin typeface="Calibri"/>
                <a:ea typeface="新細明體" panose="02020500000000000000" pitchFamily="18" charset="-120"/>
              </a:rPr>
              <a:t>ȓ</a:t>
            </a:r>
            <a:r>
              <a:rPr lang="cy-GB" altLang="zh-TW" baseline="-25000" dirty="0" smtClean="0">
                <a:solidFill>
                  <a:prstClr val="black"/>
                </a:solidFill>
                <a:latin typeface="Calibri"/>
                <a:ea typeface="新細明體" panose="02020500000000000000" pitchFamily="18" charset="-120"/>
              </a:rPr>
              <a:t>u,i</a:t>
            </a:r>
            <a:endParaRPr lang="zh-TW" altLang="en-US" baseline="-25000" dirty="0">
              <a:solidFill>
                <a:prstClr val="black"/>
              </a:solidFill>
              <a:latin typeface="Calibri"/>
              <a:ea typeface="新細明體" panose="02020500000000000000" pitchFamily="18" charset="-120"/>
            </a:endParaRPr>
          </a:p>
        </p:txBody>
      </p:sp>
      <p:sp>
        <p:nvSpPr>
          <p:cNvPr id="35" name="Rectangle 34"/>
          <p:cNvSpPr/>
          <p:nvPr/>
        </p:nvSpPr>
        <p:spPr>
          <a:xfrm>
            <a:off x="1905349" y="3101936"/>
            <a:ext cx="2260600" cy="15494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smtClean="0">
              <a:ln>
                <a:noFill/>
              </a:ln>
              <a:solidFill>
                <a:srgbClr val="4F81BD">
                  <a:lumMod val="40000"/>
                  <a:lumOff val="60000"/>
                </a:srgbClr>
              </a:solidFill>
              <a:effectLst/>
              <a:uLnTx/>
              <a:uFillTx/>
              <a:latin typeface="Calibri"/>
              <a:ea typeface="新細明體" panose="02020500000000000000" pitchFamily="18" charset="-120"/>
              <a:cs typeface="+mn-cs"/>
            </a:endParaRPr>
          </a:p>
        </p:txBody>
      </p:sp>
      <p:sp>
        <p:nvSpPr>
          <p:cNvPr id="36" name="TextBox 35"/>
          <p:cNvSpPr txBox="1"/>
          <p:nvPr/>
        </p:nvSpPr>
        <p:spPr>
          <a:xfrm>
            <a:off x="4165949" y="3370890"/>
            <a:ext cx="1041400" cy="1107996"/>
          </a:xfrm>
          <a:prstGeom prst="rect">
            <a:avLst/>
          </a:prstGeom>
          <a:noFill/>
        </p:spPr>
        <p:txBody>
          <a:bodyPr wrap="square" rtlCol="0">
            <a:spAutoFit/>
          </a:bodyPr>
          <a:lstStyle/>
          <a:p>
            <a:r>
              <a:rPr lang="en-US" altLang="zh-TW" sz="6600" dirty="0" smtClean="0">
                <a:solidFill>
                  <a:prstClr val="black"/>
                </a:solidFill>
                <a:latin typeface="Calibri"/>
                <a:ea typeface="新細明體" panose="02020500000000000000" pitchFamily="18" charset="-120"/>
              </a:rPr>
              <a:t>=</a:t>
            </a:r>
            <a:endParaRPr lang="zh-TW" altLang="en-US" sz="6600" dirty="0">
              <a:solidFill>
                <a:prstClr val="black"/>
              </a:solidFill>
              <a:latin typeface="Calibri"/>
              <a:ea typeface="新細明體" panose="02020500000000000000" pitchFamily="18" charset="-120"/>
            </a:endParaRPr>
          </a:p>
        </p:txBody>
      </p:sp>
      <p:sp>
        <p:nvSpPr>
          <p:cNvPr id="37" name="Rectangle 36"/>
          <p:cNvSpPr/>
          <p:nvPr/>
        </p:nvSpPr>
        <p:spPr>
          <a:xfrm>
            <a:off x="5407374" y="3150186"/>
            <a:ext cx="914400" cy="15494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smtClean="0">
              <a:ln>
                <a:noFill/>
              </a:ln>
              <a:solidFill>
                <a:srgbClr val="4F81BD">
                  <a:lumMod val="40000"/>
                  <a:lumOff val="60000"/>
                </a:srgbClr>
              </a:solidFill>
              <a:effectLst/>
              <a:uLnTx/>
              <a:uFillTx/>
              <a:latin typeface="Calibri"/>
              <a:ea typeface="新細明體" panose="02020500000000000000" pitchFamily="18" charset="-120"/>
              <a:cs typeface="+mn-cs"/>
            </a:endParaRPr>
          </a:p>
        </p:txBody>
      </p:sp>
      <p:sp>
        <p:nvSpPr>
          <p:cNvPr id="38" name="Rectangle 37"/>
          <p:cNvSpPr/>
          <p:nvPr/>
        </p:nvSpPr>
        <p:spPr>
          <a:xfrm>
            <a:off x="7055199" y="3137487"/>
            <a:ext cx="2260600" cy="7874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smtClean="0">
              <a:ln>
                <a:noFill/>
              </a:ln>
              <a:solidFill>
                <a:srgbClr val="4F81BD">
                  <a:lumMod val="40000"/>
                  <a:lumOff val="60000"/>
                </a:srgbClr>
              </a:solidFill>
              <a:effectLst/>
              <a:uLnTx/>
              <a:uFillTx/>
              <a:latin typeface="Calibri"/>
              <a:ea typeface="新細明體" panose="02020500000000000000" pitchFamily="18" charset="-120"/>
              <a:cs typeface="+mn-cs"/>
            </a:endParaRPr>
          </a:p>
        </p:txBody>
      </p:sp>
      <p:sp>
        <p:nvSpPr>
          <p:cNvPr id="39" name="TextBox 38"/>
          <p:cNvSpPr txBox="1"/>
          <p:nvPr/>
        </p:nvSpPr>
        <p:spPr>
          <a:xfrm>
            <a:off x="6534499" y="3601721"/>
            <a:ext cx="1041400" cy="646331"/>
          </a:xfrm>
          <a:prstGeom prst="rect">
            <a:avLst/>
          </a:prstGeom>
          <a:noFill/>
        </p:spPr>
        <p:txBody>
          <a:bodyPr wrap="square" rtlCol="0">
            <a:spAutoFit/>
          </a:bodyPr>
          <a:lstStyle/>
          <a:p>
            <a:r>
              <a:rPr lang="en-US" altLang="zh-TW" sz="3600" dirty="0" smtClean="0">
                <a:solidFill>
                  <a:prstClr val="black"/>
                </a:solidFill>
                <a:latin typeface="Calibri"/>
                <a:ea typeface="新細明體" panose="02020500000000000000" pitchFamily="18" charset="-120"/>
              </a:rPr>
              <a:t>X</a:t>
            </a:r>
            <a:endParaRPr lang="zh-TW" altLang="en-US" sz="3600" dirty="0">
              <a:solidFill>
                <a:prstClr val="black"/>
              </a:solidFill>
              <a:latin typeface="Calibri"/>
              <a:ea typeface="新細明體" panose="02020500000000000000" pitchFamily="18" charset="-120"/>
            </a:endParaRPr>
          </a:p>
        </p:txBody>
      </p:sp>
      <p:sp>
        <p:nvSpPr>
          <p:cNvPr id="40" name="TextBox 39"/>
          <p:cNvSpPr txBox="1"/>
          <p:nvPr/>
        </p:nvSpPr>
        <p:spPr>
          <a:xfrm>
            <a:off x="1340199" y="3663277"/>
            <a:ext cx="482600" cy="523220"/>
          </a:xfrm>
          <a:prstGeom prst="rect">
            <a:avLst/>
          </a:prstGeom>
          <a:noFill/>
        </p:spPr>
        <p:txBody>
          <a:bodyPr wrap="square" rtlCol="0">
            <a:spAutoFit/>
          </a:bodyPr>
          <a:lstStyle/>
          <a:p>
            <a:r>
              <a:rPr lang="en-US" altLang="zh-TW" sz="2800" dirty="0" smtClean="0">
                <a:solidFill>
                  <a:prstClr val="black"/>
                </a:solidFill>
                <a:latin typeface="Calibri"/>
                <a:ea typeface="新細明體" panose="02020500000000000000" pitchFamily="18" charset="-120"/>
              </a:rPr>
              <a:t>m</a:t>
            </a:r>
            <a:endParaRPr lang="zh-TW" altLang="en-US" sz="2800" dirty="0">
              <a:solidFill>
                <a:prstClr val="black"/>
              </a:solidFill>
              <a:latin typeface="Calibri"/>
              <a:ea typeface="新細明體" panose="02020500000000000000" pitchFamily="18" charset="-120"/>
            </a:endParaRPr>
          </a:p>
        </p:txBody>
      </p:sp>
      <p:sp>
        <p:nvSpPr>
          <p:cNvPr id="41" name="TextBox 40"/>
          <p:cNvSpPr txBox="1"/>
          <p:nvPr/>
        </p:nvSpPr>
        <p:spPr>
          <a:xfrm>
            <a:off x="2794349" y="2627846"/>
            <a:ext cx="482600" cy="523220"/>
          </a:xfrm>
          <a:prstGeom prst="rect">
            <a:avLst/>
          </a:prstGeom>
          <a:noFill/>
        </p:spPr>
        <p:txBody>
          <a:bodyPr wrap="square" rtlCol="0">
            <a:spAutoFit/>
          </a:bodyPr>
          <a:lstStyle/>
          <a:p>
            <a:r>
              <a:rPr lang="en-US" altLang="zh-TW" sz="2800" dirty="0" smtClean="0">
                <a:solidFill>
                  <a:prstClr val="black"/>
                </a:solidFill>
                <a:latin typeface="Calibri"/>
                <a:ea typeface="新細明體" panose="02020500000000000000" pitchFamily="18" charset="-120"/>
              </a:rPr>
              <a:t>n</a:t>
            </a:r>
            <a:endParaRPr lang="zh-TW" altLang="en-US" sz="2800" dirty="0">
              <a:solidFill>
                <a:prstClr val="black"/>
              </a:solidFill>
              <a:latin typeface="Calibri"/>
              <a:ea typeface="新細明體" panose="02020500000000000000" pitchFamily="18" charset="-120"/>
            </a:endParaRPr>
          </a:p>
        </p:txBody>
      </p:sp>
      <p:sp>
        <p:nvSpPr>
          <p:cNvPr id="42" name="TextBox 41"/>
          <p:cNvSpPr txBox="1"/>
          <p:nvPr/>
        </p:nvSpPr>
        <p:spPr>
          <a:xfrm>
            <a:off x="4845399" y="3637877"/>
            <a:ext cx="482600" cy="523220"/>
          </a:xfrm>
          <a:prstGeom prst="rect">
            <a:avLst/>
          </a:prstGeom>
          <a:noFill/>
        </p:spPr>
        <p:txBody>
          <a:bodyPr wrap="square" rtlCol="0">
            <a:spAutoFit/>
          </a:bodyPr>
          <a:lstStyle/>
          <a:p>
            <a:r>
              <a:rPr lang="en-US" altLang="zh-TW" sz="2800" dirty="0" smtClean="0">
                <a:solidFill>
                  <a:prstClr val="black"/>
                </a:solidFill>
                <a:latin typeface="Calibri"/>
                <a:ea typeface="新細明體" panose="02020500000000000000" pitchFamily="18" charset="-120"/>
              </a:rPr>
              <a:t>m</a:t>
            </a:r>
            <a:endParaRPr lang="zh-TW" altLang="en-US" sz="2800" dirty="0">
              <a:solidFill>
                <a:prstClr val="black"/>
              </a:solidFill>
              <a:latin typeface="Calibri"/>
              <a:ea typeface="新細明體" panose="02020500000000000000" pitchFamily="18" charset="-120"/>
            </a:endParaRPr>
          </a:p>
        </p:txBody>
      </p:sp>
      <p:sp>
        <p:nvSpPr>
          <p:cNvPr id="43" name="TextBox 42"/>
          <p:cNvSpPr txBox="1"/>
          <p:nvPr/>
        </p:nvSpPr>
        <p:spPr>
          <a:xfrm>
            <a:off x="8045799" y="2614267"/>
            <a:ext cx="482600" cy="523220"/>
          </a:xfrm>
          <a:prstGeom prst="rect">
            <a:avLst/>
          </a:prstGeom>
          <a:noFill/>
        </p:spPr>
        <p:txBody>
          <a:bodyPr wrap="square" rtlCol="0">
            <a:spAutoFit/>
          </a:bodyPr>
          <a:lstStyle/>
          <a:p>
            <a:r>
              <a:rPr lang="en-US" altLang="zh-TW" sz="2800" dirty="0" smtClean="0">
                <a:solidFill>
                  <a:prstClr val="black"/>
                </a:solidFill>
                <a:latin typeface="Calibri"/>
                <a:ea typeface="新細明體" panose="02020500000000000000" pitchFamily="18" charset="-120"/>
              </a:rPr>
              <a:t>n</a:t>
            </a:r>
            <a:endParaRPr lang="zh-TW" altLang="en-US" sz="2800" dirty="0">
              <a:solidFill>
                <a:prstClr val="black"/>
              </a:solidFill>
              <a:latin typeface="Calibri"/>
              <a:ea typeface="新細明體" panose="02020500000000000000" pitchFamily="18" charset="-120"/>
            </a:endParaRPr>
          </a:p>
        </p:txBody>
      </p:sp>
      <p:sp>
        <p:nvSpPr>
          <p:cNvPr id="44" name="TextBox 43"/>
          <p:cNvSpPr txBox="1"/>
          <p:nvPr/>
        </p:nvSpPr>
        <p:spPr>
          <a:xfrm>
            <a:off x="5623274" y="2614639"/>
            <a:ext cx="482600" cy="523220"/>
          </a:xfrm>
          <a:prstGeom prst="rect">
            <a:avLst/>
          </a:prstGeom>
          <a:noFill/>
        </p:spPr>
        <p:txBody>
          <a:bodyPr wrap="square" rtlCol="0">
            <a:spAutoFit/>
          </a:bodyPr>
          <a:lstStyle/>
          <a:p>
            <a:r>
              <a:rPr lang="en-US" altLang="zh-TW" sz="2800" dirty="0" smtClean="0">
                <a:solidFill>
                  <a:prstClr val="black"/>
                </a:solidFill>
                <a:latin typeface="Calibri"/>
                <a:ea typeface="新細明體" panose="02020500000000000000" pitchFamily="18" charset="-120"/>
              </a:rPr>
              <a:t>k</a:t>
            </a:r>
            <a:endParaRPr lang="zh-TW" altLang="en-US" sz="2800" dirty="0">
              <a:solidFill>
                <a:prstClr val="black"/>
              </a:solidFill>
              <a:latin typeface="Calibri"/>
              <a:ea typeface="新細明體" panose="02020500000000000000" pitchFamily="18" charset="-120"/>
            </a:endParaRPr>
          </a:p>
        </p:txBody>
      </p:sp>
      <p:sp>
        <p:nvSpPr>
          <p:cNvPr id="45" name="TextBox 44"/>
          <p:cNvSpPr txBox="1"/>
          <p:nvPr/>
        </p:nvSpPr>
        <p:spPr>
          <a:xfrm>
            <a:off x="9353899" y="3269577"/>
            <a:ext cx="482600" cy="523220"/>
          </a:xfrm>
          <a:prstGeom prst="rect">
            <a:avLst/>
          </a:prstGeom>
          <a:noFill/>
        </p:spPr>
        <p:txBody>
          <a:bodyPr wrap="square" rtlCol="0">
            <a:spAutoFit/>
          </a:bodyPr>
          <a:lstStyle/>
          <a:p>
            <a:r>
              <a:rPr lang="en-US" altLang="zh-TW" sz="2800" dirty="0" smtClean="0">
                <a:solidFill>
                  <a:prstClr val="black"/>
                </a:solidFill>
                <a:latin typeface="Calibri"/>
                <a:ea typeface="新細明體" panose="02020500000000000000" pitchFamily="18" charset="-120"/>
              </a:rPr>
              <a:t>k</a:t>
            </a:r>
            <a:endParaRPr lang="zh-TW" altLang="en-US" sz="2800" dirty="0">
              <a:solidFill>
                <a:prstClr val="black"/>
              </a:solidFill>
              <a:latin typeface="Calibri"/>
              <a:ea typeface="新細明體" panose="02020500000000000000" pitchFamily="18" charset="-120"/>
            </a:endParaRPr>
          </a:p>
        </p:txBody>
      </p:sp>
      <p:sp>
        <p:nvSpPr>
          <p:cNvPr id="46" name="Rectangle 45"/>
          <p:cNvSpPr/>
          <p:nvPr/>
        </p:nvSpPr>
        <p:spPr>
          <a:xfrm>
            <a:off x="5277199" y="3359796"/>
            <a:ext cx="1098550" cy="185439"/>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smtClean="0">
              <a:ln>
                <a:noFill/>
              </a:ln>
              <a:solidFill>
                <a:prstClr val="white"/>
              </a:solidFill>
              <a:effectLst/>
              <a:uLnTx/>
              <a:uFillTx/>
              <a:latin typeface="Calibri"/>
              <a:ea typeface="新細明體" panose="02020500000000000000" pitchFamily="18" charset="-120"/>
              <a:cs typeface="+mn-cs"/>
            </a:endParaRPr>
          </a:p>
        </p:txBody>
      </p:sp>
      <p:sp>
        <p:nvSpPr>
          <p:cNvPr id="47" name="Rectangle 46"/>
          <p:cNvSpPr/>
          <p:nvPr/>
        </p:nvSpPr>
        <p:spPr>
          <a:xfrm>
            <a:off x="7245876" y="2997017"/>
            <a:ext cx="215900" cy="1086099"/>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smtClean="0">
              <a:ln>
                <a:noFill/>
              </a:ln>
              <a:solidFill>
                <a:prstClr val="white"/>
              </a:solidFill>
              <a:effectLst/>
              <a:uLnTx/>
              <a:uFillTx/>
              <a:latin typeface="Calibri"/>
              <a:ea typeface="新細明體" panose="02020500000000000000" pitchFamily="18" charset="-120"/>
              <a:cs typeface="+mn-cs"/>
            </a:endParaRPr>
          </a:p>
        </p:txBody>
      </p:sp>
      <p:sp>
        <p:nvSpPr>
          <p:cNvPr id="48" name="TextBox 47"/>
          <p:cNvSpPr txBox="1"/>
          <p:nvPr/>
        </p:nvSpPr>
        <p:spPr>
          <a:xfrm>
            <a:off x="4905724" y="3191446"/>
            <a:ext cx="482600" cy="400110"/>
          </a:xfrm>
          <a:prstGeom prst="rect">
            <a:avLst/>
          </a:prstGeom>
          <a:noFill/>
        </p:spPr>
        <p:txBody>
          <a:bodyPr wrap="square" rtlCol="0">
            <a:spAutoFit/>
          </a:bodyPr>
          <a:lstStyle/>
          <a:p>
            <a:r>
              <a:rPr lang="en-US" altLang="zh-TW" sz="2000" dirty="0" smtClean="0">
                <a:solidFill>
                  <a:prstClr val="black"/>
                </a:solidFill>
                <a:latin typeface="Calibri"/>
                <a:ea typeface="新細明體" panose="02020500000000000000" pitchFamily="18" charset="-120"/>
              </a:rPr>
              <a:t>P</a:t>
            </a:r>
            <a:r>
              <a:rPr lang="en-US" altLang="zh-TW" sz="2000" baseline="-25000" dirty="0" smtClean="0">
                <a:solidFill>
                  <a:prstClr val="black"/>
                </a:solidFill>
                <a:latin typeface="Calibri"/>
                <a:ea typeface="新細明體" panose="02020500000000000000" pitchFamily="18" charset="-120"/>
              </a:rPr>
              <a:t>u</a:t>
            </a:r>
            <a:endParaRPr lang="zh-TW" altLang="en-US" dirty="0">
              <a:solidFill>
                <a:prstClr val="black"/>
              </a:solidFill>
              <a:latin typeface="Calibri"/>
              <a:ea typeface="新細明體" panose="02020500000000000000" pitchFamily="18" charset="-120"/>
            </a:endParaRPr>
          </a:p>
        </p:txBody>
      </p:sp>
      <p:sp>
        <p:nvSpPr>
          <p:cNvPr id="49" name="TextBox 48"/>
          <p:cNvSpPr txBox="1"/>
          <p:nvPr/>
        </p:nvSpPr>
        <p:spPr>
          <a:xfrm>
            <a:off x="7191724" y="2596907"/>
            <a:ext cx="482600" cy="400110"/>
          </a:xfrm>
          <a:prstGeom prst="rect">
            <a:avLst/>
          </a:prstGeom>
          <a:noFill/>
        </p:spPr>
        <p:txBody>
          <a:bodyPr wrap="square" rtlCol="0">
            <a:spAutoFit/>
          </a:bodyPr>
          <a:lstStyle/>
          <a:p>
            <a:r>
              <a:rPr lang="en-US" altLang="zh-TW" sz="2000" dirty="0" smtClean="0">
                <a:solidFill>
                  <a:prstClr val="black"/>
                </a:solidFill>
                <a:latin typeface="Calibri"/>
                <a:ea typeface="新細明體" panose="02020500000000000000" pitchFamily="18" charset="-120"/>
              </a:rPr>
              <a:t>q</a:t>
            </a:r>
            <a:r>
              <a:rPr lang="en-US" altLang="zh-TW" sz="2000" baseline="-25000" dirty="0" smtClean="0">
                <a:solidFill>
                  <a:prstClr val="black"/>
                </a:solidFill>
                <a:latin typeface="Calibri"/>
                <a:ea typeface="新細明體" panose="02020500000000000000" pitchFamily="18" charset="-120"/>
              </a:rPr>
              <a:t>i</a:t>
            </a:r>
            <a:endParaRPr lang="zh-TW" altLang="en-US" sz="2000" baseline="-25000" dirty="0">
              <a:solidFill>
                <a:prstClr val="black"/>
              </a:solidFill>
              <a:latin typeface="Calibri"/>
              <a:ea typeface="新細明體" panose="02020500000000000000" pitchFamily="18" charset="-120"/>
            </a:endParaRPr>
          </a:p>
        </p:txBody>
      </p:sp>
      <p:sp>
        <p:nvSpPr>
          <p:cNvPr id="50" name="Rectangle 49"/>
          <p:cNvSpPr/>
          <p:nvPr/>
        </p:nvSpPr>
        <p:spPr>
          <a:xfrm>
            <a:off x="2152999" y="3261305"/>
            <a:ext cx="277334" cy="339132"/>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smtClean="0">
              <a:ln>
                <a:noFill/>
              </a:ln>
              <a:solidFill>
                <a:prstClr val="white"/>
              </a:solidFill>
              <a:effectLst/>
              <a:uLnTx/>
              <a:uFillTx/>
              <a:latin typeface="Calibri"/>
              <a:ea typeface="新細明體" panose="02020500000000000000" pitchFamily="18" charset="-120"/>
              <a:cs typeface="+mn-cs"/>
            </a:endParaRPr>
          </a:p>
        </p:txBody>
      </p:sp>
      <p:sp>
        <p:nvSpPr>
          <p:cNvPr id="51" name="Rectangle 50"/>
          <p:cNvSpPr/>
          <p:nvPr/>
        </p:nvSpPr>
        <p:spPr>
          <a:xfrm>
            <a:off x="4845399" y="2614267"/>
            <a:ext cx="5041900" cy="2311400"/>
          </a:xfrm>
          <a:prstGeom prst="rect">
            <a:avLst/>
          </a:prstGeom>
          <a:noFill/>
          <a:ln w="381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smtClean="0">
              <a:ln>
                <a:noFill/>
              </a:ln>
              <a:solidFill>
                <a:prstClr val="white"/>
              </a:solidFill>
              <a:effectLst/>
              <a:uLnTx/>
              <a:uFillTx/>
              <a:latin typeface="Calibri"/>
              <a:ea typeface="新細明體" panose="02020500000000000000" pitchFamily="18" charset="-120"/>
              <a:cs typeface="+mn-cs"/>
            </a:endParaRPr>
          </a:p>
        </p:txBody>
      </p:sp>
      <p:sp>
        <p:nvSpPr>
          <p:cNvPr id="52" name="TextBox 51"/>
          <p:cNvSpPr txBox="1"/>
          <p:nvPr/>
        </p:nvSpPr>
        <p:spPr>
          <a:xfrm>
            <a:off x="8607766" y="4437808"/>
            <a:ext cx="403233" cy="523220"/>
          </a:xfrm>
          <a:prstGeom prst="rect">
            <a:avLst/>
          </a:prstGeom>
          <a:noFill/>
        </p:spPr>
        <p:txBody>
          <a:bodyPr wrap="square" rtlCol="0">
            <a:spAutoFit/>
          </a:bodyPr>
          <a:lstStyle/>
          <a:p>
            <a:r>
              <a:rPr lang="el-GR" altLang="zh-TW" sz="2800" dirty="0" smtClean="0">
                <a:solidFill>
                  <a:srgbClr val="1F497D"/>
                </a:solidFill>
                <a:latin typeface="Calibri"/>
                <a:ea typeface="新細明體" panose="02020500000000000000" pitchFamily="18" charset="-120"/>
              </a:rPr>
              <a:t>Θ</a:t>
            </a:r>
            <a:endParaRPr lang="zh-TW" altLang="en-US" sz="2800" dirty="0">
              <a:solidFill>
                <a:srgbClr val="1F497D"/>
              </a:solidFill>
              <a:latin typeface="Calibri"/>
              <a:ea typeface="新細明體" panose="02020500000000000000" pitchFamily="18" charset="-120"/>
            </a:endParaRPr>
          </a:p>
        </p:txBody>
      </p:sp>
    </p:spTree>
    <p:custDataLst>
      <p:tags r:id="rId2"/>
    </p:custDataLst>
    <p:extLst>
      <p:ext uri="{BB962C8B-B14F-4D97-AF65-F5344CB8AC3E}">
        <p14:creationId xmlns:p14="http://schemas.microsoft.com/office/powerpoint/2010/main" val="7185233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tile tx="0" ty="0" sx="100000" sy="100000" flip="none" algn="tl"/>
        </a:blipFill>
        <a:effectLst/>
      </p:bgPr>
    </p:bg>
    <p:spTree>
      <p:nvGrpSpPr>
        <p:cNvPr id="1" name=""/>
        <p:cNvGrpSpPr/>
        <p:nvPr/>
      </p:nvGrpSpPr>
      <p:grpSpPr>
        <a:xfrm>
          <a:off x="0" y="0"/>
          <a:ext cx="0" cy="0"/>
          <a:chOff x="0" y="0"/>
          <a:chExt cx="0" cy="0"/>
        </a:xfrm>
      </p:grpSpPr>
      <p:sp>
        <p:nvSpPr>
          <p:cNvPr id="13" name="Rectangle 12"/>
          <p:cNvSpPr/>
          <p:nvPr/>
        </p:nvSpPr>
        <p:spPr>
          <a:xfrm>
            <a:off x="6374284" y="3748133"/>
            <a:ext cx="3898900" cy="101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18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&lt;a1,1,2&gt;,&lt;a1,1,3&gt;,&lt;a1,4,2&gt;,&lt;a1,4,3&gt;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&lt;a2,4,1&gt;,&lt;a2,4,2&gt;,&lt;a2,4,3&gt;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&lt;a3,3,1&gt;,&lt;a3,3,2&gt;,&lt;a3,3,4&gt;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a:ea typeface="新細明體" panose="02020500000000000000" pitchFamily="18" charset="-120"/>
              <a:cs typeface="+mn-cs"/>
            </a:endParaRPr>
          </a:p>
        </p:txBody>
      </p:sp>
      <p:sp>
        <p:nvSpPr>
          <p:cNvPr id="2" name="TextBox 1"/>
          <p:cNvSpPr txBox="1"/>
          <p:nvPr/>
        </p:nvSpPr>
        <p:spPr>
          <a:xfrm>
            <a:off x="977512" y="648086"/>
            <a:ext cx="8166488"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44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Bayesian Personalized </a:t>
            </a:r>
            <a:r>
              <a:rPr kumimoji="0" lang="en-US" altLang="zh-TW" sz="44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Ranking(BPR)</a:t>
            </a:r>
            <a:endParaRPr kumimoji="0" lang="zh-TW" altLang="en-US" sz="44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endParaRPr>
          </a:p>
        </p:txBody>
      </p:sp>
      <p:sp>
        <p:nvSpPr>
          <p:cNvPr id="6" name="TextBox 5"/>
          <p:cNvSpPr txBox="1"/>
          <p:nvPr/>
        </p:nvSpPr>
        <p:spPr>
          <a:xfrm>
            <a:off x="1207227" y="1879287"/>
            <a:ext cx="717477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BPR is directly optimized for ranking.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20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9" name="TextBox 8"/>
          <p:cNvSpPr txBox="1"/>
          <p:nvPr/>
        </p:nvSpPr>
        <p:spPr>
          <a:xfrm>
            <a:off x="5898398" y="2876913"/>
            <a:ext cx="500380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&lt;</a:t>
            </a:r>
            <a:r>
              <a:rPr kumimoji="0" lang="en-US" altLang="zh-TW" sz="1800" b="0" i="0" u="none" strike="noStrike" kern="1200" cap="none" spc="0" normalizeH="0" baseline="0" noProof="0" dirty="0" err="1" smtClean="0">
                <a:ln>
                  <a:noFill/>
                </a:ln>
                <a:solidFill>
                  <a:prstClr val="black"/>
                </a:solidFill>
                <a:effectLst/>
                <a:uLnTx/>
                <a:uFillTx/>
                <a:latin typeface="Calibri"/>
                <a:ea typeface="新細明體" panose="02020500000000000000" pitchFamily="18" charset="-120"/>
                <a:cs typeface="+mn-cs"/>
              </a:rPr>
              <a:t>u,i,j</a:t>
            </a:r>
            <a:r>
              <a:rPr kumimoji="0" lang="en-US" altLang="zh-TW" sz="18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&gt; : for user u like item </a:t>
            </a:r>
            <a:r>
              <a:rPr kumimoji="0" lang="en-US" altLang="zh-TW" sz="1800" b="0" i="0" u="none" strike="noStrike" kern="1200" cap="none" spc="0" normalizeH="0" baseline="0" noProof="0" dirty="0" err="1" smtClean="0">
                <a:ln>
                  <a:noFill/>
                </a:ln>
                <a:solidFill>
                  <a:prstClr val="black"/>
                </a:solidFill>
                <a:effectLst/>
                <a:uLnTx/>
                <a:uFillTx/>
                <a:latin typeface="Calibri"/>
                <a:ea typeface="新細明體" panose="02020500000000000000" pitchFamily="18" charset="-120"/>
                <a:cs typeface="+mn-cs"/>
              </a:rPr>
              <a:t>i</a:t>
            </a:r>
            <a:r>
              <a:rPr kumimoji="0" lang="en-US" altLang="zh-TW" sz="18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 more than item j.</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18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D:</a:t>
            </a:r>
          </a:p>
        </p:txBody>
      </p:sp>
      <p:sp>
        <p:nvSpPr>
          <p:cNvPr id="10" name="Right Arrow 9"/>
          <p:cNvSpPr/>
          <p:nvPr/>
        </p:nvSpPr>
        <p:spPr>
          <a:xfrm>
            <a:off x="5282084" y="3532828"/>
            <a:ext cx="546100" cy="62655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graphicFrame>
        <p:nvGraphicFramePr>
          <p:cNvPr id="14" name="Table 13"/>
          <p:cNvGraphicFramePr>
            <a:graphicFrameLocks noGrp="1"/>
          </p:cNvGraphicFramePr>
          <p:nvPr>
            <p:extLst>
              <p:ext uri="{D42A27DB-BD31-4B8C-83A1-F6EECF244321}">
                <p14:modId xmlns:p14="http://schemas.microsoft.com/office/powerpoint/2010/main" val="1271981067"/>
              </p:ext>
            </p:extLst>
          </p:nvPr>
        </p:nvGraphicFramePr>
        <p:xfrm>
          <a:off x="389150" y="2974886"/>
          <a:ext cx="4671606" cy="1742440"/>
        </p:xfrm>
        <a:graphic>
          <a:graphicData uri="http://schemas.openxmlformats.org/drawingml/2006/table">
            <a:tbl>
              <a:tblPr firstRow="1" bandRow="1">
                <a:tableStyleId>{2D5ABB26-0587-4C30-8999-92F81FD0307C}</a:tableStyleId>
              </a:tblPr>
              <a:tblGrid>
                <a:gridCol w="942458">
                  <a:extLst>
                    <a:ext uri="{9D8B030D-6E8A-4147-A177-3AD203B41FA5}">
                      <a16:colId xmlns:a16="http://schemas.microsoft.com/office/drawing/2014/main" val="1551549140"/>
                    </a:ext>
                  </a:extLst>
                </a:gridCol>
                <a:gridCol w="942458">
                  <a:extLst>
                    <a:ext uri="{9D8B030D-6E8A-4147-A177-3AD203B41FA5}">
                      <a16:colId xmlns:a16="http://schemas.microsoft.com/office/drawing/2014/main" val="1272831237"/>
                    </a:ext>
                  </a:extLst>
                </a:gridCol>
                <a:gridCol w="942458">
                  <a:extLst>
                    <a:ext uri="{9D8B030D-6E8A-4147-A177-3AD203B41FA5}">
                      <a16:colId xmlns:a16="http://schemas.microsoft.com/office/drawing/2014/main" val="1116226740"/>
                    </a:ext>
                  </a:extLst>
                </a:gridCol>
                <a:gridCol w="942458">
                  <a:extLst>
                    <a:ext uri="{9D8B030D-6E8A-4147-A177-3AD203B41FA5}">
                      <a16:colId xmlns:a16="http://schemas.microsoft.com/office/drawing/2014/main" val="1146309762"/>
                    </a:ext>
                  </a:extLst>
                </a:gridCol>
                <a:gridCol w="901774">
                  <a:extLst>
                    <a:ext uri="{9D8B030D-6E8A-4147-A177-3AD203B41FA5}">
                      <a16:colId xmlns:a16="http://schemas.microsoft.com/office/drawing/2014/main" val="16729875"/>
                    </a:ext>
                  </a:extLst>
                </a:gridCol>
              </a:tblGrid>
              <a:tr h="370840">
                <a:tc>
                  <a:txBody>
                    <a:bodyPr/>
                    <a:lstStyle/>
                    <a:p>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 Item1</a:t>
                      </a:r>
                      <a:endParaRPr lang="zh-TW" altLang="en-US" dirty="0"/>
                    </a:p>
                  </a:txBody>
                  <a:tcPr/>
                </a:tc>
                <a:tc>
                  <a:txBody>
                    <a:bodyPr/>
                    <a:lstStyle/>
                    <a:p>
                      <a:r>
                        <a:rPr lang="en-US" altLang="zh-TW" dirty="0" smtClean="0"/>
                        <a:t> Item2 </a:t>
                      </a:r>
                      <a:endParaRPr lang="zh-TW" altLang="en-US" dirty="0"/>
                    </a:p>
                  </a:txBody>
                  <a:tcPr/>
                </a:tc>
                <a:tc>
                  <a:txBody>
                    <a:bodyPr/>
                    <a:lstStyle/>
                    <a:p>
                      <a:r>
                        <a:rPr lang="en-US" altLang="zh-TW" dirty="0" smtClean="0"/>
                        <a:t>Item3 </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Item4</a:t>
                      </a:r>
                      <a:endParaRPr lang="zh-TW" altLang="en-US" dirty="0" smtClean="0"/>
                    </a:p>
                  </a:txBody>
                  <a:tcPr/>
                </a:tc>
                <a:extLst>
                  <a:ext uri="{0D108BD9-81ED-4DB2-BD59-A6C34878D82A}">
                    <a16:rowId xmlns:a16="http://schemas.microsoft.com/office/drawing/2014/main" val="106588212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Article1</a:t>
                      </a:r>
                      <a:endParaRPr lang="zh-TW" altLang="en-US" dirty="0" smtClean="0"/>
                    </a:p>
                  </a:txBody>
                  <a:tcPr/>
                </a:tc>
                <a:tc>
                  <a:txBody>
                    <a:bodyPr/>
                    <a:lstStyle/>
                    <a:p>
                      <a:pPr algn="ctr"/>
                      <a:r>
                        <a:rPr lang="en-US" altLang="zh-TW" sz="2400" dirty="0" smtClean="0"/>
                        <a:t>1</a:t>
                      </a:r>
                      <a:endParaRPr lang="zh-TW" altLang="en-US" sz="2400" b="1" dirty="0">
                        <a:solidFill>
                          <a:schemeClr val="bg1"/>
                        </a:solidFill>
                      </a:endParaRPr>
                    </a:p>
                  </a:txBody>
                  <a:tcPr/>
                </a:tc>
                <a:tc>
                  <a:txBody>
                    <a:bodyPr/>
                    <a:lstStyle/>
                    <a:p>
                      <a:pPr algn="ctr"/>
                      <a:r>
                        <a:rPr lang="en-US" altLang="zh-TW" sz="2400" dirty="0" smtClean="0"/>
                        <a:t>0</a:t>
                      </a:r>
                      <a:endParaRPr lang="zh-TW" altLang="en-US" sz="2400" b="1" dirty="0">
                        <a:solidFill>
                          <a:schemeClr val="bg1"/>
                        </a:solidFill>
                      </a:endParaRPr>
                    </a:p>
                  </a:txBody>
                  <a:tcPr/>
                </a:tc>
                <a:tc>
                  <a:txBody>
                    <a:bodyPr/>
                    <a:lstStyle/>
                    <a:p>
                      <a:pPr algn="ctr"/>
                      <a:r>
                        <a:rPr lang="en-US" altLang="zh-TW" sz="2400" dirty="0" smtClean="0"/>
                        <a:t>0</a:t>
                      </a:r>
                      <a:endParaRPr lang="zh-TW" altLang="en-US" sz="2400" b="1" dirty="0">
                        <a:solidFill>
                          <a:schemeClr val="bg1"/>
                        </a:solidFill>
                      </a:endParaRPr>
                    </a:p>
                  </a:txBody>
                  <a:tcPr/>
                </a:tc>
                <a:tc>
                  <a:txBody>
                    <a:bodyPr/>
                    <a:lstStyle/>
                    <a:p>
                      <a:pPr algn="ctr"/>
                      <a:r>
                        <a:rPr lang="en-US" altLang="zh-TW" sz="2400" dirty="0" smtClean="0"/>
                        <a:t>1</a:t>
                      </a:r>
                      <a:endParaRPr lang="zh-TW" altLang="en-US" sz="2400" b="1" dirty="0">
                        <a:solidFill>
                          <a:schemeClr val="bg1"/>
                        </a:solidFill>
                      </a:endParaRPr>
                    </a:p>
                  </a:txBody>
                  <a:tcPr/>
                </a:tc>
                <a:extLst>
                  <a:ext uri="{0D108BD9-81ED-4DB2-BD59-A6C34878D82A}">
                    <a16:rowId xmlns:a16="http://schemas.microsoft.com/office/drawing/2014/main" val="100165678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Article2</a:t>
                      </a:r>
                      <a:endParaRPr lang="zh-TW" altLang="en-US" dirty="0" smtClean="0"/>
                    </a:p>
                  </a:txBody>
                  <a:tcPr/>
                </a:tc>
                <a:tc>
                  <a:txBody>
                    <a:bodyPr/>
                    <a:lstStyle/>
                    <a:p>
                      <a:pPr algn="ctr"/>
                      <a:r>
                        <a:rPr lang="en-US" altLang="zh-TW" sz="2400" dirty="0" smtClean="0"/>
                        <a:t>0</a:t>
                      </a:r>
                      <a:endParaRPr lang="zh-TW" altLang="en-US" sz="2400" b="1" dirty="0">
                        <a:solidFill>
                          <a:schemeClr val="bg1"/>
                        </a:solidFill>
                      </a:endParaRPr>
                    </a:p>
                  </a:txBody>
                  <a:tcPr/>
                </a:tc>
                <a:tc>
                  <a:txBody>
                    <a:bodyPr/>
                    <a:lstStyle/>
                    <a:p>
                      <a:pPr algn="ctr"/>
                      <a:r>
                        <a:rPr lang="en-US" altLang="zh-TW" sz="2400" dirty="0" smtClean="0"/>
                        <a:t>0</a:t>
                      </a:r>
                      <a:endParaRPr lang="zh-TW" altLang="en-US" sz="2400" b="1" dirty="0">
                        <a:solidFill>
                          <a:schemeClr val="bg1"/>
                        </a:solidFill>
                      </a:endParaRPr>
                    </a:p>
                  </a:txBody>
                  <a:tcPr/>
                </a:tc>
                <a:tc>
                  <a:txBody>
                    <a:bodyPr/>
                    <a:lstStyle/>
                    <a:p>
                      <a:pPr algn="ctr"/>
                      <a:r>
                        <a:rPr lang="en-US" altLang="zh-TW" sz="2400" dirty="0" smtClean="0"/>
                        <a:t>0</a:t>
                      </a:r>
                      <a:endParaRPr lang="zh-TW" altLang="en-US" sz="2400" b="1" dirty="0">
                        <a:solidFill>
                          <a:schemeClr val="bg1"/>
                        </a:solidFill>
                      </a:endParaRPr>
                    </a:p>
                  </a:txBody>
                  <a:tcPr/>
                </a:tc>
                <a:tc>
                  <a:txBody>
                    <a:bodyPr/>
                    <a:lstStyle/>
                    <a:p>
                      <a:pPr algn="ctr"/>
                      <a:r>
                        <a:rPr lang="en-US" altLang="zh-TW" sz="2400" dirty="0" smtClean="0"/>
                        <a:t>1</a:t>
                      </a:r>
                      <a:endParaRPr lang="zh-TW" altLang="en-US" sz="2400" b="1" dirty="0">
                        <a:solidFill>
                          <a:schemeClr val="bg1"/>
                        </a:solidFill>
                      </a:endParaRPr>
                    </a:p>
                  </a:txBody>
                  <a:tcPr/>
                </a:tc>
                <a:extLst>
                  <a:ext uri="{0D108BD9-81ED-4DB2-BD59-A6C34878D82A}">
                    <a16:rowId xmlns:a16="http://schemas.microsoft.com/office/drawing/2014/main" val="312057482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Article3</a:t>
                      </a:r>
                      <a:endParaRPr lang="zh-TW" altLang="en-US" dirty="0" smtClean="0"/>
                    </a:p>
                  </a:txBody>
                  <a:tcPr/>
                </a:tc>
                <a:tc>
                  <a:txBody>
                    <a:bodyPr/>
                    <a:lstStyle/>
                    <a:p>
                      <a:pPr algn="ctr"/>
                      <a:r>
                        <a:rPr lang="en-US" altLang="zh-TW" sz="2400" dirty="0" smtClean="0"/>
                        <a:t>0</a:t>
                      </a:r>
                      <a:endParaRPr lang="zh-TW" altLang="en-US" sz="2400" b="1" dirty="0">
                        <a:solidFill>
                          <a:schemeClr val="bg1"/>
                        </a:solidFill>
                      </a:endParaRPr>
                    </a:p>
                  </a:txBody>
                  <a:tcPr/>
                </a:tc>
                <a:tc>
                  <a:txBody>
                    <a:bodyPr/>
                    <a:lstStyle/>
                    <a:p>
                      <a:pPr algn="ctr"/>
                      <a:r>
                        <a:rPr lang="en-US" altLang="zh-TW" sz="2400" dirty="0" smtClean="0"/>
                        <a:t>0</a:t>
                      </a:r>
                      <a:endParaRPr lang="zh-TW" altLang="en-US" sz="2400" b="1" dirty="0">
                        <a:solidFill>
                          <a:schemeClr val="bg1"/>
                        </a:solidFill>
                      </a:endParaRPr>
                    </a:p>
                  </a:txBody>
                  <a:tcPr/>
                </a:tc>
                <a:tc>
                  <a:txBody>
                    <a:bodyPr/>
                    <a:lstStyle/>
                    <a:p>
                      <a:pPr algn="ctr"/>
                      <a:r>
                        <a:rPr lang="en-US" altLang="zh-TW" sz="2400" dirty="0" smtClean="0"/>
                        <a:t>1</a:t>
                      </a:r>
                      <a:endParaRPr lang="zh-TW" altLang="en-US" sz="2400" b="1" dirty="0">
                        <a:solidFill>
                          <a:schemeClr val="bg1"/>
                        </a:solidFill>
                      </a:endParaRPr>
                    </a:p>
                  </a:txBody>
                  <a:tcPr/>
                </a:tc>
                <a:tc>
                  <a:txBody>
                    <a:bodyPr/>
                    <a:lstStyle/>
                    <a:p>
                      <a:pPr algn="ctr"/>
                      <a:r>
                        <a:rPr lang="en-US" altLang="zh-TW" sz="2400" dirty="0" smtClean="0"/>
                        <a:t>0</a:t>
                      </a:r>
                      <a:endParaRPr lang="zh-TW" altLang="en-US" sz="2400" b="1" dirty="0">
                        <a:solidFill>
                          <a:schemeClr val="bg1"/>
                        </a:solidFill>
                      </a:endParaRPr>
                    </a:p>
                  </a:txBody>
                  <a:tcPr/>
                </a:tc>
                <a:extLst>
                  <a:ext uri="{0D108BD9-81ED-4DB2-BD59-A6C34878D82A}">
                    <a16:rowId xmlns:a16="http://schemas.microsoft.com/office/drawing/2014/main" val="451818776"/>
                  </a:ext>
                </a:extLst>
              </a:tr>
            </a:tbl>
          </a:graphicData>
        </a:graphic>
      </p:graphicFrame>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custDataLst>
      <p:tags r:id="rId1"/>
    </p:custDataLst>
    <p:extLst>
      <p:ext uri="{BB962C8B-B14F-4D97-AF65-F5344CB8AC3E}">
        <p14:creationId xmlns:p14="http://schemas.microsoft.com/office/powerpoint/2010/main" val="8284354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977512" y="648086"/>
            <a:ext cx="9817488"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44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Bayesian Personalized Ranking(BPR)</a:t>
            </a:r>
            <a:endParaRPr kumimoji="0" lang="zh-TW" altLang="en-US" sz="44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pic>
        <p:nvPicPr>
          <p:cNvPr id="3" name="Picture 2"/>
          <p:cNvPicPr>
            <a:picLocks noChangeAspect="1"/>
          </p:cNvPicPr>
          <p:nvPr/>
        </p:nvPicPr>
        <p:blipFill>
          <a:blip r:embed="rId5"/>
          <a:stretch>
            <a:fillRect/>
          </a:stretch>
        </p:blipFill>
        <p:spPr>
          <a:xfrm>
            <a:off x="1405731" y="5178834"/>
            <a:ext cx="6523038" cy="955675"/>
          </a:xfrm>
          <a:prstGeom prst="rect">
            <a:avLst/>
          </a:prstGeom>
        </p:spPr>
      </p:pic>
      <p:pic>
        <p:nvPicPr>
          <p:cNvPr id="6" name="Picture 5"/>
          <p:cNvPicPr>
            <a:picLocks noChangeAspect="1"/>
          </p:cNvPicPr>
          <p:nvPr/>
        </p:nvPicPr>
        <p:blipFill>
          <a:blip r:embed="rId6"/>
          <a:stretch>
            <a:fillRect/>
          </a:stretch>
        </p:blipFill>
        <p:spPr>
          <a:xfrm>
            <a:off x="1590675" y="4746517"/>
            <a:ext cx="2051050" cy="498904"/>
          </a:xfrm>
          <a:prstGeom prst="rect">
            <a:avLst/>
          </a:prstGeom>
        </p:spPr>
      </p:pic>
      <p:sp>
        <p:nvSpPr>
          <p:cNvPr id="7" name="Rectangle 6"/>
          <p:cNvSpPr/>
          <p:nvPr/>
        </p:nvSpPr>
        <p:spPr>
          <a:xfrm>
            <a:off x="1485900" y="1993900"/>
            <a:ext cx="2260600" cy="154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4F81BD">
                  <a:lumMod val="40000"/>
                  <a:lumOff val="60000"/>
                </a:srgbClr>
              </a:solidFill>
              <a:effectLst/>
              <a:uLnTx/>
              <a:uFillTx/>
              <a:latin typeface="Calibri"/>
              <a:ea typeface="新細明體" panose="02020500000000000000" pitchFamily="18" charset="-120"/>
              <a:cs typeface="+mn-cs"/>
            </a:endParaRPr>
          </a:p>
        </p:txBody>
      </p:sp>
      <p:sp>
        <p:nvSpPr>
          <p:cNvPr id="9" name="TextBox 8"/>
          <p:cNvSpPr txBox="1"/>
          <p:nvPr/>
        </p:nvSpPr>
        <p:spPr>
          <a:xfrm>
            <a:off x="3746500" y="2262854"/>
            <a:ext cx="1041400"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6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a:t>
            </a:r>
            <a:endParaRPr kumimoji="0" lang="zh-TW" altLang="en-US" sz="6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12" name="Rectangle 11"/>
          <p:cNvSpPr/>
          <p:nvPr/>
        </p:nvSpPr>
        <p:spPr>
          <a:xfrm>
            <a:off x="4987925" y="2042150"/>
            <a:ext cx="914400" cy="154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4F81BD">
                  <a:lumMod val="40000"/>
                  <a:lumOff val="60000"/>
                </a:srgbClr>
              </a:solidFill>
              <a:effectLst/>
              <a:uLnTx/>
              <a:uFillTx/>
              <a:latin typeface="Calibri"/>
              <a:ea typeface="新細明體" panose="02020500000000000000" pitchFamily="18" charset="-120"/>
              <a:cs typeface="+mn-cs"/>
            </a:endParaRPr>
          </a:p>
        </p:txBody>
      </p:sp>
      <p:sp>
        <p:nvSpPr>
          <p:cNvPr id="13" name="Rectangle 12"/>
          <p:cNvSpPr/>
          <p:nvPr/>
        </p:nvSpPr>
        <p:spPr>
          <a:xfrm>
            <a:off x="6635750" y="2029451"/>
            <a:ext cx="2260600" cy="787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4F81BD">
                  <a:lumMod val="40000"/>
                  <a:lumOff val="60000"/>
                </a:srgbClr>
              </a:solidFill>
              <a:effectLst/>
              <a:uLnTx/>
              <a:uFillTx/>
              <a:latin typeface="Calibri"/>
              <a:ea typeface="新細明體" panose="02020500000000000000" pitchFamily="18" charset="-120"/>
              <a:cs typeface="+mn-cs"/>
            </a:endParaRPr>
          </a:p>
        </p:txBody>
      </p:sp>
      <p:sp>
        <p:nvSpPr>
          <p:cNvPr id="14" name="TextBox 13"/>
          <p:cNvSpPr txBox="1"/>
          <p:nvPr/>
        </p:nvSpPr>
        <p:spPr>
          <a:xfrm>
            <a:off x="6115050" y="2493685"/>
            <a:ext cx="10414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X</a:t>
            </a:r>
            <a:endParaRPr kumimoji="0" lang="zh-TW" altLang="en-US" sz="3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10" name="TextBox 9"/>
          <p:cNvSpPr txBox="1"/>
          <p:nvPr/>
        </p:nvSpPr>
        <p:spPr>
          <a:xfrm>
            <a:off x="920750" y="2555241"/>
            <a:ext cx="4826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m</a:t>
            </a:r>
            <a:endParaRPr kumimoji="0" lang="zh-TW" altLang="en-US" sz="2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16" name="TextBox 15"/>
          <p:cNvSpPr txBox="1"/>
          <p:nvPr/>
        </p:nvSpPr>
        <p:spPr>
          <a:xfrm>
            <a:off x="2374900" y="1519810"/>
            <a:ext cx="4826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n</a:t>
            </a:r>
            <a:endParaRPr kumimoji="0" lang="zh-TW" altLang="en-US" sz="2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17" name="TextBox 16"/>
          <p:cNvSpPr txBox="1"/>
          <p:nvPr/>
        </p:nvSpPr>
        <p:spPr>
          <a:xfrm>
            <a:off x="4425950" y="2529841"/>
            <a:ext cx="4826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m</a:t>
            </a:r>
            <a:endParaRPr kumimoji="0" lang="zh-TW" altLang="en-US" sz="2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18" name="TextBox 17"/>
          <p:cNvSpPr txBox="1"/>
          <p:nvPr/>
        </p:nvSpPr>
        <p:spPr>
          <a:xfrm>
            <a:off x="7626350" y="1506231"/>
            <a:ext cx="4826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n</a:t>
            </a:r>
            <a:endParaRPr kumimoji="0" lang="zh-TW" altLang="en-US" sz="2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19" name="TextBox 18"/>
          <p:cNvSpPr txBox="1"/>
          <p:nvPr/>
        </p:nvSpPr>
        <p:spPr>
          <a:xfrm>
            <a:off x="5203825" y="1506603"/>
            <a:ext cx="4826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k</a:t>
            </a:r>
            <a:endParaRPr kumimoji="0" lang="zh-TW" altLang="en-US" sz="2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20" name="TextBox 19"/>
          <p:cNvSpPr txBox="1"/>
          <p:nvPr/>
        </p:nvSpPr>
        <p:spPr>
          <a:xfrm>
            <a:off x="8934450" y="2161541"/>
            <a:ext cx="4826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k</a:t>
            </a:r>
            <a:endParaRPr kumimoji="0" lang="zh-TW" altLang="en-US" sz="2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11" name="Rectangle 10"/>
          <p:cNvSpPr/>
          <p:nvPr/>
        </p:nvSpPr>
        <p:spPr>
          <a:xfrm>
            <a:off x="4908550" y="3053061"/>
            <a:ext cx="1098550" cy="185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15" name="Rectangle 14"/>
          <p:cNvSpPr/>
          <p:nvPr/>
        </p:nvSpPr>
        <p:spPr>
          <a:xfrm>
            <a:off x="7048500" y="1862886"/>
            <a:ext cx="215900" cy="1086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24" name="TextBox 23"/>
          <p:cNvSpPr txBox="1"/>
          <p:nvPr/>
        </p:nvSpPr>
        <p:spPr>
          <a:xfrm>
            <a:off x="4518025" y="2932507"/>
            <a:ext cx="482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P</a:t>
            </a:r>
            <a:r>
              <a:rPr kumimoji="0" lang="en-US" altLang="zh-TW" sz="2000" b="0" i="0" u="none" strike="noStrike" kern="1200" cap="none" spc="0" normalizeH="0" baseline="-25000" noProof="0" dirty="0" smtClean="0">
                <a:ln>
                  <a:noFill/>
                </a:ln>
                <a:solidFill>
                  <a:prstClr val="black"/>
                </a:solidFill>
                <a:effectLst/>
                <a:uLnTx/>
                <a:uFillTx/>
                <a:latin typeface="Calibri"/>
                <a:ea typeface="新細明體" panose="02020500000000000000" pitchFamily="18" charset="-120"/>
                <a:cs typeface="+mn-cs"/>
              </a:rPr>
              <a:t>u</a:t>
            </a:r>
            <a:endPar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25" name="TextBox 24"/>
          <p:cNvSpPr txBox="1"/>
          <p:nvPr/>
        </p:nvSpPr>
        <p:spPr>
          <a:xfrm>
            <a:off x="6991350" y="1481651"/>
            <a:ext cx="482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q</a:t>
            </a:r>
            <a:r>
              <a:rPr kumimoji="0" lang="en-US" altLang="zh-TW" sz="2000" b="0" i="0" u="none" strike="noStrike" kern="1200" cap="none" spc="0" normalizeH="0" baseline="-25000" noProof="0" dirty="0" smtClean="0">
                <a:ln>
                  <a:noFill/>
                </a:ln>
                <a:solidFill>
                  <a:prstClr val="black"/>
                </a:solidFill>
                <a:effectLst/>
                <a:uLnTx/>
                <a:uFillTx/>
                <a:latin typeface="Calibri"/>
                <a:ea typeface="新細明體" panose="02020500000000000000" pitchFamily="18" charset="-120"/>
                <a:cs typeface="+mn-cs"/>
              </a:rPr>
              <a:t>i</a:t>
            </a:r>
            <a:endParaRPr kumimoji="0" lang="zh-TW" altLang="en-US" sz="2000" b="0" i="0" u="none" strike="noStrike" kern="1200" cap="none" spc="0" normalizeH="0" baseline="-25000" noProof="0" dirty="0">
              <a:ln>
                <a:noFill/>
              </a:ln>
              <a:solidFill>
                <a:prstClr val="black"/>
              </a:solidFill>
              <a:effectLst/>
              <a:uLnTx/>
              <a:uFillTx/>
              <a:latin typeface="Calibri"/>
              <a:ea typeface="新細明體" panose="02020500000000000000" pitchFamily="18" charset="-120"/>
              <a:cs typeface="+mn-cs"/>
            </a:endParaRPr>
          </a:p>
        </p:txBody>
      </p:sp>
      <p:sp>
        <p:nvSpPr>
          <p:cNvPr id="26" name="Rectangle 25"/>
          <p:cNvSpPr/>
          <p:nvPr/>
        </p:nvSpPr>
        <p:spPr>
          <a:xfrm>
            <a:off x="1836183" y="2882769"/>
            <a:ext cx="277334" cy="339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pic>
        <p:nvPicPr>
          <p:cNvPr id="27" name="Picture 26"/>
          <p:cNvPicPr>
            <a:picLocks noChangeAspect="1"/>
          </p:cNvPicPr>
          <p:nvPr/>
        </p:nvPicPr>
        <p:blipFill>
          <a:blip r:embed="rId7"/>
          <a:stretch>
            <a:fillRect/>
          </a:stretch>
        </p:blipFill>
        <p:spPr>
          <a:xfrm>
            <a:off x="1590675" y="4242522"/>
            <a:ext cx="2977611" cy="398676"/>
          </a:xfrm>
          <a:prstGeom prst="rect">
            <a:avLst/>
          </a:prstGeom>
        </p:spPr>
      </p:pic>
      <p:sp>
        <p:nvSpPr>
          <p:cNvPr id="29" name="TextBox 28"/>
          <p:cNvSpPr txBox="1"/>
          <p:nvPr/>
        </p:nvSpPr>
        <p:spPr>
          <a:xfrm>
            <a:off x="1782762" y="2527292"/>
            <a:ext cx="482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y-GB" altLang="zh-TW" sz="18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ŷ</a:t>
            </a:r>
            <a:r>
              <a:rPr kumimoji="0" lang="cy-GB" altLang="zh-TW" sz="1800" b="0" i="0" u="none" strike="noStrike" kern="1200" cap="none" spc="0" normalizeH="0" baseline="-25000" noProof="0" dirty="0" smtClean="0">
                <a:ln>
                  <a:noFill/>
                </a:ln>
                <a:solidFill>
                  <a:prstClr val="black"/>
                </a:solidFill>
                <a:effectLst/>
                <a:uLnTx/>
                <a:uFillTx/>
                <a:latin typeface="Calibri"/>
                <a:ea typeface="新細明體" panose="02020500000000000000" pitchFamily="18" charset="-120"/>
                <a:cs typeface="+mn-cs"/>
              </a:rPr>
              <a:t>ui</a:t>
            </a:r>
            <a:endParaRPr kumimoji="0" lang="zh-TW" altLang="en-US" sz="1800" b="0" i="0" u="none" strike="noStrike" kern="1200" cap="none" spc="0" normalizeH="0" baseline="-25000" noProof="0" dirty="0">
              <a:ln>
                <a:noFill/>
              </a:ln>
              <a:solidFill>
                <a:prstClr val="black"/>
              </a:solidFill>
              <a:effectLst/>
              <a:uLnTx/>
              <a:uFillTx/>
              <a:latin typeface="Calibri"/>
              <a:ea typeface="新細明體" panose="02020500000000000000" pitchFamily="18" charset="-120"/>
              <a:cs typeface="+mn-cs"/>
            </a:endParaRPr>
          </a:p>
        </p:txBody>
      </p:sp>
      <p:sp>
        <p:nvSpPr>
          <p:cNvPr id="31" name="Rectangle 30"/>
          <p:cNvSpPr/>
          <p:nvPr/>
        </p:nvSpPr>
        <p:spPr>
          <a:xfrm>
            <a:off x="8191500" y="1856273"/>
            <a:ext cx="215900" cy="1086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32" name="TextBox 31"/>
          <p:cNvSpPr txBox="1"/>
          <p:nvPr/>
        </p:nvSpPr>
        <p:spPr>
          <a:xfrm>
            <a:off x="8108950" y="1453622"/>
            <a:ext cx="4826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err="1" smtClean="0">
                <a:ln>
                  <a:noFill/>
                </a:ln>
                <a:solidFill>
                  <a:prstClr val="black"/>
                </a:solidFill>
                <a:effectLst/>
                <a:uLnTx/>
                <a:uFillTx/>
                <a:latin typeface="Calibri"/>
                <a:ea typeface="新細明體" panose="02020500000000000000" pitchFamily="18" charset="-120"/>
                <a:cs typeface="+mn-cs"/>
              </a:rPr>
              <a:t>q</a:t>
            </a:r>
            <a:r>
              <a:rPr kumimoji="0" lang="en-US" altLang="zh-TW" sz="2000" b="0" i="0" u="none" strike="noStrike" kern="1200" cap="none" spc="0" normalizeH="0" baseline="-25000" noProof="0" dirty="0" err="1">
                <a:ln>
                  <a:noFill/>
                </a:ln>
                <a:solidFill>
                  <a:prstClr val="black"/>
                </a:solidFill>
                <a:effectLst/>
                <a:uLnTx/>
                <a:uFillTx/>
                <a:latin typeface="Calibri"/>
                <a:ea typeface="新細明體" panose="02020500000000000000" pitchFamily="18" charset="-120"/>
                <a:cs typeface="+mn-cs"/>
              </a:rPr>
              <a:t>j</a:t>
            </a:r>
            <a:endParaRPr kumimoji="0" lang="zh-TW" altLang="en-US" sz="2000" b="0" i="0" u="none" strike="noStrike" kern="1200" cap="none" spc="0" normalizeH="0" baseline="-25000" noProof="0" dirty="0">
              <a:ln>
                <a:noFill/>
              </a:ln>
              <a:solidFill>
                <a:prstClr val="black"/>
              </a:solidFill>
              <a:effectLst/>
              <a:uLnTx/>
              <a:uFillTx/>
              <a:latin typeface="Calibri"/>
              <a:ea typeface="新細明體" panose="02020500000000000000" pitchFamily="18" charset="-120"/>
              <a:cs typeface="+mn-cs"/>
            </a:endParaRPr>
          </a:p>
        </p:txBody>
      </p:sp>
      <p:sp>
        <p:nvSpPr>
          <p:cNvPr id="33" name="Rectangle 32"/>
          <p:cNvSpPr/>
          <p:nvPr/>
        </p:nvSpPr>
        <p:spPr>
          <a:xfrm>
            <a:off x="2872816" y="2872567"/>
            <a:ext cx="277334" cy="339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34" name="TextBox 33"/>
          <p:cNvSpPr txBox="1"/>
          <p:nvPr/>
        </p:nvSpPr>
        <p:spPr>
          <a:xfrm>
            <a:off x="2826304" y="2493685"/>
            <a:ext cx="482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y-GB" altLang="zh-TW" sz="18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ŷ</a:t>
            </a:r>
            <a:r>
              <a:rPr kumimoji="0" lang="cy-GB" altLang="zh-TW" sz="1800" b="0" i="0" u="none" strike="noStrike" kern="1200" cap="none" spc="0" normalizeH="0" baseline="-25000" noProof="0" dirty="0" smtClean="0">
                <a:ln>
                  <a:noFill/>
                </a:ln>
                <a:solidFill>
                  <a:prstClr val="black"/>
                </a:solidFill>
                <a:effectLst/>
                <a:uLnTx/>
                <a:uFillTx/>
                <a:latin typeface="Calibri"/>
                <a:ea typeface="新細明體" panose="02020500000000000000" pitchFamily="18" charset="-120"/>
                <a:cs typeface="+mn-cs"/>
              </a:rPr>
              <a:t>uj</a:t>
            </a:r>
            <a:endParaRPr kumimoji="0" lang="zh-TW" altLang="en-US" sz="1800" b="0" i="0" u="none" strike="noStrike" kern="1200" cap="none" spc="0" normalizeH="0" baseline="-25000" noProof="0" dirty="0">
              <a:ln>
                <a:noFill/>
              </a:ln>
              <a:solidFill>
                <a:prstClr val="black"/>
              </a:solidFill>
              <a:effectLst/>
              <a:uLnTx/>
              <a:uFillTx/>
              <a:latin typeface="Calibri"/>
              <a:ea typeface="新細明體" panose="02020500000000000000" pitchFamily="18" charset="-120"/>
              <a:cs typeface="+mn-cs"/>
            </a:endParaRPr>
          </a:p>
        </p:txBody>
      </p:sp>
      <p:sp>
        <p:nvSpPr>
          <p:cNvPr id="35" name="Rectangle 34"/>
          <p:cNvSpPr/>
          <p:nvPr/>
        </p:nvSpPr>
        <p:spPr>
          <a:xfrm>
            <a:off x="4425950" y="1506231"/>
            <a:ext cx="5041900" cy="23114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36" name="TextBox 35"/>
          <p:cNvSpPr txBox="1"/>
          <p:nvPr/>
        </p:nvSpPr>
        <p:spPr>
          <a:xfrm>
            <a:off x="8188317" y="3329772"/>
            <a:ext cx="40323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altLang="zh-TW" sz="2800" b="0" i="0" u="none" strike="noStrike" kern="1200" cap="none" spc="0" normalizeH="0" baseline="0" noProof="0" dirty="0" smtClean="0">
                <a:ln>
                  <a:noFill/>
                </a:ln>
                <a:solidFill>
                  <a:srgbClr val="1F497D"/>
                </a:solidFill>
                <a:effectLst/>
                <a:uLnTx/>
                <a:uFillTx/>
                <a:latin typeface="Calibri"/>
                <a:ea typeface="新細明體" panose="02020500000000000000" pitchFamily="18" charset="-120"/>
                <a:cs typeface="+mn-cs"/>
              </a:rPr>
              <a:t>Θ</a:t>
            </a:r>
            <a:endParaRPr kumimoji="0" lang="zh-TW" altLang="en-US" sz="2800" b="0" i="0" u="none" strike="noStrike" kern="1200" cap="none" spc="0" normalizeH="0" baseline="0" noProof="0" dirty="0">
              <a:ln>
                <a:noFill/>
              </a:ln>
              <a:solidFill>
                <a:srgbClr val="1F497D"/>
              </a:solidFill>
              <a:effectLst/>
              <a:uLnTx/>
              <a:uFillTx/>
              <a:latin typeface="Calibri"/>
              <a:ea typeface="新細明體" panose="02020500000000000000" pitchFamily="18" charset="-12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custDataLst>
      <p:tags r:id="rId1"/>
    </p:custDataLst>
    <p:extLst>
      <p:ext uri="{BB962C8B-B14F-4D97-AF65-F5344CB8AC3E}">
        <p14:creationId xmlns:p14="http://schemas.microsoft.com/office/powerpoint/2010/main" val="10555108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tile tx="0" ty="0" sx="100000" sy="100000" flip="none" algn="tl"/>
        </a:blipFill>
        <a:effectLst/>
      </p:bgPr>
    </p:bg>
    <p:spTree>
      <p:nvGrpSpPr>
        <p:cNvPr id="1" name=""/>
        <p:cNvGrpSpPr/>
        <p:nvPr/>
      </p:nvGrpSpPr>
      <p:grpSpPr>
        <a:xfrm>
          <a:off x="0" y="0"/>
          <a:ext cx="0" cy="0"/>
          <a:chOff x="0" y="0"/>
          <a:chExt cx="0" cy="0"/>
        </a:xfrm>
      </p:grpSpPr>
      <p:sp>
        <p:nvSpPr>
          <p:cNvPr id="14" name="TextBox 13"/>
          <p:cNvSpPr txBox="1"/>
          <p:nvPr/>
        </p:nvSpPr>
        <p:spPr>
          <a:xfrm>
            <a:off x="800208" y="524987"/>
            <a:ext cx="8150586"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44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Predict</a:t>
            </a:r>
            <a:endParaRPr kumimoji="0" lang="zh-TW" altLang="en-US" sz="44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A08839-2BE3-4A31-B1A7-5457980CFFB3}" type="slidenum">
              <a:rPr kumimoji="0" lang="zh-CN" altLang="en-US" sz="1200" b="0" i="0" u="none" strike="noStrike" kern="1200" cap="none" spc="0" normalizeH="0" baseline="0" noProof="0" smtClean="0">
                <a:ln>
                  <a:noFill/>
                </a:ln>
                <a:solidFill>
                  <a:srgbClr val="000000"/>
                </a:solidFill>
                <a:effectLst>
                  <a:outerShdw blurRad="50800" dist="50800" dir="5400000" algn="ctr" rotWithShape="0">
                    <a:srgbClr val="000000"/>
                  </a:outerShdw>
                </a:effectLst>
                <a:uLnTx/>
                <a:uFillTx/>
                <a:latin typeface="微软雅黑 Light"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srgbClr val="000000"/>
              </a:solidFill>
              <a:effectLst>
                <a:outerShdw blurRad="50800" dist="50800" dir="5400000" algn="ctr" rotWithShape="0">
                  <a:srgbClr val="000000"/>
                </a:outerShdw>
              </a:effectLst>
              <a:uLnTx/>
              <a:uFillTx/>
              <a:latin typeface="微软雅黑 Light" panose="020F0502020204030204"/>
              <a:cs typeface="+mn-cs"/>
            </a:endParaRPr>
          </a:p>
        </p:txBody>
      </p:sp>
      <p:sp>
        <p:nvSpPr>
          <p:cNvPr id="23" name="Rectangle 22"/>
          <p:cNvSpPr/>
          <p:nvPr/>
        </p:nvSpPr>
        <p:spPr>
          <a:xfrm>
            <a:off x="1829089" y="2607415"/>
            <a:ext cx="914400" cy="1549400"/>
          </a:xfrm>
          <a:prstGeom prst="rect">
            <a:avLst/>
          </a:prstGeom>
          <a:noFill/>
          <a:ln w="25400" cap="flat" cmpd="sng" algn="ctr">
            <a:solidFill>
              <a:sysClr val="windowText" lastClr="000000"/>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4F81BD">
                  <a:lumMod val="40000"/>
                  <a:lumOff val="60000"/>
                </a:srgbClr>
              </a:solidFill>
              <a:effectLst/>
              <a:uLnTx/>
              <a:uFillTx/>
              <a:latin typeface="Calibri"/>
              <a:ea typeface="新細明體" panose="02020500000000000000" pitchFamily="18" charset="-120"/>
              <a:cs typeface="+mn-cs"/>
            </a:endParaRPr>
          </a:p>
        </p:txBody>
      </p:sp>
      <p:sp>
        <p:nvSpPr>
          <p:cNvPr id="25" name="TextBox 24"/>
          <p:cNvSpPr txBox="1"/>
          <p:nvPr/>
        </p:nvSpPr>
        <p:spPr>
          <a:xfrm>
            <a:off x="2956214" y="3058950"/>
            <a:ext cx="1041400" cy="646331"/>
          </a:xfrm>
          <a:prstGeom prst="rect">
            <a:avLst/>
          </a:prstGeom>
          <a:noFill/>
        </p:spPr>
        <p:txBody>
          <a:bodyPr wrap="square" rtlCol="0">
            <a:spAutoFit/>
          </a:bodyPr>
          <a:lstStyle/>
          <a:p>
            <a:pPr>
              <a:defRPr/>
            </a:pPr>
            <a:r>
              <a:rPr lang="en-US" altLang="zh-TW" sz="3600" dirty="0" smtClean="0">
                <a:solidFill>
                  <a:prstClr val="black"/>
                </a:solidFill>
                <a:latin typeface="Calibri"/>
                <a:ea typeface="新細明體" panose="02020500000000000000" pitchFamily="18" charset="-120"/>
              </a:rPr>
              <a:t>X</a:t>
            </a:r>
            <a:endParaRPr lang="zh-TW" altLang="en-US" sz="3600" dirty="0">
              <a:solidFill>
                <a:prstClr val="black"/>
              </a:solidFill>
              <a:latin typeface="Calibri"/>
              <a:ea typeface="新細明體" panose="02020500000000000000" pitchFamily="18" charset="-120"/>
            </a:endParaRPr>
          </a:p>
        </p:txBody>
      </p:sp>
      <p:sp>
        <p:nvSpPr>
          <p:cNvPr id="26" name="TextBox 25"/>
          <p:cNvSpPr txBox="1"/>
          <p:nvPr/>
        </p:nvSpPr>
        <p:spPr>
          <a:xfrm>
            <a:off x="1267114" y="3095106"/>
            <a:ext cx="482600" cy="523220"/>
          </a:xfrm>
          <a:prstGeom prst="rect">
            <a:avLst/>
          </a:prstGeom>
          <a:noFill/>
        </p:spPr>
        <p:txBody>
          <a:bodyPr wrap="square" rtlCol="0">
            <a:spAutoFit/>
          </a:bodyPr>
          <a:lstStyle/>
          <a:p>
            <a:pPr>
              <a:defRPr/>
            </a:pPr>
            <a:r>
              <a:rPr lang="en-US" altLang="zh-TW" sz="2800" dirty="0" smtClean="0">
                <a:solidFill>
                  <a:prstClr val="black"/>
                </a:solidFill>
                <a:latin typeface="Calibri"/>
                <a:ea typeface="新細明體" panose="02020500000000000000" pitchFamily="18" charset="-120"/>
              </a:rPr>
              <a:t>m</a:t>
            </a:r>
            <a:endParaRPr lang="zh-TW" altLang="en-US" sz="2800" dirty="0">
              <a:solidFill>
                <a:prstClr val="black"/>
              </a:solidFill>
              <a:latin typeface="Calibri"/>
              <a:ea typeface="新細明體" panose="02020500000000000000" pitchFamily="18" charset="-120"/>
            </a:endParaRPr>
          </a:p>
        </p:txBody>
      </p:sp>
      <p:sp>
        <p:nvSpPr>
          <p:cNvPr id="28" name="TextBox 27"/>
          <p:cNvSpPr txBox="1"/>
          <p:nvPr/>
        </p:nvSpPr>
        <p:spPr>
          <a:xfrm>
            <a:off x="2044989" y="2071868"/>
            <a:ext cx="482600" cy="523220"/>
          </a:xfrm>
          <a:prstGeom prst="rect">
            <a:avLst/>
          </a:prstGeom>
          <a:noFill/>
        </p:spPr>
        <p:txBody>
          <a:bodyPr wrap="square" rtlCol="0">
            <a:spAutoFit/>
          </a:bodyPr>
          <a:lstStyle/>
          <a:p>
            <a:pPr>
              <a:defRPr/>
            </a:pPr>
            <a:r>
              <a:rPr lang="en-US" altLang="zh-TW" sz="2800" dirty="0" smtClean="0">
                <a:solidFill>
                  <a:prstClr val="black"/>
                </a:solidFill>
                <a:latin typeface="Calibri"/>
                <a:ea typeface="新細明體" panose="02020500000000000000" pitchFamily="18" charset="-120"/>
              </a:rPr>
              <a:t>k</a:t>
            </a:r>
            <a:endParaRPr lang="zh-TW" altLang="en-US" sz="2800" dirty="0">
              <a:solidFill>
                <a:prstClr val="black"/>
              </a:solidFill>
              <a:latin typeface="Calibri"/>
              <a:ea typeface="新細明體" panose="02020500000000000000" pitchFamily="18" charset="-120"/>
            </a:endParaRPr>
          </a:p>
        </p:txBody>
      </p:sp>
      <p:sp>
        <p:nvSpPr>
          <p:cNvPr id="30" name="Rectangle 29"/>
          <p:cNvSpPr/>
          <p:nvPr/>
        </p:nvSpPr>
        <p:spPr>
          <a:xfrm>
            <a:off x="1749714" y="3618326"/>
            <a:ext cx="1098550" cy="185439"/>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32" name="TextBox 31"/>
          <p:cNvSpPr txBox="1"/>
          <p:nvPr/>
        </p:nvSpPr>
        <p:spPr>
          <a:xfrm>
            <a:off x="1359189" y="3497772"/>
            <a:ext cx="482600" cy="400110"/>
          </a:xfrm>
          <a:prstGeom prst="rect">
            <a:avLst/>
          </a:prstGeom>
          <a:noFill/>
        </p:spPr>
        <p:txBody>
          <a:bodyPr wrap="square" rtlCol="0">
            <a:spAutoFit/>
          </a:bodyPr>
          <a:lstStyle/>
          <a:p>
            <a:pPr>
              <a:defRPr/>
            </a:pPr>
            <a:r>
              <a:rPr lang="en-US" altLang="zh-TW" sz="2000" dirty="0" smtClean="0">
                <a:solidFill>
                  <a:prstClr val="black"/>
                </a:solidFill>
                <a:latin typeface="Calibri"/>
                <a:ea typeface="新細明體" panose="02020500000000000000" pitchFamily="18" charset="-120"/>
              </a:rPr>
              <a:t>P</a:t>
            </a:r>
            <a:r>
              <a:rPr lang="en-US" altLang="zh-TW" sz="2000" baseline="-25000" dirty="0" smtClean="0">
                <a:solidFill>
                  <a:prstClr val="black"/>
                </a:solidFill>
                <a:latin typeface="Calibri"/>
                <a:ea typeface="新細明體" panose="02020500000000000000" pitchFamily="18" charset="-120"/>
              </a:rPr>
              <a:t>u</a:t>
            </a:r>
            <a:endParaRPr lang="zh-TW" altLang="en-US" dirty="0">
              <a:solidFill>
                <a:prstClr val="black"/>
              </a:solidFill>
              <a:latin typeface="Calibri"/>
              <a:ea typeface="新細明體" panose="02020500000000000000" pitchFamily="18" charset="-120"/>
            </a:endParaRPr>
          </a:p>
        </p:txBody>
      </p:sp>
      <p:sp>
        <p:nvSpPr>
          <p:cNvPr id="38" name="Rectangle 37"/>
          <p:cNvSpPr/>
          <p:nvPr/>
        </p:nvSpPr>
        <p:spPr>
          <a:xfrm>
            <a:off x="3961101" y="2607415"/>
            <a:ext cx="914400" cy="15494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rgbClr val="4F81BD">
                  <a:lumMod val="40000"/>
                  <a:lumOff val="60000"/>
                </a:srgbClr>
              </a:solidFill>
              <a:effectLst/>
              <a:uLnTx/>
              <a:uFillTx/>
              <a:latin typeface="Calibri"/>
              <a:ea typeface="新細明體" panose="02020500000000000000" pitchFamily="18" charset="-120"/>
              <a:cs typeface="+mn-cs"/>
            </a:endParaRPr>
          </a:p>
        </p:txBody>
      </p:sp>
      <p:sp>
        <p:nvSpPr>
          <p:cNvPr id="39" name="TextBox 38"/>
          <p:cNvSpPr txBox="1"/>
          <p:nvPr/>
        </p:nvSpPr>
        <p:spPr>
          <a:xfrm>
            <a:off x="3444817" y="3120505"/>
            <a:ext cx="482600" cy="523220"/>
          </a:xfrm>
          <a:prstGeom prst="rect">
            <a:avLst/>
          </a:prstGeom>
          <a:noFill/>
        </p:spPr>
        <p:txBody>
          <a:bodyPr wrap="square" rtlCol="0">
            <a:spAutoFit/>
          </a:bodyPr>
          <a:lstStyle/>
          <a:p>
            <a:pPr>
              <a:defRPr/>
            </a:pPr>
            <a:r>
              <a:rPr lang="en-US" altLang="zh-TW" sz="2800" dirty="0" smtClean="0">
                <a:solidFill>
                  <a:prstClr val="black"/>
                </a:solidFill>
                <a:latin typeface="Calibri"/>
                <a:ea typeface="新細明體" panose="02020500000000000000" pitchFamily="18" charset="-120"/>
              </a:rPr>
              <a:t>m</a:t>
            </a:r>
            <a:endParaRPr lang="zh-TW" altLang="en-US" sz="2800" dirty="0">
              <a:solidFill>
                <a:prstClr val="black"/>
              </a:solidFill>
              <a:latin typeface="Calibri"/>
              <a:ea typeface="新細明體" panose="02020500000000000000" pitchFamily="18" charset="-120"/>
            </a:endParaRPr>
          </a:p>
        </p:txBody>
      </p:sp>
      <p:sp>
        <p:nvSpPr>
          <p:cNvPr id="40" name="TextBox 39"/>
          <p:cNvSpPr txBox="1"/>
          <p:nvPr/>
        </p:nvSpPr>
        <p:spPr>
          <a:xfrm>
            <a:off x="4226214" y="2124327"/>
            <a:ext cx="482600" cy="523220"/>
          </a:xfrm>
          <a:prstGeom prst="rect">
            <a:avLst/>
          </a:prstGeom>
          <a:noFill/>
        </p:spPr>
        <p:txBody>
          <a:bodyPr wrap="square" rtlCol="0">
            <a:spAutoFit/>
          </a:bodyPr>
          <a:lstStyle/>
          <a:p>
            <a:pPr>
              <a:defRPr/>
            </a:pPr>
            <a:r>
              <a:rPr lang="en-US" altLang="zh-TW" sz="2800" dirty="0" smtClean="0">
                <a:solidFill>
                  <a:prstClr val="black"/>
                </a:solidFill>
                <a:latin typeface="Calibri"/>
                <a:ea typeface="新細明體" panose="02020500000000000000" pitchFamily="18" charset="-120"/>
              </a:rPr>
              <a:t>k</a:t>
            </a:r>
            <a:endParaRPr lang="zh-TW" altLang="en-US" sz="2800" dirty="0">
              <a:solidFill>
                <a:prstClr val="black"/>
              </a:solidFill>
              <a:latin typeface="Calibri"/>
              <a:ea typeface="新細明體" panose="02020500000000000000" pitchFamily="18" charset="-120"/>
            </a:endParaRPr>
          </a:p>
        </p:txBody>
      </p:sp>
      <p:sp>
        <p:nvSpPr>
          <p:cNvPr id="41" name="TextBox 40"/>
          <p:cNvSpPr txBox="1"/>
          <p:nvPr/>
        </p:nvSpPr>
        <p:spPr>
          <a:xfrm>
            <a:off x="5145030" y="3120505"/>
            <a:ext cx="482688" cy="646331"/>
          </a:xfrm>
          <a:prstGeom prst="rect">
            <a:avLst/>
          </a:prstGeom>
          <a:noFill/>
        </p:spPr>
        <p:txBody>
          <a:bodyPr wrap="square" rtlCol="0">
            <a:spAutoFit/>
          </a:bodyPr>
          <a:lstStyle/>
          <a:p>
            <a:pPr>
              <a:defRPr/>
            </a:pPr>
            <a:r>
              <a:rPr lang="en-US" altLang="zh-TW" sz="3600" dirty="0" smtClean="0">
                <a:solidFill>
                  <a:prstClr val="black"/>
                </a:solidFill>
                <a:latin typeface="Calibri"/>
                <a:ea typeface="新細明體" panose="02020500000000000000" pitchFamily="18" charset="-120"/>
              </a:rPr>
              <a:t>=</a:t>
            </a:r>
            <a:endParaRPr lang="zh-TW" altLang="en-US" sz="3600" dirty="0">
              <a:solidFill>
                <a:prstClr val="black"/>
              </a:solidFill>
              <a:latin typeface="Calibri"/>
              <a:ea typeface="新細明體" panose="02020500000000000000" pitchFamily="18" charset="-120"/>
            </a:endParaRPr>
          </a:p>
        </p:txBody>
      </p:sp>
      <p:sp>
        <p:nvSpPr>
          <p:cNvPr id="42" name="Rectangle 41"/>
          <p:cNvSpPr/>
          <p:nvPr/>
        </p:nvSpPr>
        <p:spPr>
          <a:xfrm>
            <a:off x="5746317" y="3180867"/>
            <a:ext cx="2533160" cy="316905"/>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43" name="TextBox 42"/>
          <p:cNvSpPr txBox="1"/>
          <p:nvPr/>
        </p:nvSpPr>
        <p:spPr>
          <a:xfrm>
            <a:off x="6771597" y="2732117"/>
            <a:ext cx="482600" cy="523220"/>
          </a:xfrm>
          <a:prstGeom prst="rect">
            <a:avLst/>
          </a:prstGeom>
          <a:noFill/>
        </p:spPr>
        <p:txBody>
          <a:bodyPr wrap="square" rtlCol="0">
            <a:spAutoFit/>
          </a:bodyPr>
          <a:lstStyle/>
          <a:p>
            <a:pPr>
              <a:defRPr/>
            </a:pPr>
            <a:r>
              <a:rPr lang="en-US" altLang="zh-TW" sz="2800" dirty="0" smtClean="0">
                <a:solidFill>
                  <a:prstClr val="black"/>
                </a:solidFill>
                <a:latin typeface="Calibri"/>
                <a:ea typeface="新細明體" panose="02020500000000000000" pitchFamily="18" charset="-120"/>
              </a:rPr>
              <a:t>m</a:t>
            </a:r>
            <a:endParaRPr lang="zh-TW" altLang="en-US" sz="2800" dirty="0">
              <a:solidFill>
                <a:prstClr val="black"/>
              </a:solidFill>
              <a:latin typeface="Calibri"/>
              <a:ea typeface="新細明體" panose="02020500000000000000" pitchFamily="18" charset="-120"/>
            </a:endParaRPr>
          </a:p>
        </p:txBody>
      </p:sp>
      <p:sp>
        <p:nvSpPr>
          <p:cNvPr id="44" name="TextBox 43"/>
          <p:cNvSpPr txBox="1"/>
          <p:nvPr/>
        </p:nvSpPr>
        <p:spPr>
          <a:xfrm>
            <a:off x="6231270" y="3641840"/>
            <a:ext cx="1848702" cy="338554"/>
          </a:xfrm>
          <a:prstGeom prst="rect">
            <a:avLst/>
          </a:prstGeom>
          <a:noFill/>
        </p:spPr>
        <p:txBody>
          <a:bodyPr wrap="square" rtlCol="0">
            <a:spAutoFit/>
          </a:bodyPr>
          <a:lstStyle/>
          <a:p>
            <a:pPr>
              <a:defRPr/>
            </a:pPr>
            <a:r>
              <a:rPr lang="en-US" altLang="zh-TW" sz="1600" dirty="0" smtClean="0">
                <a:solidFill>
                  <a:prstClr val="black"/>
                </a:solidFill>
                <a:latin typeface="Calibri"/>
                <a:ea typeface="新細明體" panose="02020500000000000000" pitchFamily="18" charset="-120"/>
              </a:rPr>
              <a:t>Similarity vector</a:t>
            </a:r>
            <a:endParaRPr lang="zh-TW" altLang="en-US" sz="1600" dirty="0">
              <a:solidFill>
                <a:prstClr val="black"/>
              </a:solidFill>
              <a:latin typeface="Calibri"/>
              <a:ea typeface="新細明體" panose="02020500000000000000" pitchFamily="18" charset="-120"/>
            </a:endParaRPr>
          </a:p>
        </p:txBody>
      </p:sp>
    </p:spTree>
    <p:custDataLst>
      <p:tags r:id="rId2"/>
    </p:custDataLst>
    <p:extLst>
      <p:ext uri="{BB962C8B-B14F-4D97-AF65-F5344CB8AC3E}">
        <p14:creationId xmlns:p14="http://schemas.microsoft.com/office/powerpoint/2010/main" val="25591746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tile tx="0" ty="0" sx="100000" sy="100000" flip="none" algn="tl"/>
        </a:blipFill>
        <a:effectLst/>
      </p:bgPr>
    </p:bg>
    <p:spTree>
      <p:nvGrpSpPr>
        <p:cNvPr id="1" name=""/>
        <p:cNvGrpSpPr/>
        <p:nvPr/>
      </p:nvGrpSpPr>
      <p:grpSpPr>
        <a:xfrm>
          <a:off x="0" y="0"/>
          <a:ext cx="0" cy="0"/>
          <a:chOff x="0" y="0"/>
          <a:chExt cx="0" cy="0"/>
        </a:xfrm>
      </p:grpSpPr>
      <p:sp>
        <p:nvSpPr>
          <p:cNvPr id="14" name="TextBox 13"/>
          <p:cNvSpPr txBox="1"/>
          <p:nvPr/>
        </p:nvSpPr>
        <p:spPr>
          <a:xfrm>
            <a:off x="808968" y="383087"/>
            <a:ext cx="8150586"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44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Dataset</a:t>
            </a:r>
            <a:endParaRPr kumimoji="0" lang="zh-TW" altLang="en-US" sz="44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A08839-2BE3-4A31-B1A7-5457980CFFB3}" type="slidenum">
              <a:rPr kumimoji="0" lang="zh-CN" altLang="en-US" sz="1200" b="0" i="0" u="none" strike="noStrike" kern="1200" cap="none" spc="0" normalizeH="0" baseline="0" noProof="0" smtClean="0">
                <a:ln>
                  <a:noFill/>
                </a:ln>
                <a:solidFill>
                  <a:srgbClr val="000000"/>
                </a:solidFill>
                <a:effectLst>
                  <a:outerShdw blurRad="50800" dist="50800" dir="5400000" algn="ctr" rotWithShape="0">
                    <a:srgbClr val="000000"/>
                  </a:outerShdw>
                </a:effectLst>
                <a:uLnTx/>
                <a:uFillTx/>
                <a:latin typeface="微软雅黑 Light"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srgbClr val="000000"/>
              </a:solidFill>
              <a:effectLst>
                <a:outerShdw blurRad="50800" dist="50800" dir="5400000" algn="ctr" rotWithShape="0">
                  <a:srgbClr val="000000"/>
                </a:outerShdw>
              </a:effectLst>
              <a:uLnTx/>
              <a:uFillTx/>
              <a:latin typeface="微软雅黑 Light" panose="020F0502020204030204"/>
              <a:cs typeface="+mn-cs"/>
            </a:endParaRPr>
          </a:p>
        </p:txBody>
      </p:sp>
      <p:pic>
        <p:nvPicPr>
          <p:cNvPr id="2" name="Picture 1"/>
          <p:cNvPicPr>
            <a:picLocks noChangeAspect="1"/>
          </p:cNvPicPr>
          <p:nvPr/>
        </p:nvPicPr>
        <p:blipFill>
          <a:blip r:embed="rId6"/>
          <a:stretch>
            <a:fillRect/>
          </a:stretch>
        </p:blipFill>
        <p:spPr>
          <a:xfrm>
            <a:off x="1474684" y="3339395"/>
            <a:ext cx="5991225" cy="2933700"/>
          </a:xfrm>
          <a:prstGeom prst="rect">
            <a:avLst/>
          </a:prstGeom>
        </p:spPr>
      </p:pic>
      <p:sp>
        <p:nvSpPr>
          <p:cNvPr id="6" name="Rectangle 5"/>
          <p:cNvSpPr/>
          <p:nvPr/>
        </p:nvSpPr>
        <p:spPr>
          <a:xfrm>
            <a:off x="1316742" y="1645797"/>
            <a:ext cx="6619347" cy="1200329"/>
          </a:xfrm>
          <a:prstGeom prst="rect">
            <a:avLst/>
          </a:prstGeom>
        </p:spPr>
        <p:txBody>
          <a:bodyPr wrap="square">
            <a:spAutoFit/>
          </a:bodyPr>
          <a:lstStyle/>
          <a:p>
            <a:r>
              <a:rPr lang="zh-TW" altLang="en-US" dirty="0">
                <a:latin typeface="標楷體" panose="03000509000000000000" pitchFamily="65" charset="-120"/>
                <a:ea typeface="標楷體" panose="03000509000000000000" pitchFamily="65" charset="-120"/>
              </a:rPr>
              <a:t>文章主題：AID</a:t>
            </a:r>
            <a:r>
              <a:rPr lang="zh-TW" altLang="en-US" dirty="0" smtClean="0">
                <a:latin typeface="標楷體" panose="03000509000000000000" pitchFamily="65" charset="-120"/>
                <a:ea typeface="標楷體" panose="03000509000000000000" pitchFamily="65" charset="-120"/>
              </a:rPr>
              <a:t>S</a:t>
            </a:r>
            <a:r>
              <a:rPr lang="zh-TW" altLang="en-US" dirty="0">
                <a:latin typeface="標楷體" panose="03000509000000000000" pitchFamily="65" charset="-120"/>
                <a:ea typeface="標楷體" panose="03000509000000000000" pitchFamily="65" charset="-120"/>
              </a:rPr>
              <a:t> 、 </a:t>
            </a:r>
            <a:r>
              <a:rPr lang="zh-TW" altLang="en-US" dirty="0" smtClean="0">
                <a:latin typeface="標楷體" panose="03000509000000000000" pitchFamily="65" charset="-120"/>
                <a:ea typeface="標楷體" panose="03000509000000000000" pitchFamily="65" charset="-120"/>
              </a:rPr>
              <a:t>E</a:t>
            </a:r>
            <a:r>
              <a:rPr lang="zh-TW" altLang="en-US" dirty="0">
                <a:latin typeface="標楷體" panose="03000509000000000000" pitchFamily="65" charset="-120"/>
                <a:ea typeface="標楷體" panose="03000509000000000000" pitchFamily="65" charset="-120"/>
              </a:rPr>
              <a:t>bol</a:t>
            </a:r>
            <a:r>
              <a:rPr lang="zh-TW" altLang="en-US" dirty="0" smtClean="0">
                <a:latin typeface="標楷體" panose="03000509000000000000" pitchFamily="65" charset="-120"/>
                <a:ea typeface="標楷體" panose="03000509000000000000" pitchFamily="65" charset="-120"/>
              </a:rPr>
              <a:t>a</a:t>
            </a:r>
            <a:r>
              <a:rPr lang="zh-TW" altLang="en-US" dirty="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、D</a:t>
            </a:r>
            <a:r>
              <a:rPr lang="zh-TW" altLang="en-US" dirty="0">
                <a:latin typeface="標楷體" panose="03000509000000000000" pitchFamily="65" charset="-120"/>
                <a:ea typeface="標楷體" panose="03000509000000000000" pitchFamily="65" charset="-120"/>
              </a:rPr>
              <a:t>engu</a:t>
            </a:r>
            <a:r>
              <a:rPr lang="zh-TW" altLang="en-US" dirty="0" smtClean="0">
                <a:latin typeface="標楷體" panose="03000509000000000000" pitchFamily="65" charset="-120"/>
                <a:ea typeface="標楷體" panose="03000509000000000000" pitchFamily="65" charset="-120"/>
              </a:rPr>
              <a:t>e</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文</a:t>
            </a:r>
            <a:r>
              <a:rPr lang="zh-TW" altLang="en-US" dirty="0">
                <a:latin typeface="標楷體" panose="03000509000000000000" pitchFamily="65" charset="-120"/>
                <a:ea typeface="標楷體" panose="03000509000000000000" pitchFamily="65" charset="-120"/>
              </a:rPr>
              <a:t>章數：AIDS </a:t>
            </a:r>
            <a:r>
              <a:rPr lang="en-US" altLang="zh-TW" dirty="0" smtClean="0">
                <a:latin typeface="標楷體" panose="03000509000000000000" pitchFamily="65" charset="-120"/>
                <a:ea typeface="標楷體" panose="03000509000000000000" pitchFamily="65" charset="-120"/>
              </a:rPr>
              <a:t>353</a:t>
            </a:r>
            <a:r>
              <a:rPr lang="zh-TW" altLang="en-US" dirty="0" smtClean="0">
                <a:latin typeface="標楷體" panose="03000509000000000000" pitchFamily="65" charset="-120"/>
                <a:ea typeface="標楷體" panose="03000509000000000000" pitchFamily="65" charset="-120"/>
              </a:rPr>
              <a:t>、E</a:t>
            </a:r>
            <a:r>
              <a:rPr lang="zh-TW" altLang="en-US" dirty="0">
                <a:latin typeface="標楷體" panose="03000509000000000000" pitchFamily="65" charset="-120"/>
                <a:ea typeface="標楷體" panose="03000509000000000000" pitchFamily="65" charset="-120"/>
              </a:rPr>
              <a:t>bola 43</a:t>
            </a:r>
            <a:r>
              <a:rPr lang="zh-TW" altLang="en-US" dirty="0" smtClean="0">
                <a:latin typeface="標楷體" panose="03000509000000000000" pitchFamily="65" charset="-120"/>
                <a:ea typeface="標楷體" panose="03000509000000000000" pitchFamily="65" charset="-120"/>
              </a:rPr>
              <a:t>3、</a:t>
            </a:r>
            <a:r>
              <a:rPr lang="en-US" altLang="zh-TW" dirty="0" smtClean="0">
                <a:latin typeface="標楷體" panose="03000509000000000000" pitchFamily="65" charset="-120"/>
                <a:ea typeface="標楷體" panose="03000509000000000000" pitchFamily="65" charset="-120"/>
              </a:rPr>
              <a:t>Dengue </a:t>
            </a:r>
            <a:r>
              <a:rPr lang="en-US" altLang="zh-TW" dirty="0">
                <a:latin typeface="標楷體" panose="03000509000000000000" pitchFamily="65" charset="-120"/>
                <a:ea typeface="標楷體" panose="03000509000000000000" pitchFamily="65" charset="-120"/>
              </a:rPr>
              <a:t>1045 </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文章</a:t>
            </a:r>
            <a:r>
              <a:rPr lang="zh-TW" altLang="en-US" dirty="0">
                <a:latin typeface="標楷體" panose="03000509000000000000" pitchFamily="65" charset="-120"/>
                <a:ea typeface="標楷體" panose="03000509000000000000" pitchFamily="65" charset="-120"/>
              </a:rPr>
              <a:t>總</a:t>
            </a:r>
            <a:r>
              <a:rPr lang="zh-TW" altLang="en-US" dirty="0" smtClean="0">
                <a:latin typeface="標楷體" panose="03000509000000000000" pitchFamily="65" charset="-120"/>
                <a:ea typeface="標楷體" panose="03000509000000000000" pitchFamily="65" charset="-120"/>
              </a:rPr>
              <a:t>數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1</a:t>
            </a:r>
            <a:r>
              <a:rPr lang="zh-TW" altLang="en-US" dirty="0">
                <a:latin typeface="標楷體" panose="03000509000000000000" pitchFamily="65" charset="-120"/>
                <a:ea typeface="標楷體" panose="03000509000000000000" pitchFamily="65" charset="-120"/>
              </a:rPr>
              <a:t>81</a:t>
            </a:r>
            <a:r>
              <a:rPr lang="zh-TW" altLang="en-US" dirty="0" smtClean="0">
                <a:latin typeface="標楷體" panose="03000509000000000000" pitchFamily="65" charset="-120"/>
                <a:ea typeface="標楷體" panose="03000509000000000000" pitchFamily="65" charset="-120"/>
              </a:rPr>
              <a:t>5 篇</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關鍵字總數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419</a:t>
            </a:r>
            <a:r>
              <a:rPr lang="zh-TW" altLang="en-US" dirty="0" smtClean="0">
                <a:latin typeface="標楷體" panose="03000509000000000000" pitchFamily="65" charset="-120"/>
                <a:ea typeface="標楷體" panose="03000509000000000000" pitchFamily="65" charset="-120"/>
              </a:rPr>
              <a:t>9 個</a:t>
            </a:r>
            <a:endParaRPr lang="zh-TW" altLang="en-US" dirty="0">
              <a:latin typeface="標楷體" panose="03000509000000000000" pitchFamily="65" charset="-120"/>
              <a:ea typeface="標楷體" panose="03000509000000000000" pitchFamily="65" charset="-120"/>
            </a:endParaRPr>
          </a:p>
        </p:txBody>
      </p:sp>
    </p:spTree>
    <p:custDataLst>
      <p:tags r:id="rId2"/>
    </p:custDataLst>
    <p:extLst>
      <p:ext uri="{BB962C8B-B14F-4D97-AF65-F5344CB8AC3E}">
        <p14:creationId xmlns:p14="http://schemas.microsoft.com/office/powerpoint/2010/main" val="9158966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tile tx="0" ty="0" sx="100000" sy="100000" flip="none" algn="tl"/>
        </a:blipFill>
        <a:effectLst/>
      </p:bgPr>
    </p:bg>
    <p:spTree>
      <p:nvGrpSpPr>
        <p:cNvPr id="1" name=""/>
        <p:cNvGrpSpPr/>
        <p:nvPr/>
      </p:nvGrpSpPr>
      <p:grpSpPr>
        <a:xfrm>
          <a:off x="0" y="0"/>
          <a:ext cx="0" cy="0"/>
          <a:chOff x="0" y="0"/>
          <a:chExt cx="0" cy="0"/>
        </a:xfrm>
      </p:grpSpPr>
      <p:sp>
        <p:nvSpPr>
          <p:cNvPr id="14" name="TextBox 13"/>
          <p:cNvSpPr txBox="1"/>
          <p:nvPr/>
        </p:nvSpPr>
        <p:spPr>
          <a:xfrm>
            <a:off x="808968" y="383087"/>
            <a:ext cx="8150586"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44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Experiment</a:t>
            </a:r>
            <a:endParaRPr kumimoji="0" lang="zh-TW" altLang="en-US" sz="44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A08839-2BE3-4A31-B1A7-5457980CFFB3}" type="slidenum">
              <a:rPr kumimoji="0" lang="zh-CN" altLang="en-US" sz="1200" b="0" i="0" u="none" strike="noStrike" kern="1200" cap="none" spc="0" normalizeH="0" baseline="0" noProof="0" smtClean="0">
                <a:ln>
                  <a:noFill/>
                </a:ln>
                <a:solidFill>
                  <a:srgbClr val="000000"/>
                </a:solidFill>
                <a:effectLst>
                  <a:outerShdw blurRad="50800" dist="50800" dir="5400000" algn="ctr" rotWithShape="0">
                    <a:srgbClr val="000000"/>
                  </a:outerShdw>
                </a:effectLst>
                <a:uLnTx/>
                <a:uFillTx/>
                <a:latin typeface="微软雅黑 Light"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srgbClr val="000000"/>
              </a:solidFill>
              <a:effectLst>
                <a:outerShdw blurRad="50800" dist="50800" dir="5400000" algn="ctr" rotWithShape="0">
                  <a:srgbClr val="000000"/>
                </a:outerShdw>
              </a:effectLst>
              <a:uLnTx/>
              <a:uFillTx/>
              <a:latin typeface="微软雅黑 Light" panose="020F0502020204030204"/>
              <a:cs typeface="+mn-cs"/>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500" y="2081107"/>
            <a:ext cx="4585546" cy="3439160"/>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43219" y="2148933"/>
            <a:ext cx="4615649" cy="3461737"/>
          </a:xfrm>
          <a:prstGeom prst="rect">
            <a:avLst/>
          </a:prstGeom>
        </p:spPr>
      </p:pic>
      <p:sp>
        <p:nvSpPr>
          <p:cNvPr id="10" name="TextBox 9"/>
          <p:cNvSpPr txBox="1"/>
          <p:nvPr/>
        </p:nvSpPr>
        <p:spPr>
          <a:xfrm>
            <a:off x="1919111" y="1964267"/>
            <a:ext cx="1705916" cy="369332"/>
          </a:xfrm>
          <a:prstGeom prst="rect">
            <a:avLst/>
          </a:prstGeom>
          <a:noFill/>
        </p:spPr>
        <p:txBody>
          <a:bodyPr wrap="none" rtlCol="0">
            <a:spAutoFit/>
          </a:bodyPr>
          <a:lstStyle/>
          <a:p>
            <a:r>
              <a:rPr lang="en-US" altLang="zh-TW" dirty="0" smtClean="0"/>
              <a:t>Embedding : 2</a:t>
            </a:r>
            <a:endParaRPr lang="zh-TW" altLang="en-US" dirty="0"/>
          </a:p>
        </p:txBody>
      </p:sp>
      <p:sp>
        <p:nvSpPr>
          <p:cNvPr id="13" name="TextBox 12"/>
          <p:cNvSpPr txBox="1"/>
          <p:nvPr/>
        </p:nvSpPr>
        <p:spPr>
          <a:xfrm>
            <a:off x="6797732" y="2081107"/>
            <a:ext cx="2410178" cy="369332"/>
          </a:xfrm>
          <a:prstGeom prst="rect">
            <a:avLst/>
          </a:prstGeom>
          <a:noFill/>
        </p:spPr>
        <p:txBody>
          <a:bodyPr wrap="square" rtlCol="0">
            <a:spAutoFit/>
          </a:bodyPr>
          <a:lstStyle/>
          <a:p>
            <a:r>
              <a:rPr lang="en-US" altLang="zh-TW" dirty="0"/>
              <a:t>Embedding : 64</a:t>
            </a:r>
            <a:endParaRPr lang="zh-TW" altLang="en-US" dirty="0"/>
          </a:p>
        </p:txBody>
      </p:sp>
    </p:spTree>
    <p:custDataLst>
      <p:tags r:id="rId2"/>
    </p:custDataLst>
    <p:extLst>
      <p:ext uri="{BB962C8B-B14F-4D97-AF65-F5344CB8AC3E}">
        <p14:creationId xmlns:p14="http://schemas.microsoft.com/office/powerpoint/2010/main" val="18941606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tile tx="0" ty="0" sx="100000" sy="100000" flip="none" algn="tl"/>
        </a:blipFill>
        <a:effectLst/>
      </p:bgPr>
    </p:bg>
    <p:spTree>
      <p:nvGrpSpPr>
        <p:cNvPr id="1" name=""/>
        <p:cNvGrpSpPr/>
        <p:nvPr/>
      </p:nvGrpSpPr>
      <p:grpSpPr>
        <a:xfrm>
          <a:off x="0" y="0"/>
          <a:ext cx="0" cy="0"/>
          <a:chOff x="0" y="0"/>
          <a:chExt cx="0" cy="0"/>
        </a:xfrm>
      </p:grpSpPr>
      <p:sp>
        <p:nvSpPr>
          <p:cNvPr id="14" name="TextBox 13"/>
          <p:cNvSpPr txBox="1"/>
          <p:nvPr/>
        </p:nvSpPr>
        <p:spPr>
          <a:xfrm>
            <a:off x="808968" y="383087"/>
            <a:ext cx="8150586"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4400" b="0" i="0" u="none" strike="noStrike" kern="1200" cap="none" spc="0" normalizeH="0" baseline="0" noProof="0" dirty="0" smtClean="0">
                <a:ln>
                  <a:noFill/>
                </a:ln>
                <a:solidFill>
                  <a:prstClr val="black"/>
                </a:solidFill>
                <a:effectLst/>
                <a:uLnTx/>
                <a:uFillTx/>
                <a:latin typeface="Calibri"/>
                <a:ea typeface="新細明體" panose="02020500000000000000" pitchFamily="18" charset="-120"/>
                <a:cs typeface="+mn-cs"/>
              </a:rPr>
              <a:t>Experiment</a:t>
            </a:r>
            <a:endParaRPr kumimoji="0" lang="zh-TW" altLang="en-US" sz="44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A08839-2BE3-4A31-B1A7-5457980CFFB3}" type="slidenum">
              <a:rPr kumimoji="0" lang="zh-CN" altLang="en-US" sz="1200" b="0" i="0" u="none" strike="noStrike" kern="1200" cap="none" spc="0" normalizeH="0" baseline="0" noProof="0" smtClean="0">
                <a:ln>
                  <a:noFill/>
                </a:ln>
                <a:solidFill>
                  <a:srgbClr val="000000"/>
                </a:solidFill>
                <a:effectLst>
                  <a:outerShdw blurRad="50800" dist="50800" dir="5400000" algn="ctr" rotWithShape="0">
                    <a:srgbClr val="000000"/>
                  </a:outerShdw>
                </a:effectLst>
                <a:uLnTx/>
                <a:uFillTx/>
                <a:latin typeface="微软雅黑 Light" panose="020F0502020204030204"/>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srgbClr val="000000"/>
              </a:solidFill>
              <a:effectLst>
                <a:outerShdw blurRad="50800" dist="50800" dir="5400000" algn="ctr" rotWithShape="0">
                  <a:srgbClr val="000000"/>
                </a:outerShdw>
              </a:effectLst>
              <a:uLnTx/>
              <a:uFillTx/>
              <a:latin typeface="微软雅黑 Light" panose="020F0502020204030204"/>
              <a:cs typeface="+mn-cs"/>
            </a:endParaRPr>
          </a:p>
        </p:txBody>
      </p:sp>
      <p:pic>
        <p:nvPicPr>
          <p:cNvPr id="4" name="Picture 3"/>
          <p:cNvPicPr>
            <a:picLocks noChangeAspect="1"/>
          </p:cNvPicPr>
          <p:nvPr/>
        </p:nvPicPr>
        <p:blipFill rotWithShape="1">
          <a:blip r:embed="rId6"/>
          <a:srcRect t="8291"/>
          <a:stretch/>
        </p:blipFill>
        <p:spPr>
          <a:xfrm>
            <a:off x="337451" y="2080016"/>
            <a:ext cx="5165500" cy="3736552"/>
          </a:xfrm>
          <a:prstGeom prst="rect">
            <a:avLst/>
          </a:prstGeom>
        </p:spPr>
      </p:pic>
      <p:pic>
        <p:nvPicPr>
          <p:cNvPr id="7" name="Picture 6"/>
          <p:cNvPicPr>
            <a:picLocks noChangeAspect="1"/>
          </p:cNvPicPr>
          <p:nvPr/>
        </p:nvPicPr>
        <p:blipFill>
          <a:blip r:embed="rId7"/>
          <a:stretch>
            <a:fillRect/>
          </a:stretch>
        </p:blipFill>
        <p:spPr>
          <a:xfrm>
            <a:off x="5632719" y="1994361"/>
            <a:ext cx="5136091" cy="3822207"/>
          </a:xfrm>
          <a:prstGeom prst="rect">
            <a:avLst/>
          </a:prstGeom>
        </p:spPr>
      </p:pic>
    </p:spTree>
    <p:custDataLst>
      <p:tags r:id="rId2"/>
    </p:custDataLst>
    <p:extLst>
      <p:ext uri="{BB962C8B-B14F-4D97-AF65-F5344CB8AC3E}">
        <p14:creationId xmlns:p14="http://schemas.microsoft.com/office/powerpoint/2010/main" val="32010145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10.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CONTENTS"/>
  <p:tag name="ID" val="626773"/>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CONTENTS"/>
  <p:tag name="ID" val="626773"/>
</p:tagLst>
</file>

<file path=ppt/tags/tag3.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CONTENTS"/>
  <p:tag name="ID" val="626773"/>
</p:tagLst>
</file>

<file path=ppt/tags/tag4.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CONTENTS"/>
  <p:tag name="ID" val="626773"/>
</p:tagLst>
</file>

<file path=ppt/tags/tag5.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CONTENTS"/>
  <p:tag name="ID" val="626773"/>
</p:tagLst>
</file>

<file path=ppt/tags/tag6.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CONTENTS"/>
  <p:tag name="ID" val="626773"/>
</p:tagLst>
</file>

<file path=ppt/tags/tag7.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CONTENTS"/>
  <p:tag name="ID" val="626773"/>
</p:tagLst>
</file>

<file path=ppt/tags/tag8.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CONTENTS"/>
  <p:tag name="ID" val="626773"/>
</p:tagLst>
</file>

<file path=ppt/tags/tag9.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CONTENTS"/>
  <p:tag name="ID" val="626773"/>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fontScheme name="j3rdruwe">
      <a:majorFont>
        <a:latin typeface="微软雅黑 Light" panose="020F0302020204030204"/>
        <a:ea typeface="锐字工房云字库细圆GBK"/>
        <a:cs typeface=""/>
      </a:majorFont>
      <a:minorFont>
        <a:latin typeface="微软雅黑 Light" panose="020F0502020204030204"/>
        <a:ea typeface="锐字工房云字库细圆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17856</TotalTime>
  <Words>545</Words>
  <Application>Microsoft Office PowerPoint</Application>
  <PresentationFormat>Widescreen</PresentationFormat>
  <Paragraphs>151</Paragraphs>
  <Slides>11</Slides>
  <Notes>11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11</vt:i4>
      </vt:variant>
    </vt:vector>
  </HeadingPairs>
  <TitlesOfParts>
    <vt:vector size="24" baseType="lpstr">
      <vt:lpstr>等线</vt:lpstr>
      <vt:lpstr>宋体</vt:lpstr>
      <vt:lpstr>锐字工房云字库细圆GBK</vt:lpstr>
      <vt:lpstr>微软雅黑 Light</vt:lpstr>
      <vt:lpstr>新細明體</vt:lpstr>
      <vt:lpstr>新細明體</vt:lpstr>
      <vt:lpstr>標楷體</vt:lpstr>
      <vt:lpstr>Arial</vt:lpstr>
      <vt:lpstr>Calibri</vt:lpstr>
      <vt:lpstr>Calibri Light</vt:lpstr>
      <vt:lpstr>第一PPT，www.1ppt.com</vt:lpstr>
      <vt:lpstr>1_Custom Design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使用者</dc:creator>
  <cp:lastModifiedBy>Windows 使用者</cp:lastModifiedBy>
  <cp:revision>188</cp:revision>
  <dcterms:created xsi:type="dcterms:W3CDTF">2018-10-03T02:20:26Z</dcterms:created>
  <dcterms:modified xsi:type="dcterms:W3CDTF">2019-01-15T03:05:08Z</dcterms:modified>
</cp:coreProperties>
</file>